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70" r:id="rId10"/>
    <p:sldId id="276" r:id="rId11"/>
    <p:sldId id="271" r:id="rId12"/>
    <p:sldId id="264" r:id="rId13"/>
    <p:sldId id="272" r:id="rId14"/>
    <p:sldId id="265" r:id="rId15"/>
    <p:sldId id="273" r:id="rId16"/>
    <p:sldId id="266" r:id="rId17"/>
    <p:sldId id="274" r:id="rId18"/>
    <p:sldId id="267" r:id="rId19"/>
    <p:sldId id="275" r:id="rId20"/>
    <p:sldId id="268" r:id="rId21"/>
    <p:sldId id="269" r:id="rId22"/>
  </p:sldIdLst>
  <p:sldSz cx="13004800" cy="9753600"/>
  <p:notesSz cx="6858000" cy="9144000"/>
  <p:defaultTextStyle>
    <a:lvl1pPr algn="ctr" defTabSz="584200">
      <a:defRPr sz="3600">
        <a:solidFill>
          <a:srgbClr val="606060"/>
        </a:solidFill>
        <a:latin typeface="Gill Sans Light"/>
        <a:ea typeface="Gill Sans Light"/>
        <a:cs typeface="Gill Sans Light"/>
        <a:sym typeface="Gill Sans Light"/>
      </a:defRPr>
    </a:lvl1pPr>
    <a:lvl2pPr algn="ctr" defTabSz="584200">
      <a:defRPr sz="3600">
        <a:solidFill>
          <a:srgbClr val="606060"/>
        </a:solidFill>
        <a:latin typeface="Gill Sans Light"/>
        <a:ea typeface="Gill Sans Light"/>
        <a:cs typeface="Gill Sans Light"/>
        <a:sym typeface="Gill Sans Light"/>
      </a:defRPr>
    </a:lvl2pPr>
    <a:lvl3pPr algn="ctr" defTabSz="584200">
      <a:defRPr sz="3600">
        <a:solidFill>
          <a:srgbClr val="606060"/>
        </a:solidFill>
        <a:latin typeface="Gill Sans Light"/>
        <a:ea typeface="Gill Sans Light"/>
        <a:cs typeface="Gill Sans Light"/>
        <a:sym typeface="Gill Sans Light"/>
      </a:defRPr>
    </a:lvl3pPr>
    <a:lvl4pPr algn="ctr" defTabSz="584200">
      <a:defRPr sz="3600">
        <a:solidFill>
          <a:srgbClr val="606060"/>
        </a:solidFill>
        <a:latin typeface="Gill Sans Light"/>
        <a:ea typeface="Gill Sans Light"/>
        <a:cs typeface="Gill Sans Light"/>
        <a:sym typeface="Gill Sans Light"/>
      </a:defRPr>
    </a:lvl4pPr>
    <a:lvl5pPr algn="ctr" defTabSz="584200">
      <a:defRPr sz="3600">
        <a:solidFill>
          <a:srgbClr val="606060"/>
        </a:solidFill>
        <a:latin typeface="Gill Sans Light"/>
        <a:ea typeface="Gill Sans Light"/>
        <a:cs typeface="Gill Sans Light"/>
        <a:sym typeface="Gill Sans Light"/>
      </a:defRPr>
    </a:lvl5pPr>
    <a:lvl6pPr algn="ctr" defTabSz="584200">
      <a:defRPr sz="3600">
        <a:solidFill>
          <a:srgbClr val="606060"/>
        </a:solidFill>
        <a:latin typeface="Gill Sans Light"/>
        <a:ea typeface="Gill Sans Light"/>
        <a:cs typeface="Gill Sans Light"/>
        <a:sym typeface="Gill Sans Light"/>
      </a:defRPr>
    </a:lvl6pPr>
    <a:lvl7pPr algn="ctr" defTabSz="584200">
      <a:defRPr sz="3600">
        <a:solidFill>
          <a:srgbClr val="606060"/>
        </a:solidFill>
        <a:latin typeface="Gill Sans Light"/>
        <a:ea typeface="Gill Sans Light"/>
        <a:cs typeface="Gill Sans Light"/>
        <a:sym typeface="Gill Sans Light"/>
      </a:defRPr>
    </a:lvl7pPr>
    <a:lvl8pPr algn="ctr" defTabSz="584200">
      <a:defRPr sz="3600">
        <a:solidFill>
          <a:srgbClr val="606060"/>
        </a:solidFill>
        <a:latin typeface="Gill Sans Light"/>
        <a:ea typeface="Gill Sans Light"/>
        <a:cs typeface="Gill Sans Light"/>
        <a:sym typeface="Gill Sans Light"/>
      </a:defRPr>
    </a:lvl8pPr>
    <a:lvl9pPr algn="ctr" defTabSz="584200">
      <a:defRPr sz="3600">
        <a:solidFill>
          <a:srgbClr val="606060"/>
        </a:solidFill>
        <a:latin typeface="Gill Sans Light"/>
        <a:ea typeface="Gill Sans Light"/>
        <a:cs typeface="Gill Sans Light"/>
        <a:sym typeface="Gill Sans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Gill Sans Light"/>
          <a:ea typeface="Gill Sans Light"/>
          <a:cs typeface="Gill Sans Light"/>
        </a:font>
        <a:srgbClr val="606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D4DAE0"/>
          </a:solidFill>
        </a:fill>
      </a:tcStyle>
    </a:wholeTbl>
    <a:band2H>
      <a:tcTxStyle/>
      <a:tcStyle>
        <a:tcBdr/>
        <a:fill>
          <a:solidFill>
            <a:srgbClr val="EBEDF0"/>
          </a:solidFill>
        </a:fill>
      </a:tcStyle>
    </a:band2H>
    <a:firstCol>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708CA5"/>
          </a:solidFill>
        </a:fill>
      </a:tcStyle>
    </a:firstCol>
    <a:la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381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708CA5"/>
          </a:solidFill>
        </a:fill>
      </a:tcStyle>
    </a:lastRow>
    <a:fir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381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708CA5"/>
          </a:solidFill>
        </a:fill>
      </a:tcStyle>
    </a:firstRow>
  </a:tblStyle>
  <a:tblStyle styleId="{C7B018BB-80A7-4F77-B60F-C8B233D01FF8}" styleName="">
    <a:tblBg/>
    <a:wholeTbl>
      <a:tcTxStyle b="on" i="on">
        <a:font>
          <a:latin typeface="Gill Sans Light"/>
          <a:ea typeface="Gill Sans Light"/>
          <a:cs typeface="Gill Sans Light"/>
        </a:font>
        <a:srgbClr val="606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DDE0D3"/>
          </a:solidFill>
        </a:fill>
      </a:tcStyle>
    </a:wholeTbl>
    <a:band2H>
      <a:tcTxStyle/>
      <a:tcStyle>
        <a:tcBdr/>
        <a:fill>
          <a:solidFill>
            <a:srgbClr val="EFF0EA"/>
          </a:solidFill>
        </a:fill>
      </a:tcStyle>
    </a:band2H>
    <a:firstCol>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98A66D"/>
          </a:solidFill>
        </a:fill>
      </a:tcStyle>
    </a:firstCol>
    <a:la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381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98A66D"/>
          </a:solidFill>
        </a:fill>
      </a:tcStyle>
    </a:lastRow>
    <a:fir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381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98A66D"/>
          </a:solidFill>
        </a:fill>
      </a:tcStyle>
    </a:firstRow>
  </a:tblStyle>
  <a:tblStyle styleId="{EEE7283C-3CF3-47DC-8721-378D4A62B228}" styleName="">
    <a:tblBg/>
    <a:wholeTbl>
      <a:tcTxStyle b="on" i="on">
        <a:font>
          <a:latin typeface="Gill Sans Light"/>
          <a:ea typeface="Gill Sans Light"/>
          <a:cs typeface="Gill Sans Light"/>
        </a:font>
        <a:srgbClr val="606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D8D6DD"/>
          </a:solidFill>
        </a:fill>
      </a:tcStyle>
    </a:wholeTbl>
    <a:band2H>
      <a:tcTxStyle/>
      <a:tcStyle>
        <a:tcBdr/>
        <a:fill>
          <a:solidFill>
            <a:srgbClr val="ECECEF"/>
          </a:solidFill>
        </a:fill>
      </a:tcStyle>
    </a:band2H>
    <a:firstCol>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837B9A"/>
          </a:solidFill>
        </a:fill>
      </a:tcStyle>
    </a:firstCol>
    <a:la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381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837B9A"/>
          </a:solidFill>
        </a:fill>
      </a:tcStyle>
    </a:lastRow>
    <a:fir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381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837B9A"/>
          </a:solidFill>
        </a:fill>
      </a:tcStyle>
    </a:firstRow>
  </a:tblStyle>
  <a:tblStyle styleId="{CF821DB8-F4EB-4A41-A1BA-3FCAFE7338EE}" styleName="">
    <a:tblBg/>
    <a:wholeTbl>
      <a:tcTxStyle b="on" i="on">
        <a:font>
          <a:latin typeface="Gill Sans Light"/>
          <a:ea typeface="Gill Sans Light"/>
          <a:cs typeface="Gill Sans Light"/>
        </a:font>
        <a:srgbClr val="60606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wholeTbl>
    <a:band2H>
      <a:tcTxStyle/>
      <a:tcStyle>
        <a:tcBdr/>
        <a:fill>
          <a:solidFill>
            <a:srgbClr val="000060"/>
          </a:solidFill>
        </a:fill>
      </a:tcStyle>
    </a:band2H>
    <a:firstCol>
      <a:tcTxStyle b="on" i="on">
        <a:font>
          <a:latin typeface="Gill Sans Light"/>
          <a:ea typeface="Gill Sans Light"/>
          <a:cs typeface="Gill Sans Light"/>
        </a:font>
        <a:srgbClr val="00006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08CA5"/>
          </a:solidFill>
        </a:fill>
      </a:tcStyle>
    </a:firstCol>
    <a:lastRow>
      <a:tcTxStyle b="on" i="on">
        <a:font>
          <a:latin typeface="Gill Sans Light"/>
          <a:ea typeface="Gill Sans Light"/>
          <a:cs typeface="Gill Sans Light"/>
        </a:font>
        <a:srgbClr val="606060"/>
      </a:tcTxStyle>
      <a:tcStyle>
        <a:tcBdr>
          <a:left>
            <a:ln w="12700" cap="flat">
              <a:noFill/>
              <a:miter lim="400000"/>
            </a:ln>
          </a:left>
          <a:right>
            <a:ln w="12700" cap="flat">
              <a:noFill/>
              <a:miter lim="400000"/>
            </a:ln>
          </a:right>
          <a:top>
            <a:ln w="50800" cap="flat">
              <a:solidFill>
                <a:srgbClr val="606060"/>
              </a:solidFill>
              <a:prstDash val="solid"/>
              <a:bevel/>
            </a:ln>
          </a:top>
          <a:bottom>
            <a:ln w="25400" cap="flat">
              <a:solidFill>
                <a:srgbClr val="606060"/>
              </a:solidFill>
              <a:prstDash val="solid"/>
              <a:bevel/>
            </a:ln>
          </a:bottom>
          <a:insideH>
            <a:ln w="12700" cap="flat">
              <a:noFill/>
              <a:miter lim="400000"/>
            </a:ln>
          </a:insideH>
          <a:insideV>
            <a:ln w="12700" cap="flat">
              <a:noFill/>
              <a:miter lim="400000"/>
            </a:ln>
          </a:insideV>
        </a:tcBdr>
        <a:fill>
          <a:solidFill>
            <a:srgbClr val="000060"/>
          </a:solidFill>
        </a:fill>
      </a:tcStyle>
    </a:lastRow>
    <a:firstRow>
      <a:tcTxStyle b="on" i="on">
        <a:font>
          <a:latin typeface="Gill Sans Light"/>
          <a:ea typeface="Gill Sans Light"/>
          <a:cs typeface="Gill Sans Light"/>
        </a:font>
        <a:srgbClr val="000060"/>
      </a:tcTxStyle>
      <a:tcStyle>
        <a:tcBdr>
          <a:left>
            <a:ln w="12700" cap="flat">
              <a:noFill/>
              <a:miter lim="400000"/>
            </a:ln>
          </a:left>
          <a:right>
            <a:ln w="12700" cap="flat">
              <a:noFill/>
              <a:miter lim="400000"/>
            </a:ln>
          </a:right>
          <a:top>
            <a:ln w="25400" cap="flat">
              <a:solidFill>
                <a:srgbClr val="606060"/>
              </a:solidFill>
              <a:prstDash val="solid"/>
              <a:bevel/>
            </a:ln>
          </a:top>
          <a:bottom>
            <a:ln w="25400" cap="flat">
              <a:solidFill>
                <a:srgbClr val="606060"/>
              </a:solidFill>
              <a:prstDash val="solid"/>
              <a:bevel/>
            </a:ln>
          </a:bottom>
          <a:insideH>
            <a:ln w="12700" cap="flat">
              <a:noFill/>
              <a:miter lim="400000"/>
            </a:ln>
          </a:insideH>
          <a:insideV>
            <a:ln w="12700" cap="flat">
              <a:noFill/>
              <a:miter lim="400000"/>
            </a:ln>
          </a:insideV>
        </a:tcBdr>
        <a:fill>
          <a:solidFill>
            <a:srgbClr val="708CA5"/>
          </a:solidFill>
        </a:fill>
      </a:tcStyle>
    </a:firstRow>
  </a:tblStyle>
  <a:tblStyle styleId="{33BA23B1-9221-436E-865A-0063620EA4FD}" styleName="">
    <a:tblBg/>
    <a:wholeTbl>
      <a:tcTxStyle b="on" i="on">
        <a:font>
          <a:latin typeface="Gill Sans Light"/>
          <a:ea typeface="Gill Sans Light"/>
          <a:cs typeface="Gill Sans Light"/>
        </a:font>
        <a:srgbClr val="606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D1D1D1"/>
          </a:solidFill>
        </a:fill>
      </a:tcStyle>
    </a:wholeTbl>
    <a:band2H>
      <a:tcTxStyle/>
      <a:tcStyle>
        <a:tcBdr/>
        <a:fill>
          <a:solidFill>
            <a:srgbClr val="E9E9E9"/>
          </a:solidFill>
        </a:fill>
      </a:tcStyle>
    </a:band2H>
    <a:firstCol>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606060"/>
          </a:solidFill>
        </a:fill>
      </a:tcStyle>
    </a:firstCol>
    <a:la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38100" cap="flat">
              <a:solidFill>
                <a:srgbClr val="000060"/>
              </a:solidFill>
              <a:prstDash val="solid"/>
              <a:bevel/>
            </a:ln>
          </a:top>
          <a:bottom>
            <a:ln w="127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606060"/>
          </a:solidFill>
        </a:fill>
      </a:tcStyle>
    </a:lastRow>
    <a:firstRow>
      <a:tcTxStyle b="on" i="on">
        <a:font>
          <a:latin typeface="Gill Sans Light"/>
          <a:ea typeface="Gill Sans Light"/>
          <a:cs typeface="Gill Sans Light"/>
        </a:font>
        <a:srgbClr val="000060"/>
      </a:tcTxStyle>
      <a:tcStyle>
        <a:tcBdr>
          <a:left>
            <a:ln w="12700" cap="flat">
              <a:solidFill>
                <a:srgbClr val="000060"/>
              </a:solidFill>
              <a:prstDash val="solid"/>
              <a:bevel/>
            </a:ln>
          </a:left>
          <a:right>
            <a:ln w="12700" cap="flat">
              <a:solidFill>
                <a:srgbClr val="000060"/>
              </a:solidFill>
              <a:prstDash val="solid"/>
              <a:bevel/>
            </a:ln>
          </a:right>
          <a:top>
            <a:ln w="12700" cap="flat">
              <a:solidFill>
                <a:srgbClr val="000060"/>
              </a:solidFill>
              <a:prstDash val="solid"/>
              <a:bevel/>
            </a:ln>
          </a:top>
          <a:bottom>
            <a:ln w="38100" cap="flat">
              <a:solidFill>
                <a:srgbClr val="000060"/>
              </a:solidFill>
              <a:prstDash val="solid"/>
              <a:bevel/>
            </a:ln>
          </a:bottom>
          <a:insideH>
            <a:ln w="12700" cap="flat">
              <a:solidFill>
                <a:srgbClr val="000060"/>
              </a:solidFill>
              <a:prstDash val="solid"/>
              <a:bevel/>
            </a:ln>
          </a:insideH>
          <a:insideV>
            <a:ln w="12700" cap="flat">
              <a:solidFill>
                <a:srgbClr val="000060"/>
              </a:solidFill>
              <a:prstDash val="solid"/>
              <a:bevel/>
            </a:ln>
          </a:insideV>
        </a:tcBdr>
        <a:fill>
          <a:solidFill>
            <a:srgbClr val="606060"/>
          </a:solidFill>
        </a:fill>
      </a:tcStyle>
    </a:firstRow>
  </a:tblStyle>
  <a:tblStyle styleId="{2708684C-4D16-4618-839F-0558EEFCDFE6}" styleName="">
    <a:tblBg/>
    <a:wholeTbl>
      <a:tcTxStyle b="on" i="on">
        <a:font>
          <a:latin typeface="Gill Sans Light"/>
          <a:ea typeface="Gill Sans Light"/>
          <a:cs typeface="Gill Sans Light"/>
        </a:font>
        <a:srgbClr val="606060"/>
      </a:tcTxStyle>
      <a:tcStyle>
        <a:tcBdr>
          <a:left>
            <a:ln w="12700" cap="flat">
              <a:solidFill>
                <a:srgbClr val="606060"/>
              </a:solidFill>
              <a:prstDash val="solid"/>
              <a:bevel/>
            </a:ln>
          </a:left>
          <a:right>
            <a:ln w="12700" cap="flat">
              <a:solidFill>
                <a:srgbClr val="606060"/>
              </a:solidFill>
              <a:prstDash val="solid"/>
              <a:bevel/>
            </a:ln>
          </a:right>
          <a:top>
            <a:ln w="12700" cap="flat">
              <a:solidFill>
                <a:srgbClr val="606060"/>
              </a:solidFill>
              <a:prstDash val="solid"/>
              <a:bevel/>
            </a:ln>
          </a:top>
          <a:bottom>
            <a:ln w="12700" cap="flat">
              <a:solidFill>
                <a:srgbClr val="606060"/>
              </a:solidFill>
              <a:prstDash val="solid"/>
              <a:bevel/>
            </a:ln>
          </a:bottom>
          <a:insideH>
            <a:ln w="12700" cap="flat">
              <a:solidFill>
                <a:srgbClr val="606060"/>
              </a:solidFill>
              <a:prstDash val="solid"/>
              <a:bevel/>
            </a:ln>
          </a:insideH>
          <a:insideV>
            <a:ln w="12700" cap="flat">
              <a:solidFill>
                <a:srgbClr val="606060"/>
              </a:solidFill>
              <a:prstDash val="solid"/>
              <a:bevel/>
            </a:ln>
          </a:insideV>
        </a:tcBdr>
        <a:fill>
          <a:solidFill>
            <a:srgbClr val="606060">
              <a:alpha val="20000"/>
            </a:srgbClr>
          </a:solidFill>
        </a:fill>
      </a:tcStyle>
    </a:wholeTbl>
    <a:band2H>
      <a:tcTxStyle/>
      <a:tcStyle>
        <a:tcBdr/>
        <a:fill>
          <a:solidFill>
            <a:srgbClr val="FFFFFF"/>
          </a:solidFill>
        </a:fill>
      </a:tcStyle>
    </a:band2H>
    <a:firstCol>
      <a:tcTxStyle b="on" i="on">
        <a:font>
          <a:latin typeface="Gill Sans Light"/>
          <a:ea typeface="Gill Sans Light"/>
          <a:cs typeface="Gill Sans Light"/>
        </a:font>
        <a:srgbClr val="606060"/>
      </a:tcTxStyle>
      <a:tcStyle>
        <a:tcBdr>
          <a:left>
            <a:ln w="12700" cap="flat">
              <a:solidFill>
                <a:srgbClr val="606060"/>
              </a:solidFill>
              <a:prstDash val="solid"/>
              <a:bevel/>
            </a:ln>
          </a:left>
          <a:right>
            <a:ln w="12700" cap="flat">
              <a:solidFill>
                <a:srgbClr val="606060"/>
              </a:solidFill>
              <a:prstDash val="solid"/>
              <a:bevel/>
            </a:ln>
          </a:right>
          <a:top>
            <a:ln w="12700" cap="flat">
              <a:solidFill>
                <a:srgbClr val="606060"/>
              </a:solidFill>
              <a:prstDash val="solid"/>
              <a:bevel/>
            </a:ln>
          </a:top>
          <a:bottom>
            <a:ln w="12700" cap="flat">
              <a:solidFill>
                <a:srgbClr val="606060"/>
              </a:solidFill>
              <a:prstDash val="solid"/>
              <a:bevel/>
            </a:ln>
          </a:bottom>
          <a:insideH>
            <a:ln w="12700" cap="flat">
              <a:solidFill>
                <a:srgbClr val="606060"/>
              </a:solidFill>
              <a:prstDash val="solid"/>
              <a:bevel/>
            </a:ln>
          </a:insideH>
          <a:insideV>
            <a:ln w="12700" cap="flat">
              <a:solidFill>
                <a:srgbClr val="606060"/>
              </a:solidFill>
              <a:prstDash val="solid"/>
              <a:bevel/>
            </a:ln>
          </a:insideV>
        </a:tcBdr>
        <a:fill>
          <a:solidFill>
            <a:srgbClr val="606060">
              <a:alpha val="20000"/>
            </a:srgbClr>
          </a:solidFill>
        </a:fill>
      </a:tcStyle>
    </a:firstCol>
    <a:lastRow>
      <a:tcTxStyle b="on" i="on">
        <a:font>
          <a:latin typeface="Gill Sans Light"/>
          <a:ea typeface="Gill Sans Light"/>
          <a:cs typeface="Gill Sans Light"/>
        </a:font>
        <a:srgbClr val="606060"/>
      </a:tcTxStyle>
      <a:tcStyle>
        <a:tcBdr>
          <a:left>
            <a:ln w="12700" cap="flat">
              <a:solidFill>
                <a:srgbClr val="606060"/>
              </a:solidFill>
              <a:prstDash val="solid"/>
              <a:bevel/>
            </a:ln>
          </a:left>
          <a:right>
            <a:ln w="12700" cap="flat">
              <a:solidFill>
                <a:srgbClr val="606060"/>
              </a:solidFill>
              <a:prstDash val="solid"/>
              <a:bevel/>
            </a:ln>
          </a:right>
          <a:top>
            <a:ln w="50800" cap="flat">
              <a:solidFill>
                <a:srgbClr val="606060"/>
              </a:solidFill>
              <a:prstDash val="solid"/>
              <a:bevel/>
            </a:ln>
          </a:top>
          <a:bottom>
            <a:ln w="12700" cap="flat">
              <a:solidFill>
                <a:srgbClr val="606060"/>
              </a:solidFill>
              <a:prstDash val="solid"/>
              <a:bevel/>
            </a:ln>
          </a:bottom>
          <a:insideH>
            <a:ln w="12700" cap="flat">
              <a:solidFill>
                <a:srgbClr val="606060"/>
              </a:solidFill>
              <a:prstDash val="solid"/>
              <a:bevel/>
            </a:ln>
          </a:insideH>
          <a:insideV>
            <a:ln w="12700" cap="flat">
              <a:solidFill>
                <a:srgbClr val="606060"/>
              </a:solidFill>
              <a:prstDash val="solid"/>
              <a:bevel/>
            </a:ln>
          </a:insideV>
        </a:tcBdr>
        <a:fill>
          <a:noFill/>
        </a:fill>
      </a:tcStyle>
    </a:lastRow>
    <a:firstRow>
      <a:tcTxStyle b="on" i="on">
        <a:font>
          <a:latin typeface="Gill Sans Light"/>
          <a:ea typeface="Gill Sans Light"/>
          <a:cs typeface="Gill Sans Light"/>
        </a:font>
        <a:srgbClr val="606060"/>
      </a:tcTxStyle>
      <a:tcStyle>
        <a:tcBdr>
          <a:left>
            <a:ln w="12700" cap="flat">
              <a:solidFill>
                <a:srgbClr val="606060"/>
              </a:solidFill>
              <a:prstDash val="solid"/>
              <a:bevel/>
            </a:ln>
          </a:left>
          <a:right>
            <a:ln w="12700" cap="flat">
              <a:solidFill>
                <a:srgbClr val="606060"/>
              </a:solidFill>
              <a:prstDash val="solid"/>
              <a:bevel/>
            </a:ln>
          </a:right>
          <a:top>
            <a:ln w="12700" cap="flat">
              <a:solidFill>
                <a:srgbClr val="606060"/>
              </a:solidFill>
              <a:prstDash val="solid"/>
              <a:bevel/>
            </a:ln>
          </a:top>
          <a:bottom>
            <a:ln w="25400" cap="flat">
              <a:solidFill>
                <a:srgbClr val="606060"/>
              </a:solidFill>
              <a:prstDash val="solid"/>
              <a:bevel/>
            </a:ln>
          </a:bottom>
          <a:insideH>
            <a:ln w="12700" cap="flat">
              <a:solidFill>
                <a:srgbClr val="606060"/>
              </a:solidFill>
              <a:prstDash val="solid"/>
              <a:bevel/>
            </a:ln>
          </a:insideH>
          <a:insideV>
            <a:ln w="12700" cap="flat">
              <a:solidFill>
                <a:srgbClr val="60606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520"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23EFD9-570B-2248-A03D-AF62207C4225}"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en-US"/>
        </a:p>
      </dgm:t>
    </dgm:pt>
    <dgm:pt modelId="{9AB58FAB-6F1B-CD4F-8C19-988304AE8C95}">
      <dgm:prSet/>
      <dgm:spPr/>
      <dgm:t>
        <a:bodyPr/>
        <a:lstStyle/>
        <a:p>
          <a:pPr rtl="0"/>
          <a:r>
            <a:rPr lang="en-US" dirty="0" err="1" smtClean="0"/>
            <a:t>userInput.c</a:t>
          </a:r>
          <a:endParaRPr lang="en-US" dirty="0"/>
        </a:p>
      </dgm:t>
    </dgm:pt>
    <dgm:pt modelId="{6F4B1586-2CE7-4842-B2C2-7BCD5DFE1813}" type="parTrans" cxnId="{67692EE0-F8E6-2645-8259-28D8EEE43289}">
      <dgm:prSet/>
      <dgm:spPr/>
      <dgm:t>
        <a:bodyPr/>
        <a:lstStyle/>
        <a:p>
          <a:endParaRPr lang="en-US"/>
        </a:p>
      </dgm:t>
    </dgm:pt>
    <dgm:pt modelId="{92B9FD51-4C2E-6148-B1CC-DCF4BB7E603C}" type="sibTrans" cxnId="{67692EE0-F8E6-2645-8259-28D8EEE43289}">
      <dgm:prSet/>
      <dgm:spPr/>
      <dgm:t>
        <a:bodyPr/>
        <a:lstStyle/>
        <a:p>
          <a:endParaRPr lang="en-US"/>
        </a:p>
      </dgm:t>
    </dgm:pt>
    <dgm:pt modelId="{10B8B521-D2EE-0443-804E-CC4F2F75606C}">
      <dgm:prSet custT="1"/>
      <dgm:spPr/>
      <dgm:t>
        <a:bodyPr/>
        <a:lstStyle/>
        <a:p>
          <a:r>
            <a:rPr lang="en-US" sz="1300" dirty="0" smtClean="0"/>
            <a:t>void </a:t>
          </a:r>
          <a:r>
            <a:rPr lang="en-US" sz="1300" dirty="0" err="1" smtClean="0"/>
            <a:t>numberOfPlayers</a:t>
          </a:r>
          <a:r>
            <a:rPr lang="en-US" sz="1300" dirty="0" smtClean="0"/>
            <a:t>()</a:t>
          </a:r>
          <a:endParaRPr lang="en-US" sz="1300" dirty="0"/>
        </a:p>
      </dgm:t>
    </dgm:pt>
    <dgm:pt modelId="{2AC083AB-980F-6141-911D-2D539FB6F7FD}" type="parTrans" cxnId="{12EE6D51-73C7-8842-9BE2-BE6373FCB943}">
      <dgm:prSet/>
      <dgm:spPr/>
      <dgm:t>
        <a:bodyPr/>
        <a:lstStyle/>
        <a:p>
          <a:endParaRPr lang="en-US"/>
        </a:p>
      </dgm:t>
    </dgm:pt>
    <dgm:pt modelId="{17D0D880-DAE1-2D47-BB12-BB0CAC404B09}" type="sibTrans" cxnId="{12EE6D51-73C7-8842-9BE2-BE6373FCB943}">
      <dgm:prSet/>
      <dgm:spPr/>
      <dgm:t>
        <a:bodyPr/>
        <a:lstStyle/>
        <a:p>
          <a:endParaRPr lang="en-US"/>
        </a:p>
      </dgm:t>
    </dgm:pt>
    <dgm:pt modelId="{4704F980-9EAB-9345-9D0A-AF13566780EF}">
      <dgm:prSet custT="1"/>
      <dgm:spPr/>
      <dgm:t>
        <a:bodyPr/>
        <a:lstStyle/>
        <a:p>
          <a:r>
            <a:rPr lang="en-US" sz="1300" dirty="0" smtClean="0"/>
            <a:t>void </a:t>
          </a:r>
          <a:r>
            <a:rPr lang="en-US" sz="1300" dirty="0" err="1" smtClean="0"/>
            <a:t>selectLevel</a:t>
          </a:r>
          <a:r>
            <a:rPr lang="en-US" sz="1300" dirty="0" smtClean="0"/>
            <a:t>()</a:t>
          </a:r>
          <a:endParaRPr lang="en-US" sz="1300" dirty="0"/>
        </a:p>
      </dgm:t>
    </dgm:pt>
    <dgm:pt modelId="{9A8B4C69-FF65-F745-8C36-7AB3C22B19D3}" type="parTrans" cxnId="{B5C1578C-F457-0543-9855-AA14B753F239}">
      <dgm:prSet/>
      <dgm:spPr/>
      <dgm:t>
        <a:bodyPr/>
        <a:lstStyle/>
        <a:p>
          <a:endParaRPr lang="en-US"/>
        </a:p>
      </dgm:t>
    </dgm:pt>
    <dgm:pt modelId="{752BF567-77D3-9741-8F31-2FBAE72499EA}" type="sibTrans" cxnId="{B5C1578C-F457-0543-9855-AA14B753F239}">
      <dgm:prSet/>
      <dgm:spPr/>
      <dgm:t>
        <a:bodyPr/>
        <a:lstStyle/>
        <a:p>
          <a:endParaRPr lang="en-US"/>
        </a:p>
      </dgm:t>
    </dgm:pt>
    <dgm:pt modelId="{162F0FFF-958F-AE4A-85A7-89D07D6CF0CA}">
      <dgm:prSet custT="1"/>
      <dgm:spPr/>
      <dgm:t>
        <a:bodyPr/>
        <a:lstStyle/>
        <a:p>
          <a:r>
            <a:rPr lang="en-US" sz="1300" dirty="0" smtClean="0"/>
            <a:t>void </a:t>
          </a:r>
          <a:r>
            <a:rPr lang="en-US" sz="1300" dirty="0" err="1" smtClean="0"/>
            <a:t>betTaker</a:t>
          </a:r>
          <a:r>
            <a:rPr lang="en-US" sz="1300" dirty="0" smtClean="0"/>
            <a:t>()</a:t>
          </a:r>
          <a:endParaRPr lang="en-US" sz="1300" dirty="0"/>
        </a:p>
      </dgm:t>
    </dgm:pt>
    <dgm:pt modelId="{CB548C39-5DB0-EC4C-815E-F8EEA95413C2}" type="parTrans" cxnId="{D69C12E6-49AB-DA4B-B808-7069C7797184}">
      <dgm:prSet/>
      <dgm:spPr/>
      <dgm:t>
        <a:bodyPr/>
        <a:lstStyle/>
        <a:p>
          <a:endParaRPr lang="en-US"/>
        </a:p>
      </dgm:t>
    </dgm:pt>
    <dgm:pt modelId="{ED002B5E-93AA-1341-BB9A-8904E4419C34}" type="sibTrans" cxnId="{D69C12E6-49AB-DA4B-B808-7069C7797184}">
      <dgm:prSet/>
      <dgm:spPr/>
      <dgm:t>
        <a:bodyPr/>
        <a:lstStyle/>
        <a:p>
          <a:endParaRPr lang="en-US"/>
        </a:p>
      </dgm:t>
    </dgm:pt>
    <dgm:pt modelId="{FC247C08-4C5D-404D-A15B-33F5CA4C785D}">
      <dgm:prSet custT="1"/>
      <dgm:spPr/>
      <dgm:t>
        <a:bodyPr/>
        <a:lstStyle/>
        <a:p>
          <a:r>
            <a:rPr lang="en-US" sz="1300" dirty="0" smtClean="0"/>
            <a:t>void </a:t>
          </a:r>
          <a:r>
            <a:rPr lang="en-US" sz="1300" dirty="0" err="1" smtClean="0"/>
            <a:t>validBet</a:t>
          </a:r>
          <a:r>
            <a:rPr lang="en-US" sz="1300" dirty="0" smtClean="0"/>
            <a:t>(</a:t>
          </a:r>
          <a:r>
            <a:rPr lang="en-US" sz="1300" dirty="0" err="1" smtClean="0"/>
            <a:t>int</a:t>
          </a:r>
          <a:r>
            <a:rPr lang="en-US" sz="1300" dirty="0" smtClean="0"/>
            <a:t> b, </a:t>
          </a:r>
          <a:r>
            <a:rPr lang="en-US" sz="1300" dirty="0" err="1" smtClean="0"/>
            <a:t>int</a:t>
          </a:r>
          <a:r>
            <a:rPr lang="en-US" sz="1300" dirty="0" smtClean="0"/>
            <a:t> p)</a:t>
          </a:r>
          <a:endParaRPr lang="en-US" sz="1300" dirty="0"/>
        </a:p>
      </dgm:t>
    </dgm:pt>
    <dgm:pt modelId="{167BB376-7EF1-9F4B-8E0B-5E1CD141505E}" type="parTrans" cxnId="{20CD4A63-4EDC-9E49-8924-735FBEF0C8EF}">
      <dgm:prSet/>
      <dgm:spPr/>
      <dgm:t>
        <a:bodyPr/>
        <a:lstStyle/>
        <a:p>
          <a:endParaRPr lang="en-US"/>
        </a:p>
      </dgm:t>
    </dgm:pt>
    <dgm:pt modelId="{C93ADD23-C091-3240-BF9B-30F9D4296D93}" type="sibTrans" cxnId="{20CD4A63-4EDC-9E49-8924-735FBEF0C8EF}">
      <dgm:prSet/>
      <dgm:spPr/>
      <dgm:t>
        <a:bodyPr/>
        <a:lstStyle/>
        <a:p>
          <a:endParaRPr lang="en-US"/>
        </a:p>
      </dgm:t>
    </dgm:pt>
    <dgm:pt modelId="{2C7A9319-AC79-3140-96E0-84578260E186}">
      <dgm:prSet/>
      <dgm:spPr/>
      <dgm:t>
        <a:bodyPr/>
        <a:lstStyle/>
        <a:p>
          <a:r>
            <a:rPr lang="en-US" dirty="0" err="1" smtClean="0"/>
            <a:t>dealing.c</a:t>
          </a:r>
          <a:endParaRPr lang="en-US" dirty="0"/>
        </a:p>
      </dgm:t>
    </dgm:pt>
    <dgm:pt modelId="{CFD1BFE9-2815-4B40-966B-72D2BC2FCF74}" type="parTrans" cxnId="{8BAF0955-DCB1-6C4A-B8C2-47DF33F36E38}">
      <dgm:prSet/>
      <dgm:spPr/>
      <dgm:t>
        <a:bodyPr/>
        <a:lstStyle/>
        <a:p>
          <a:endParaRPr lang="en-US"/>
        </a:p>
      </dgm:t>
    </dgm:pt>
    <dgm:pt modelId="{C5A46550-F040-0A40-BA57-0E43BE0D07D9}" type="sibTrans" cxnId="{8BAF0955-DCB1-6C4A-B8C2-47DF33F36E38}">
      <dgm:prSet/>
      <dgm:spPr/>
      <dgm:t>
        <a:bodyPr/>
        <a:lstStyle/>
        <a:p>
          <a:endParaRPr lang="en-US"/>
        </a:p>
      </dgm:t>
    </dgm:pt>
    <dgm:pt modelId="{815A0582-E4AF-6948-9063-0928AF258F7D}">
      <dgm:prSet custT="1"/>
      <dgm:spPr/>
      <dgm:t>
        <a:bodyPr/>
        <a:lstStyle/>
        <a:p>
          <a:r>
            <a:rPr lang="en-US" sz="1300" dirty="0" smtClean="0"/>
            <a:t>void </a:t>
          </a:r>
          <a:r>
            <a:rPr lang="en-US" sz="1300" dirty="0" err="1" smtClean="0"/>
            <a:t>dealHand</a:t>
          </a:r>
          <a:r>
            <a:rPr lang="en-US" sz="1300" dirty="0" smtClean="0"/>
            <a:t>()</a:t>
          </a:r>
          <a:endParaRPr lang="en-US" sz="1300" dirty="0"/>
        </a:p>
      </dgm:t>
    </dgm:pt>
    <dgm:pt modelId="{AED71E52-5DDC-694A-B016-5D37A55AA0EB}" type="parTrans" cxnId="{376D945C-1859-8443-9D81-68E2781764A6}">
      <dgm:prSet/>
      <dgm:spPr/>
      <dgm:t>
        <a:bodyPr/>
        <a:lstStyle/>
        <a:p>
          <a:endParaRPr lang="en-US"/>
        </a:p>
      </dgm:t>
    </dgm:pt>
    <dgm:pt modelId="{D3E9BCE7-6D95-7347-8EFE-F3D78FB40A6A}" type="sibTrans" cxnId="{376D945C-1859-8443-9D81-68E2781764A6}">
      <dgm:prSet/>
      <dgm:spPr/>
      <dgm:t>
        <a:bodyPr/>
        <a:lstStyle/>
        <a:p>
          <a:endParaRPr lang="en-US"/>
        </a:p>
      </dgm:t>
    </dgm:pt>
    <dgm:pt modelId="{2F369384-83DA-424E-A732-FFE8B9C3A325}">
      <dgm:prSet custT="1"/>
      <dgm:spPr/>
      <dgm:t>
        <a:bodyPr/>
        <a:lstStyle/>
        <a:p>
          <a:r>
            <a:rPr lang="en-US" sz="1300" dirty="0" smtClean="0"/>
            <a:t>void </a:t>
          </a:r>
          <a:r>
            <a:rPr lang="en-US" sz="1300" dirty="0" err="1" smtClean="0"/>
            <a:t>dealCard</a:t>
          </a:r>
          <a:r>
            <a:rPr lang="en-US" sz="1300" dirty="0" smtClean="0"/>
            <a:t>(</a:t>
          </a:r>
          <a:r>
            <a:rPr lang="en-US" sz="1300" dirty="0" err="1" smtClean="0"/>
            <a:t>int</a:t>
          </a:r>
          <a:r>
            <a:rPr lang="en-US" sz="1300" dirty="0" smtClean="0"/>
            <a:t> p, </a:t>
          </a:r>
          <a:r>
            <a:rPr lang="en-US" sz="1300" dirty="0" err="1" smtClean="0"/>
            <a:t>int</a:t>
          </a:r>
          <a:r>
            <a:rPr lang="en-US" sz="1300" dirty="0" smtClean="0"/>
            <a:t> </a:t>
          </a:r>
          <a:r>
            <a:rPr lang="en-US" sz="1300" dirty="0" err="1" smtClean="0"/>
            <a:t>numCards</a:t>
          </a:r>
          <a:r>
            <a:rPr lang="en-US" sz="1300" dirty="0" smtClean="0"/>
            <a:t>)</a:t>
          </a:r>
          <a:endParaRPr lang="en-US" sz="1300" dirty="0"/>
        </a:p>
      </dgm:t>
    </dgm:pt>
    <dgm:pt modelId="{49FC7DC4-2BE8-654E-8B62-85460F23CACC}" type="parTrans" cxnId="{7E248597-ED5F-6341-A599-089B515A3EBF}">
      <dgm:prSet/>
      <dgm:spPr/>
      <dgm:t>
        <a:bodyPr/>
        <a:lstStyle/>
        <a:p>
          <a:endParaRPr lang="en-US"/>
        </a:p>
      </dgm:t>
    </dgm:pt>
    <dgm:pt modelId="{5ADB4564-63CB-044E-BBFF-A3B7005E3C13}" type="sibTrans" cxnId="{7E248597-ED5F-6341-A599-089B515A3EBF}">
      <dgm:prSet/>
      <dgm:spPr/>
      <dgm:t>
        <a:bodyPr/>
        <a:lstStyle/>
        <a:p>
          <a:endParaRPr lang="en-US"/>
        </a:p>
      </dgm:t>
    </dgm:pt>
    <dgm:pt modelId="{59863D04-96DD-7E4E-A70D-BB5A55005B04}">
      <dgm:prSet custT="1"/>
      <dgm:spPr/>
      <dgm:t>
        <a:bodyPr/>
        <a:lstStyle/>
        <a:p>
          <a:r>
            <a:rPr lang="en-US" sz="1300" dirty="0" smtClean="0"/>
            <a:t>void </a:t>
          </a:r>
          <a:r>
            <a:rPr lang="en-US" sz="1300" dirty="0" err="1" smtClean="0"/>
            <a:t>displayHand</a:t>
          </a:r>
          <a:r>
            <a:rPr lang="en-US" sz="1300" dirty="0" smtClean="0"/>
            <a:t>()</a:t>
          </a:r>
          <a:endParaRPr lang="en-US" sz="1300" dirty="0"/>
        </a:p>
      </dgm:t>
    </dgm:pt>
    <dgm:pt modelId="{B47AC743-4EC6-4844-AB9F-BE9B1E46ADED}" type="parTrans" cxnId="{0F72EEA7-CAC2-214E-8BFA-790B04BDB6F4}">
      <dgm:prSet/>
      <dgm:spPr/>
      <dgm:t>
        <a:bodyPr/>
        <a:lstStyle/>
        <a:p>
          <a:endParaRPr lang="en-US"/>
        </a:p>
      </dgm:t>
    </dgm:pt>
    <dgm:pt modelId="{D9539A4A-E2D6-4E45-8871-D10522960FC0}" type="sibTrans" cxnId="{0F72EEA7-CAC2-214E-8BFA-790B04BDB6F4}">
      <dgm:prSet/>
      <dgm:spPr/>
      <dgm:t>
        <a:bodyPr/>
        <a:lstStyle/>
        <a:p>
          <a:endParaRPr lang="en-US"/>
        </a:p>
      </dgm:t>
    </dgm:pt>
    <dgm:pt modelId="{D11050F4-D5D0-C44B-AD54-0EDB95E7F772}">
      <dgm:prSet/>
      <dgm:spPr/>
      <dgm:t>
        <a:bodyPr/>
        <a:lstStyle/>
        <a:p>
          <a:r>
            <a:rPr lang="en-US" dirty="0" err="1" smtClean="0"/>
            <a:t>hit.c</a:t>
          </a:r>
          <a:endParaRPr lang="en-US" dirty="0"/>
        </a:p>
      </dgm:t>
    </dgm:pt>
    <dgm:pt modelId="{733F6BA2-5655-9845-A401-48FA9B9A4B9F}" type="parTrans" cxnId="{484798FA-9B7C-9E43-B7D9-02CF0530E4E0}">
      <dgm:prSet/>
      <dgm:spPr/>
      <dgm:t>
        <a:bodyPr/>
        <a:lstStyle/>
        <a:p>
          <a:endParaRPr lang="en-US"/>
        </a:p>
      </dgm:t>
    </dgm:pt>
    <dgm:pt modelId="{1F74915C-0BE4-5142-BB21-212B06DC0872}" type="sibTrans" cxnId="{484798FA-9B7C-9E43-B7D9-02CF0530E4E0}">
      <dgm:prSet/>
      <dgm:spPr/>
      <dgm:t>
        <a:bodyPr/>
        <a:lstStyle/>
        <a:p>
          <a:endParaRPr lang="en-US"/>
        </a:p>
      </dgm:t>
    </dgm:pt>
    <dgm:pt modelId="{0F3DCDEC-5F98-554A-9405-C63F55AB1911}">
      <dgm:prSet custT="1"/>
      <dgm:spPr/>
      <dgm:t>
        <a:bodyPr/>
        <a:lstStyle/>
        <a:p>
          <a:r>
            <a:rPr lang="en-US" sz="1300" dirty="0" err="1" smtClean="0"/>
            <a:t>int</a:t>
          </a:r>
          <a:r>
            <a:rPr lang="en-US" sz="1300" dirty="0" smtClean="0"/>
            <a:t> </a:t>
          </a:r>
          <a:r>
            <a:rPr lang="en-US" sz="1300" dirty="0" err="1" smtClean="0"/>
            <a:t>hitDecide</a:t>
          </a:r>
          <a:r>
            <a:rPr lang="en-US" sz="1300" dirty="0" smtClean="0"/>
            <a:t>()</a:t>
          </a:r>
          <a:endParaRPr lang="en-US" sz="1300" dirty="0"/>
        </a:p>
      </dgm:t>
    </dgm:pt>
    <dgm:pt modelId="{12495C4E-2CF3-FE43-A527-8C240A1A7A95}" type="parTrans" cxnId="{AD4DC173-F521-9947-951E-E76754B3DC8E}">
      <dgm:prSet/>
      <dgm:spPr/>
      <dgm:t>
        <a:bodyPr/>
        <a:lstStyle/>
        <a:p>
          <a:endParaRPr lang="en-US"/>
        </a:p>
      </dgm:t>
    </dgm:pt>
    <dgm:pt modelId="{4674D89A-74EC-7A45-A7AA-1D9F89D2AAC6}" type="sibTrans" cxnId="{AD4DC173-F521-9947-951E-E76754B3DC8E}">
      <dgm:prSet/>
      <dgm:spPr/>
      <dgm:t>
        <a:bodyPr/>
        <a:lstStyle/>
        <a:p>
          <a:endParaRPr lang="en-US"/>
        </a:p>
      </dgm:t>
    </dgm:pt>
    <dgm:pt modelId="{0839E9FC-8996-E747-9E54-B3003B49DB99}">
      <dgm:prSet custT="1"/>
      <dgm:spPr/>
      <dgm:t>
        <a:bodyPr/>
        <a:lstStyle/>
        <a:p>
          <a:r>
            <a:rPr lang="en-US" sz="1300" dirty="0" smtClean="0"/>
            <a:t>void </a:t>
          </a:r>
          <a:r>
            <a:rPr lang="en-US" sz="1300" dirty="0" err="1" smtClean="0"/>
            <a:t>playerHit</a:t>
          </a:r>
          <a:r>
            <a:rPr lang="en-US" sz="1300" dirty="0" smtClean="0"/>
            <a:t>()</a:t>
          </a:r>
          <a:endParaRPr lang="en-US" sz="1300" dirty="0"/>
        </a:p>
      </dgm:t>
    </dgm:pt>
    <dgm:pt modelId="{111D1B44-BCBC-304E-9BAC-9874C7EE2138}" type="parTrans" cxnId="{F2B0A796-E598-EB4F-8DF2-CD79F4D75E45}">
      <dgm:prSet/>
      <dgm:spPr/>
      <dgm:t>
        <a:bodyPr/>
        <a:lstStyle/>
        <a:p>
          <a:endParaRPr lang="en-US"/>
        </a:p>
      </dgm:t>
    </dgm:pt>
    <dgm:pt modelId="{8F28E299-AF12-9F4B-A0A3-F29D84D0D704}" type="sibTrans" cxnId="{F2B0A796-E598-EB4F-8DF2-CD79F4D75E45}">
      <dgm:prSet/>
      <dgm:spPr/>
      <dgm:t>
        <a:bodyPr/>
        <a:lstStyle/>
        <a:p>
          <a:endParaRPr lang="en-US"/>
        </a:p>
      </dgm:t>
    </dgm:pt>
    <dgm:pt modelId="{61EFD4F9-03EC-374D-A0E4-0BCE8E1A6CCF}">
      <dgm:prSet custT="1"/>
      <dgm:spPr/>
      <dgm:t>
        <a:bodyPr/>
        <a:lstStyle/>
        <a:p>
          <a:r>
            <a:rPr lang="en-US" sz="1300" dirty="0" smtClean="0"/>
            <a:t>void </a:t>
          </a:r>
          <a:r>
            <a:rPr lang="en-US" sz="1300" dirty="0" err="1" smtClean="0"/>
            <a:t>computerHit</a:t>
          </a:r>
          <a:r>
            <a:rPr lang="en-US" sz="1300" dirty="0" smtClean="0"/>
            <a:t>()</a:t>
          </a:r>
          <a:endParaRPr lang="en-US" sz="1300" dirty="0"/>
        </a:p>
      </dgm:t>
    </dgm:pt>
    <dgm:pt modelId="{7E67E2E0-C09A-FA4C-B2D0-2D77CB374626}" type="parTrans" cxnId="{9CE0EF5A-600D-0A42-9240-75865039376A}">
      <dgm:prSet/>
      <dgm:spPr/>
      <dgm:t>
        <a:bodyPr/>
        <a:lstStyle/>
        <a:p>
          <a:endParaRPr lang="en-US"/>
        </a:p>
      </dgm:t>
    </dgm:pt>
    <dgm:pt modelId="{5355BC5E-3958-FB40-9735-73D75EF6DBB2}" type="sibTrans" cxnId="{9CE0EF5A-600D-0A42-9240-75865039376A}">
      <dgm:prSet/>
      <dgm:spPr/>
      <dgm:t>
        <a:bodyPr/>
        <a:lstStyle/>
        <a:p>
          <a:endParaRPr lang="en-US"/>
        </a:p>
      </dgm:t>
    </dgm:pt>
    <dgm:pt modelId="{1DCCB481-C1CB-6840-B2C1-50803B056241}">
      <dgm:prSet custT="1"/>
      <dgm:spPr/>
      <dgm:t>
        <a:bodyPr/>
        <a:lstStyle/>
        <a:p>
          <a:r>
            <a:rPr lang="en-US" sz="1300" dirty="0" err="1" smtClean="0"/>
            <a:t>int</a:t>
          </a:r>
          <a:r>
            <a:rPr lang="en-US" sz="1300" dirty="0" smtClean="0"/>
            <a:t> </a:t>
          </a:r>
          <a:r>
            <a:rPr lang="en-US" sz="1300" dirty="0" err="1" smtClean="0"/>
            <a:t>totalValue</a:t>
          </a:r>
          <a:r>
            <a:rPr lang="en-US" sz="1300" dirty="0" smtClean="0"/>
            <a:t>()</a:t>
          </a:r>
          <a:endParaRPr lang="en-US" sz="1300" dirty="0"/>
        </a:p>
      </dgm:t>
    </dgm:pt>
    <dgm:pt modelId="{E7B1077C-8E8D-6A4B-A2F3-703CA8571F32}" type="parTrans" cxnId="{7AA6AD11-4BE8-C248-BB85-AE8646477591}">
      <dgm:prSet/>
      <dgm:spPr/>
      <dgm:t>
        <a:bodyPr/>
        <a:lstStyle/>
        <a:p>
          <a:endParaRPr lang="en-US"/>
        </a:p>
      </dgm:t>
    </dgm:pt>
    <dgm:pt modelId="{FB48F5FA-870F-A14B-8CEF-9DA7866626A3}" type="sibTrans" cxnId="{7AA6AD11-4BE8-C248-BB85-AE8646477591}">
      <dgm:prSet/>
      <dgm:spPr/>
      <dgm:t>
        <a:bodyPr/>
        <a:lstStyle/>
        <a:p>
          <a:endParaRPr lang="en-US"/>
        </a:p>
      </dgm:t>
    </dgm:pt>
    <dgm:pt modelId="{1366520E-D863-8440-BD97-A376AAC3DF4D}">
      <dgm:prSet custT="1"/>
      <dgm:spPr/>
      <dgm:t>
        <a:bodyPr/>
        <a:lstStyle/>
        <a:p>
          <a:r>
            <a:rPr lang="en-US" sz="1300" dirty="0" err="1" smtClean="0"/>
            <a:t>int</a:t>
          </a:r>
          <a:r>
            <a:rPr lang="en-US" sz="1300" dirty="0" smtClean="0"/>
            <a:t> </a:t>
          </a:r>
          <a:r>
            <a:rPr lang="en-US" sz="1300" dirty="0" err="1" smtClean="0"/>
            <a:t>cardValue</a:t>
          </a:r>
          <a:r>
            <a:rPr lang="en-US" sz="1300" dirty="0" smtClean="0"/>
            <a:t>(char c)</a:t>
          </a:r>
          <a:endParaRPr lang="en-US" sz="1300" dirty="0"/>
        </a:p>
      </dgm:t>
    </dgm:pt>
    <dgm:pt modelId="{C23630B8-DF8E-CF4B-B9E9-17EFAD3DCD00}" type="parTrans" cxnId="{19035F4F-165E-2B4B-8C9D-1088B0A43374}">
      <dgm:prSet/>
      <dgm:spPr/>
      <dgm:t>
        <a:bodyPr/>
        <a:lstStyle/>
        <a:p>
          <a:endParaRPr lang="en-US"/>
        </a:p>
      </dgm:t>
    </dgm:pt>
    <dgm:pt modelId="{E0EE775B-C792-7049-B108-5E7BCAE35763}" type="sibTrans" cxnId="{19035F4F-165E-2B4B-8C9D-1088B0A43374}">
      <dgm:prSet/>
      <dgm:spPr/>
      <dgm:t>
        <a:bodyPr/>
        <a:lstStyle/>
        <a:p>
          <a:endParaRPr lang="en-US"/>
        </a:p>
      </dgm:t>
    </dgm:pt>
    <dgm:pt modelId="{2708FA68-AE2B-3246-B2BA-8FE5E3C3657F}">
      <dgm:prSet custT="1"/>
      <dgm:spPr/>
      <dgm:t>
        <a:bodyPr/>
        <a:lstStyle/>
        <a:p>
          <a:r>
            <a:rPr lang="en-US" sz="1300" dirty="0" smtClean="0"/>
            <a:t>char user(</a:t>
          </a:r>
          <a:r>
            <a:rPr lang="en-US" sz="1300" dirty="0" err="1" smtClean="0"/>
            <a:t>int</a:t>
          </a:r>
          <a:r>
            <a:rPr lang="en-US" sz="1300" dirty="0" smtClean="0"/>
            <a:t> </a:t>
          </a:r>
          <a:r>
            <a:rPr lang="en-US" sz="1300" dirty="0" err="1" smtClean="0"/>
            <a:t>i</a:t>
          </a:r>
          <a:r>
            <a:rPr lang="en-US" sz="1300" dirty="0" smtClean="0"/>
            <a:t>)</a:t>
          </a:r>
          <a:endParaRPr lang="en-US" sz="1300" dirty="0"/>
        </a:p>
      </dgm:t>
    </dgm:pt>
    <dgm:pt modelId="{A9AC26ED-1FBA-5E4D-A8BA-6DF2CAC1C812}" type="parTrans" cxnId="{15FD7816-E63F-134C-8396-A4C60B2FE351}">
      <dgm:prSet/>
      <dgm:spPr/>
      <dgm:t>
        <a:bodyPr/>
        <a:lstStyle/>
        <a:p>
          <a:endParaRPr lang="en-US"/>
        </a:p>
      </dgm:t>
    </dgm:pt>
    <dgm:pt modelId="{D6572F05-9455-484A-8CFB-DAD3908D88C4}" type="sibTrans" cxnId="{15FD7816-E63F-134C-8396-A4C60B2FE351}">
      <dgm:prSet/>
      <dgm:spPr/>
      <dgm:t>
        <a:bodyPr/>
        <a:lstStyle/>
        <a:p>
          <a:endParaRPr lang="en-US"/>
        </a:p>
      </dgm:t>
    </dgm:pt>
    <dgm:pt modelId="{E942C186-46DB-FE46-941D-BD2259288968}">
      <dgm:prSet custT="1"/>
      <dgm:spPr/>
      <dgm:t>
        <a:bodyPr/>
        <a:lstStyle/>
        <a:p>
          <a:r>
            <a:rPr lang="en-US" sz="1300" dirty="0" err="1" smtClean="0"/>
            <a:t>int</a:t>
          </a:r>
          <a:r>
            <a:rPr lang="en-US" sz="1300" dirty="0" smtClean="0"/>
            <a:t> </a:t>
          </a:r>
          <a:r>
            <a:rPr lang="en-US" sz="1300" dirty="0" err="1" smtClean="0"/>
            <a:t>getOutput</a:t>
          </a:r>
          <a:r>
            <a:rPr lang="en-US" sz="1300" dirty="0" smtClean="0"/>
            <a:t>(char c, </a:t>
          </a:r>
          <a:r>
            <a:rPr lang="en-US" sz="1300" dirty="0" err="1" smtClean="0"/>
            <a:t>int</a:t>
          </a:r>
          <a:r>
            <a:rPr lang="en-US" sz="1300" dirty="0" smtClean="0"/>
            <a:t> </a:t>
          </a:r>
          <a:r>
            <a:rPr lang="en-US" sz="1300" dirty="0" err="1" smtClean="0"/>
            <a:t>i</a:t>
          </a:r>
          <a:r>
            <a:rPr lang="en-US" sz="1300" dirty="0" smtClean="0"/>
            <a:t>)</a:t>
          </a:r>
          <a:endParaRPr lang="en-US" sz="1300" dirty="0"/>
        </a:p>
      </dgm:t>
    </dgm:pt>
    <dgm:pt modelId="{7EE906A8-F571-D14B-8135-C094DCE6D199}" type="parTrans" cxnId="{7690C5F2-B35B-AE4D-8F20-1ED383A1FA2A}">
      <dgm:prSet/>
      <dgm:spPr/>
      <dgm:t>
        <a:bodyPr/>
        <a:lstStyle/>
        <a:p>
          <a:endParaRPr lang="en-US"/>
        </a:p>
      </dgm:t>
    </dgm:pt>
    <dgm:pt modelId="{3FAA4A63-C18D-EB4C-B8AE-F79AE14BFA74}" type="sibTrans" cxnId="{7690C5F2-B35B-AE4D-8F20-1ED383A1FA2A}">
      <dgm:prSet/>
      <dgm:spPr/>
      <dgm:t>
        <a:bodyPr/>
        <a:lstStyle/>
        <a:p>
          <a:endParaRPr lang="en-US"/>
        </a:p>
      </dgm:t>
    </dgm:pt>
    <dgm:pt modelId="{9C90AE64-717B-124E-9066-CDEDC0FBEBC5}">
      <dgm:prSet/>
      <dgm:spPr/>
      <dgm:t>
        <a:bodyPr/>
        <a:lstStyle/>
        <a:p>
          <a:r>
            <a:rPr lang="en-US" dirty="0" smtClean="0"/>
            <a:t>evaluate1.c</a:t>
          </a:r>
          <a:endParaRPr lang="en-US" dirty="0"/>
        </a:p>
      </dgm:t>
    </dgm:pt>
    <dgm:pt modelId="{55F0C6BF-991D-2F45-A0B6-0BB71B137A86}" type="parTrans" cxnId="{93DA1993-F186-6542-A72C-365B63F2E302}">
      <dgm:prSet/>
      <dgm:spPr/>
      <dgm:t>
        <a:bodyPr/>
        <a:lstStyle/>
        <a:p>
          <a:endParaRPr lang="en-US"/>
        </a:p>
      </dgm:t>
    </dgm:pt>
    <dgm:pt modelId="{AC06D120-B700-D948-8BA4-A769FE370CAE}" type="sibTrans" cxnId="{93DA1993-F186-6542-A72C-365B63F2E302}">
      <dgm:prSet/>
      <dgm:spPr/>
      <dgm:t>
        <a:bodyPr/>
        <a:lstStyle/>
        <a:p>
          <a:endParaRPr lang="en-US"/>
        </a:p>
      </dgm:t>
    </dgm:pt>
    <dgm:pt modelId="{CBE96677-B937-2E4F-985E-E6E0011C3DE5}">
      <dgm:prSet custT="1"/>
      <dgm:spPr/>
      <dgm:t>
        <a:bodyPr/>
        <a:lstStyle/>
        <a:p>
          <a:r>
            <a:rPr lang="en-US" sz="1300" dirty="0" err="1" smtClean="0"/>
            <a:t>int</a:t>
          </a:r>
          <a:r>
            <a:rPr lang="en-US" sz="1300" dirty="0" smtClean="0"/>
            <a:t> evaluate(</a:t>
          </a:r>
          <a:r>
            <a:rPr lang="en-US" sz="1300" dirty="0" err="1" smtClean="0"/>
            <a:t>int</a:t>
          </a:r>
          <a:r>
            <a:rPr lang="en-US" sz="1300" dirty="0" smtClean="0"/>
            <a:t> j)</a:t>
          </a:r>
          <a:endParaRPr lang="en-US" sz="1300" dirty="0"/>
        </a:p>
      </dgm:t>
    </dgm:pt>
    <dgm:pt modelId="{EA6A2BE7-7F25-6046-B82F-9F2F95B0CB16}" type="parTrans" cxnId="{DF070323-FEFA-3947-9CE9-3DB970B5B005}">
      <dgm:prSet/>
      <dgm:spPr/>
      <dgm:t>
        <a:bodyPr/>
        <a:lstStyle/>
        <a:p>
          <a:endParaRPr lang="en-US"/>
        </a:p>
      </dgm:t>
    </dgm:pt>
    <dgm:pt modelId="{C26086EB-5D10-DF48-807F-C118D6D2EB84}" type="sibTrans" cxnId="{DF070323-FEFA-3947-9CE9-3DB970B5B005}">
      <dgm:prSet/>
      <dgm:spPr/>
      <dgm:t>
        <a:bodyPr/>
        <a:lstStyle/>
        <a:p>
          <a:endParaRPr lang="en-US"/>
        </a:p>
      </dgm:t>
    </dgm:pt>
    <dgm:pt modelId="{B6960C1A-4254-9045-893F-94899691569F}">
      <dgm:prSet/>
      <dgm:spPr/>
      <dgm:t>
        <a:bodyPr/>
        <a:lstStyle/>
        <a:p>
          <a:r>
            <a:rPr lang="en-US" dirty="0" smtClean="0"/>
            <a:t>winnings1.c</a:t>
          </a:r>
          <a:endParaRPr lang="en-US" dirty="0"/>
        </a:p>
      </dgm:t>
    </dgm:pt>
    <dgm:pt modelId="{28EC2B96-7837-974C-95E8-99D7B3151DB5}" type="parTrans" cxnId="{CB4AA2A5-499B-484F-A000-BBC85DD256C4}">
      <dgm:prSet/>
      <dgm:spPr/>
      <dgm:t>
        <a:bodyPr/>
        <a:lstStyle/>
        <a:p>
          <a:endParaRPr lang="en-US"/>
        </a:p>
      </dgm:t>
    </dgm:pt>
    <dgm:pt modelId="{19E57468-45B9-EE4E-9938-40AD14342423}" type="sibTrans" cxnId="{CB4AA2A5-499B-484F-A000-BBC85DD256C4}">
      <dgm:prSet/>
      <dgm:spPr/>
      <dgm:t>
        <a:bodyPr/>
        <a:lstStyle/>
        <a:p>
          <a:endParaRPr lang="en-US"/>
        </a:p>
      </dgm:t>
    </dgm:pt>
    <dgm:pt modelId="{340DA60D-3E6D-9F41-A307-FE3830B6A5AD}">
      <dgm:prSet custT="1"/>
      <dgm:spPr/>
      <dgm:t>
        <a:bodyPr/>
        <a:lstStyle/>
        <a:p>
          <a:r>
            <a:rPr lang="en-US" sz="1300" dirty="0" err="1" smtClean="0"/>
            <a:t>int</a:t>
          </a:r>
          <a:r>
            <a:rPr lang="en-US" sz="1300" dirty="0" smtClean="0"/>
            <a:t> </a:t>
          </a:r>
          <a:r>
            <a:rPr lang="en-US" sz="1300" dirty="0" err="1" smtClean="0"/>
            <a:t>distributeWinnings</a:t>
          </a:r>
          <a:r>
            <a:rPr lang="en-US" sz="1300" dirty="0" smtClean="0"/>
            <a:t>(</a:t>
          </a:r>
          <a:r>
            <a:rPr lang="en-US" sz="1300" dirty="0" err="1" smtClean="0"/>
            <a:t>int</a:t>
          </a:r>
          <a:r>
            <a:rPr lang="en-US" sz="1300" dirty="0" smtClean="0"/>
            <a:t> winner, </a:t>
          </a:r>
          <a:r>
            <a:rPr lang="en-US" sz="1300" dirty="0" err="1" smtClean="0"/>
            <a:t>int</a:t>
          </a:r>
          <a:r>
            <a:rPr lang="en-US" sz="1300" dirty="0" smtClean="0"/>
            <a:t> </a:t>
          </a:r>
          <a:r>
            <a:rPr lang="en-US" sz="1300" dirty="0" err="1" smtClean="0"/>
            <a:t>currentPlayer</a:t>
          </a:r>
          <a:r>
            <a:rPr lang="en-US" sz="1300" dirty="0" smtClean="0"/>
            <a:t>)</a:t>
          </a:r>
          <a:endParaRPr lang="en-US" sz="1300" dirty="0"/>
        </a:p>
      </dgm:t>
    </dgm:pt>
    <dgm:pt modelId="{37387E2D-A1E8-504D-80DD-A71951AACDED}" type="parTrans" cxnId="{1DC70E2A-F8F1-BD4E-9104-2E87C1B02455}">
      <dgm:prSet/>
      <dgm:spPr/>
      <dgm:t>
        <a:bodyPr/>
        <a:lstStyle/>
        <a:p>
          <a:endParaRPr lang="en-US"/>
        </a:p>
      </dgm:t>
    </dgm:pt>
    <dgm:pt modelId="{4DCE5561-2844-C748-A414-37927219B23D}" type="sibTrans" cxnId="{1DC70E2A-F8F1-BD4E-9104-2E87C1B02455}">
      <dgm:prSet/>
      <dgm:spPr/>
      <dgm:t>
        <a:bodyPr/>
        <a:lstStyle/>
        <a:p>
          <a:endParaRPr lang="en-US"/>
        </a:p>
      </dgm:t>
    </dgm:pt>
    <dgm:pt modelId="{34A79CDC-E166-834E-BD86-A9B0D679DF40}">
      <dgm:prSet custT="1"/>
      <dgm:spPr/>
      <dgm:t>
        <a:bodyPr/>
        <a:lstStyle/>
        <a:p>
          <a:r>
            <a:rPr lang="en-US" sz="1300" dirty="0" smtClean="0"/>
            <a:t>void </a:t>
          </a:r>
          <a:r>
            <a:rPr lang="en-US" sz="1300" dirty="0" err="1" smtClean="0"/>
            <a:t>keepTrackOfWinnings</a:t>
          </a:r>
          <a:r>
            <a:rPr lang="en-US" sz="1300" dirty="0" smtClean="0"/>
            <a:t>(</a:t>
          </a:r>
          <a:r>
            <a:rPr lang="en-US" sz="1300" dirty="0" err="1" smtClean="0"/>
            <a:t>int</a:t>
          </a:r>
          <a:r>
            <a:rPr lang="en-US" sz="1300" dirty="0" smtClean="0"/>
            <a:t> winnings, </a:t>
          </a:r>
          <a:r>
            <a:rPr lang="en-US" sz="1300" dirty="0" err="1" smtClean="0"/>
            <a:t>int</a:t>
          </a:r>
          <a:r>
            <a:rPr lang="en-US" sz="1300" dirty="0" smtClean="0"/>
            <a:t> </a:t>
          </a:r>
          <a:r>
            <a:rPr lang="en-US" sz="1300" dirty="0" err="1" smtClean="0"/>
            <a:t>currentPlayer</a:t>
          </a:r>
          <a:r>
            <a:rPr lang="en-US" sz="1300" dirty="0" smtClean="0"/>
            <a:t>)</a:t>
          </a:r>
          <a:endParaRPr lang="en-US" sz="1300" dirty="0"/>
        </a:p>
      </dgm:t>
    </dgm:pt>
    <dgm:pt modelId="{F92FF029-010E-3348-9E8F-EA63E9372DFB}" type="parTrans" cxnId="{D76A3D50-9E29-BA41-AD31-44921EAC3876}">
      <dgm:prSet/>
      <dgm:spPr/>
      <dgm:t>
        <a:bodyPr/>
        <a:lstStyle/>
        <a:p>
          <a:endParaRPr lang="en-US"/>
        </a:p>
      </dgm:t>
    </dgm:pt>
    <dgm:pt modelId="{8D26D900-59E2-844E-9219-95718DA1C0C8}" type="sibTrans" cxnId="{D76A3D50-9E29-BA41-AD31-44921EAC3876}">
      <dgm:prSet/>
      <dgm:spPr/>
      <dgm:t>
        <a:bodyPr/>
        <a:lstStyle/>
        <a:p>
          <a:endParaRPr lang="en-US"/>
        </a:p>
      </dgm:t>
    </dgm:pt>
    <dgm:pt modelId="{34C03F20-5411-9845-8B63-B42DA4EC2BB5}">
      <dgm:prSet/>
      <dgm:spPr/>
      <dgm:t>
        <a:bodyPr/>
        <a:lstStyle/>
        <a:p>
          <a:r>
            <a:rPr lang="en-US" dirty="0" err="1" smtClean="0"/>
            <a:t>play.c</a:t>
          </a:r>
          <a:endParaRPr lang="en-US" dirty="0"/>
        </a:p>
      </dgm:t>
    </dgm:pt>
    <dgm:pt modelId="{EB8B6435-E7A7-9643-88D6-56E6019B66E0}" type="parTrans" cxnId="{7BFDCF02-8CC5-3B4A-A7A1-EB25D693EEB6}">
      <dgm:prSet/>
      <dgm:spPr/>
      <dgm:t>
        <a:bodyPr/>
        <a:lstStyle/>
        <a:p>
          <a:endParaRPr lang="en-US"/>
        </a:p>
      </dgm:t>
    </dgm:pt>
    <dgm:pt modelId="{1FA0A503-F9AB-5D48-81A2-3C177DE7BE10}" type="sibTrans" cxnId="{7BFDCF02-8CC5-3B4A-A7A1-EB25D693EEB6}">
      <dgm:prSet/>
      <dgm:spPr/>
      <dgm:t>
        <a:bodyPr/>
        <a:lstStyle/>
        <a:p>
          <a:endParaRPr lang="en-US"/>
        </a:p>
      </dgm:t>
    </dgm:pt>
    <dgm:pt modelId="{1152A4BA-52CF-344D-8B1E-8410E7329E76}">
      <dgm:prSet custT="1"/>
      <dgm:spPr/>
      <dgm:t>
        <a:bodyPr/>
        <a:lstStyle/>
        <a:p>
          <a:r>
            <a:rPr lang="en-US" sz="1300" dirty="0" smtClean="0"/>
            <a:t>void </a:t>
          </a:r>
          <a:r>
            <a:rPr lang="en-US" sz="1300" dirty="0" err="1" smtClean="0"/>
            <a:t>playGame</a:t>
          </a:r>
          <a:r>
            <a:rPr lang="en-US" sz="1300" dirty="0" smtClean="0"/>
            <a:t>()</a:t>
          </a:r>
          <a:endParaRPr lang="en-US" sz="1300" dirty="0"/>
        </a:p>
      </dgm:t>
    </dgm:pt>
    <dgm:pt modelId="{CC08EBE0-85D3-E14A-B558-8C43F0AFD2A1}" type="parTrans" cxnId="{6313C1CB-F92D-4342-A982-5B9C5FC4ECB2}">
      <dgm:prSet/>
      <dgm:spPr/>
      <dgm:t>
        <a:bodyPr/>
        <a:lstStyle/>
        <a:p>
          <a:endParaRPr lang="en-US"/>
        </a:p>
      </dgm:t>
    </dgm:pt>
    <dgm:pt modelId="{75B7F999-C053-FF46-8EA4-04493EB86408}" type="sibTrans" cxnId="{6313C1CB-F92D-4342-A982-5B9C5FC4ECB2}">
      <dgm:prSet/>
      <dgm:spPr/>
      <dgm:t>
        <a:bodyPr/>
        <a:lstStyle/>
        <a:p>
          <a:endParaRPr lang="en-US"/>
        </a:p>
      </dgm:t>
    </dgm:pt>
    <dgm:pt modelId="{2B5EEAF1-6B86-964F-8FBA-52C0A3BF62C2}">
      <dgm:prSet custT="1"/>
      <dgm:spPr/>
      <dgm:t>
        <a:bodyPr/>
        <a:lstStyle/>
        <a:p>
          <a:r>
            <a:rPr lang="en-US" sz="1300" dirty="0" err="1" smtClean="0"/>
            <a:t>int</a:t>
          </a:r>
          <a:r>
            <a:rPr lang="en-US" sz="1300" dirty="0" smtClean="0"/>
            <a:t> </a:t>
          </a:r>
          <a:r>
            <a:rPr lang="en-US" sz="1300" dirty="0" err="1" smtClean="0"/>
            <a:t>playAgain</a:t>
          </a:r>
          <a:r>
            <a:rPr lang="en-US" sz="1300" dirty="0" smtClean="0"/>
            <a:t>()</a:t>
          </a:r>
          <a:endParaRPr lang="en-US" sz="1300" dirty="0"/>
        </a:p>
      </dgm:t>
    </dgm:pt>
    <dgm:pt modelId="{B2B11716-CB93-E642-BF3E-7C461804624C}" type="parTrans" cxnId="{86C00CC1-196F-F34B-9D6B-C4FC0E61849A}">
      <dgm:prSet/>
      <dgm:spPr/>
      <dgm:t>
        <a:bodyPr/>
        <a:lstStyle/>
        <a:p>
          <a:endParaRPr lang="en-US"/>
        </a:p>
      </dgm:t>
    </dgm:pt>
    <dgm:pt modelId="{48B41AFC-928E-E942-B364-99F8AD7CB1A9}" type="sibTrans" cxnId="{86C00CC1-196F-F34B-9D6B-C4FC0E61849A}">
      <dgm:prSet/>
      <dgm:spPr/>
      <dgm:t>
        <a:bodyPr/>
        <a:lstStyle/>
        <a:p>
          <a:endParaRPr lang="en-US"/>
        </a:p>
      </dgm:t>
    </dgm:pt>
    <dgm:pt modelId="{431EBF30-A1E5-9E4C-970F-8206934210F3}">
      <dgm:prSet custT="1"/>
      <dgm:spPr/>
      <dgm:t>
        <a:bodyPr/>
        <a:lstStyle/>
        <a:p>
          <a:r>
            <a:rPr lang="en-US" sz="2200" dirty="0" err="1" smtClean="0"/>
            <a:t>rounds.c</a:t>
          </a:r>
          <a:endParaRPr lang="en-US" sz="2200" dirty="0"/>
        </a:p>
      </dgm:t>
    </dgm:pt>
    <dgm:pt modelId="{318BC4D6-0CEE-6D4B-A659-A43C63F63581}" type="parTrans" cxnId="{5BD4DFA1-C343-6741-91FB-75316944FCE7}">
      <dgm:prSet/>
      <dgm:spPr/>
      <dgm:t>
        <a:bodyPr/>
        <a:lstStyle/>
        <a:p>
          <a:endParaRPr lang="en-US"/>
        </a:p>
      </dgm:t>
    </dgm:pt>
    <dgm:pt modelId="{E6325F42-DA6B-4A4B-9C5A-335BF8571DB4}" type="sibTrans" cxnId="{5BD4DFA1-C343-6741-91FB-75316944FCE7}">
      <dgm:prSet/>
      <dgm:spPr/>
      <dgm:t>
        <a:bodyPr/>
        <a:lstStyle/>
        <a:p>
          <a:endParaRPr lang="en-US"/>
        </a:p>
      </dgm:t>
    </dgm:pt>
    <dgm:pt modelId="{5E83117A-B579-A64D-BDC4-2F1B5543492F}">
      <dgm:prSet custT="1"/>
      <dgm:spPr/>
      <dgm:t>
        <a:bodyPr/>
        <a:lstStyle/>
        <a:p>
          <a:r>
            <a:rPr lang="en-US" sz="1300" dirty="0" smtClean="0"/>
            <a:t>void </a:t>
          </a:r>
          <a:r>
            <a:rPr lang="en-US" sz="1300" dirty="0" err="1" smtClean="0"/>
            <a:t>displayFinalScore</a:t>
          </a:r>
          <a:r>
            <a:rPr lang="en-US" sz="1300" dirty="0" smtClean="0"/>
            <a:t>()</a:t>
          </a:r>
          <a:endParaRPr lang="en-US" sz="1300" dirty="0"/>
        </a:p>
      </dgm:t>
    </dgm:pt>
    <dgm:pt modelId="{7E4375B6-F67B-E044-B4CD-FD1D7F5AFD54}" type="parTrans" cxnId="{746DE772-E319-664C-8BC5-6F51429181F7}">
      <dgm:prSet/>
      <dgm:spPr/>
      <dgm:t>
        <a:bodyPr/>
        <a:lstStyle/>
        <a:p>
          <a:endParaRPr lang="en-US"/>
        </a:p>
      </dgm:t>
    </dgm:pt>
    <dgm:pt modelId="{5E5D8E6D-11D3-C647-B790-308685C65F7A}" type="sibTrans" cxnId="{746DE772-E319-664C-8BC5-6F51429181F7}">
      <dgm:prSet/>
      <dgm:spPr/>
      <dgm:t>
        <a:bodyPr/>
        <a:lstStyle/>
        <a:p>
          <a:endParaRPr lang="en-US"/>
        </a:p>
      </dgm:t>
    </dgm:pt>
    <dgm:pt modelId="{1FD6C630-6145-304F-9AB2-BD3CDE743BA2}">
      <dgm:prSet custT="1"/>
      <dgm:spPr/>
      <dgm:t>
        <a:bodyPr/>
        <a:lstStyle/>
        <a:p>
          <a:r>
            <a:rPr lang="en-US" sz="1300" dirty="0" smtClean="0"/>
            <a:t>void reset()</a:t>
          </a:r>
          <a:endParaRPr lang="en-US" sz="1300" dirty="0"/>
        </a:p>
      </dgm:t>
    </dgm:pt>
    <dgm:pt modelId="{13538F43-A0ED-7C4A-8064-9D0BEBDEEDCD}" type="parTrans" cxnId="{64D20E93-C650-3B4D-A135-14EBA0AFFA91}">
      <dgm:prSet/>
      <dgm:spPr/>
      <dgm:t>
        <a:bodyPr/>
        <a:lstStyle/>
        <a:p>
          <a:endParaRPr lang="en-US"/>
        </a:p>
      </dgm:t>
    </dgm:pt>
    <dgm:pt modelId="{CB1AB66C-61D3-2349-9FE9-A418A1E6CA99}" type="sibTrans" cxnId="{64D20E93-C650-3B4D-A135-14EBA0AFFA91}">
      <dgm:prSet/>
      <dgm:spPr/>
      <dgm:t>
        <a:bodyPr/>
        <a:lstStyle/>
        <a:p>
          <a:endParaRPr lang="en-US"/>
        </a:p>
      </dgm:t>
    </dgm:pt>
    <dgm:pt modelId="{07615A30-46DD-8E4A-90B4-B1BC7408168B}" type="pres">
      <dgm:prSet presAssocID="{C323EFD9-570B-2248-A03D-AF62207C4225}" presName="diagram" presStyleCnt="0">
        <dgm:presLayoutVars>
          <dgm:chPref val="1"/>
          <dgm:dir/>
          <dgm:animOne val="branch"/>
          <dgm:animLvl val="lvl"/>
          <dgm:resizeHandles/>
        </dgm:presLayoutVars>
      </dgm:prSet>
      <dgm:spPr/>
    </dgm:pt>
    <dgm:pt modelId="{15D6C089-CC28-2D48-908F-39CE4FFF3449}" type="pres">
      <dgm:prSet presAssocID="{9AB58FAB-6F1B-CD4F-8C19-988304AE8C95}" presName="root" presStyleCnt="0"/>
      <dgm:spPr/>
    </dgm:pt>
    <dgm:pt modelId="{43DBC551-4155-1B44-8FF6-81B1CD717D06}" type="pres">
      <dgm:prSet presAssocID="{9AB58FAB-6F1B-CD4F-8C19-988304AE8C95}" presName="rootComposite" presStyleCnt="0"/>
      <dgm:spPr/>
    </dgm:pt>
    <dgm:pt modelId="{34041B8D-377E-4E4B-BBB3-5CA1195B23CF}" type="pres">
      <dgm:prSet presAssocID="{9AB58FAB-6F1B-CD4F-8C19-988304AE8C95}" presName="rootText" presStyleLbl="node1" presStyleIdx="0" presStyleCnt="7" custScaleX="163404"/>
      <dgm:spPr/>
    </dgm:pt>
    <dgm:pt modelId="{1333AB53-5807-3A46-88EE-51531013545B}" type="pres">
      <dgm:prSet presAssocID="{9AB58FAB-6F1B-CD4F-8C19-988304AE8C95}" presName="rootConnector" presStyleLbl="node1" presStyleIdx="0" presStyleCnt="7"/>
      <dgm:spPr/>
    </dgm:pt>
    <dgm:pt modelId="{A72906A6-AF2C-6E4C-AF11-7CCA1D368600}" type="pres">
      <dgm:prSet presAssocID="{9AB58FAB-6F1B-CD4F-8C19-988304AE8C95}" presName="childShape" presStyleCnt="0"/>
      <dgm:spPr/>
    </dgm:pt>
    <dgm:pt modelId="{0FE885D2-76FE-9046-9CEA-21D8F4E71ACB}" type="pres">
      <dgm:prSet presAssocID="{2AC083AB-980F-6141-911D-2D539FB6F7FD}" presName="Name13" presStyleLbl="parChTrans1D2" presStyleIdx="0" presStyleCnt="21"/>
      <dgm:spPr/>
    </dgm:pt>
    <dgm:pt modelId="{8C3A7799-EF55-6E4B-A823-9D6A2976B5F7}" type="pres">
      <dgm:prSet presAssocID="{10B8B521-D2EE-0443-804E-CC4F2F75606C}" presName="childText" presStyleLbl="bgAcc1" presStyleIdx="0" presStyleCnt="21" custScaleX="179775" custScaleY="103586">
        <dgm:presLayoutVars>
          <dgm:bulletEnabled val="1"/>
        </dgm:presLayoutVars>
      </dgm:prSet>
      <dgm:spPr/>
      <dgm:t>
        <a:bodyPr/>
        <a:lstStyle/>
        <a:p>
          <a:endParaRPr lang="en-US"/>
        </a:p>
      </dgm:t>
    </dgm:pt>
    <dgm:pt modelId="{F05F9204-31E7-7D46-9B84-CA7E2CC9E3B8}" type="pres">
      <dgm:prSet presAssocID="{9A8B4C69-FF65-F745-8C36-7AB3C22B19D3}" presName="Name13" presStyleLbl="parChTrans1D2" presStyleIdx="1" presStyleCnt="21"/>
      <dgm:spPr/>
    </dgm:pt>
    <dgm:pt modelId="{EED70A66-967D-5B47-8D17-41C351048BA8}" type="pres">
      <dgm:prSet presAssocID="{4704F980-9EAB-9345-9D0A-AF13566780EF}" presName="childText" presStyleLbl="bgAcc1" presStyleIdx="1" presStyleCnt="21" custScaleX="179775" custScaleY="103586">
        <dgm:presLayoutVars>
          <dgm:bulletEnabled val="1"/>
        </dgm:presLayoutVars>
      </dgm:prSet>
      <dgm:spPr/>
      <dgm:t>
        <a:bodyPr/>
        <a:lstStyle/>
        <a:p>
          <a:endParaRPr lang="en-US"/>
        </a:p>
      </dgm:t>
    </dgm:pt>
    <dgm:pt modelId="{5F81617C-D488-8C40-BADF-4067FFD8A0EB}" type="pres">
      <dgm:prSet presAssocID="{CB548C39-5DB0-EC4C-815E-F8EEA95413C2}" presName="Name13" presStyleLbl="parChTrans1D2" presStyleIdx="2" presStyleCnt="21"/>
      <dgm:spPr/>
    </dgm:pt>
    <dgm:pt modelId="{0F7B28D8-86B0-E045-8893-F20BE4BE5599}" type="pres">
      <dgm:prSet presAssocID="{162F0FFF-958F-AE4A-85A7-89D07D6CF0CA}" presName="childText" presStyleLbl="bgAcc1" presStyleIdx="2" presStyleCnt="21" custScaleX="179775" custScaleY="103586">
        <dgm:presLayoutVars>
          <dgm:bulletEnabled val="1"/>
        </dgm:presLayoutVars>
      </dgm:prSet>
      <dgm:spPr/>
      <dgm:t>
        <a:bodyPr/>
        <a:lstStyle/>
        <a:p>
          <a:endParaRPr lang="en-US"/>
        </a:p>
      </dgm:t>
    </dgm:pt>
    <dgm:pt modelId="{322A0316-B3F7-EB41-8BB6-92328D11DA07}" type="pres">
      <dgm:prSet presAssocID="{167BB376-7EF1-9F4B-8E0B-5E1CD141505E}" presName="Name13" presStyleLbl="parChTrans1D2" presStyleIdx="3" presStyleCnt="21"/>
      <dgm:spPr/>
    </dgm:pt>
    <dgm:pt modelId="{297B8A2D-4DCD-5D45-8497-5A119129C429}" type="pres">
      <dgm:prSet presAssocID="{FC247C08-4C5D-404D-A15B-33F5CA4C785D}" presName="childText" presStyleLbl="bgAcc1" presStyleIdx="3" presStyleCnt="21" custScaleX="206730" custScaleY="103586">
        <dgm:presLayoutVars>
          <dgm:bulletEnabled val="1"/>
        </dgm:presLayoutVars>
      </dgm:prSet>
      <dgm:spPr/>
      <dgm:t>
        <a:bodyPr/>
        <a:lstStyle/>
        <a:p>
          <a:endParaRPr lang="en-US"/>
        </a:p>
      </dgm:t>
    </dgm:pt>
    <dgm:pt modelId="{F5A6B9A5-5DD6-FA47-A52B-2FAC23D1E89D}" type="pres">
      <dgm:prSet presAssocID="{2C7A9319-AC79-3140-96E0-84578260E186}" presName="root" presStyleCnt="0"/>
      <dgm:spPr/>
    </dgm:pt>
    <dgm:pt modelId="{5A3A246D-FA7D-3F4F-96BF-73A8DB41BBB5}" type="pres">
      <dgm:prSet presAssocID="{2C7A9319-AC79-3140-96E0-84578260E186}" presName="rootComposite" presStyleCnt="0"/>
      <dgm:spPr/>
    </dgm:pt>
    <dgm:pt modelId="{1D2924BA-DB2E-C44F-874A-B86A2539EE39}" type="pres">
      <dgm:prSet presAssocID="{2C7A9319-AC79-3140-96E0-84578260E186}" presName="rootText" presStyleLbl="node1" presStyleIdx="1" presStyleCnt="7" custScaleX="163404"/>
      <dgm:spPr/>
      <dgm:t>
        <a:bodyPr/>
        <a:lstStyle/>
        <a:p>
          <a:endParaRPr lang="en-US"/>
        </a:p>
      </dgm:t>
    </dgm:pt>
    <dgm:pt modelId="{122D7832-5BBF-2841-A972-238CB094ECCB}" type="pres">
      <dgm:prSet presAssocID="{2C7A9319-AC79-3140-96E0-84578260E186}" presName="rootConnector" presStyleLbl="node1" presStyleIdx="1" presStyleCnt="7"/>
      <dgm:spPr/>
    </dgm:pt>
    <dgm:pt modelId="{4C733FDB-6B84-F542-9FBE-E14A2890F437}" type="pres">
      <dgm:prSet presAssocID="{2C7A9319-AC79-3140-96E0-84578260E186}" presName="childShape" presStyleCnt="0"/>
      <dgm:spPr/>
    </dgm:pt>
    <dgm:pt modelId="{1B4FF3EC-955E-7945-BF25-1DD8433A0D4B}" type="pres">
      <dgm:prSet presAssocID="{AED71E52-5DDC-694A-B016-5D37A55AA0EB}" presName="Name13" presStyleLbl="parChTrans1D2" presStyleIdx="4" presStyleCnt="21"/>
      <dgm:spPr/>
    </dgm:pt>
    <dgm:pt modelId="{CFC6E504-96EF-C941-AF5A-483D1E3A3E43}" type="pres">
      <dgm:prSet presAssocID="{815A0582-E4AF-6948-9063-0928AF258F7D}" presName="childText" presStyleLbl="bgAcc1" presStyleIdx="4" presStyleCnt="21" custScaleX="179775" custScaleY="103586">
        <dgm:presLayoutVars>
          <dgm:bulletEnabled val="1"/>
        </dgm:presLayoutVars>
      </dgm:prSet>
      <dgm:spPr/>
      <dgm:t>
        <a:bodyPr/>
        <a:lstStyle/>
        <a:p>
          <a:endParaRPr lang="en-US"/>
        </a:p>
      </dgm:t>
    </dgm:pt>
    <dgm:pt modelId="{48D1B7F6-1236-CA41-9367-BAA534837D93}" type="pres">
      <dgm:prSet presAssocID="{49FC7DC4-2BE8-654E-8B62-85460F23CACC}" presName="Name13" presStyleLbl="parChTrans1D2" presStyleIdx="5" presStyleCnt="21"/>
      <dgm:spPr/>
    </dgm:pt>
    <dgm:pt modelId="{253E99BB-C400-A849-991F-ADF7DA3FA780}" type="pres">
      <dgm:prSet presAssocID="{2F369384-83DA-424E-A732-FFE8B9C3A325}" presName="childText" presStyleLbl="bgAcc1" presStyleIdx="5" presStyleCnt="21" custScaleX="179775" custScaleY="103586">
        <dgm:presLayoutVars>
          <dgm:bulletEnabled val="1"/>
        </dgm:presLayoutVars>
      </dgm:prSet>
      <dgm:spPr/>
      <dgm:t>
        <a:bodyPr/>
        <a:lstStyle/>
        <a:p>
          <a:endParaRPr lang="en-US"/>
        </a:p>
      </dgm:t>
    </dgm:pt>
    <dgm:pt modelId="{65319D54-0FB7-3F42-AFC2-A336749C5EA2}" type="pres">
      <dgm:prSet presAssocID="{B47AC743-4EC6-4844-AB9F-BE9B1E46ADED}" presName="Name13" presStyleLbl="parChTrans1D2" presStyleIdx="6" presStyleCnt="21"/>
      <dgm:spPr/>
    </dgm:pt>
    <dgm:pt modelId="{11C46CD2-A4DD-B04E-A63D-163717EB28D0}" type="pres">
      <dgm:prSet presAssocID="{59863D04-96DD-7E4E-A70D-BB5A55005B04}" presName="childText" presStyleLbl="bgAcc1" presStyleIdx="6" presStyleCnt="21" custScaleX="179775" custScaleY="103586">
        <dgm:presLayoutVars>
          <dgm:bulletEnabled val="1"/>
        </dgm:presLayoutVars>
      </dgm:prSet>
      <dgm:spPr/>
      <dgm:t>
        <a:bodyPr/>
        <a:lstStyle/>
        <a:p>
          <a:endParaRPr lang="en-US"/>
        </a:p>
      </dgm:t>
    </dgm:pt>
    <dgm:pt modelId="{5298BD6A-E37B-964C-BB12-C71CF7BAC386}" type="pres">
      <dgm:prSet presAssocID="{D11050F4-D5D0-C44B-AD54-0EDB95E7F772}" presName="root" presStyleCnt="0"/>
      <dgm:spPr/>
    </dgm:pt>
    <dgm:pt modelId="{84D00358-D40D-2547-BF4C-BC766F2351BD}" type="pres">
      <dgm:prSet presAssocID="{D11050F4-D5D0-C44B-AD54-0EDB95E7F772}" presName="rootComposite" presStyleCnt="0"/>
      <dgm:spPr/>
    </dgm:pt>
    <dgm:pt modelId="{7019513B-9BED-4C40-8513-63B05914FC73}" type="pres">
      <dgm:prSet presAssocID="{D11050F4-D5D0-C44B-AD54-0EDB95E7F772}" presName="rootText" presStyleLbl="node1" presStyleIdx="2" presStyleCnt="7" custScaleX="163404"/>
      <dgm:spPr/>
      <dgm:t>
        <a:bodyPr/>
        <a:lstStyle/>
        <a:p>
          <a:endParaRPr lang="en-US"/>
        </a:p>
      </dgm:t>
    </dgm:pt>
    <dgm:pt modelId="{FFBEDCEA-B0C3-6A4A-92B3-78D260A2E1FC}" type="pres">
      <dgm:prSet presAssocID="{D11050F4-D5D0-C44B-AD54-0EDB95E7F772}" presName="rootConnector" presStyleLbl="node1" presStyleIdx="2" presStyleCnt="7"/>
      <dgm:spPr/>
    </dgm:pt>
    <dgm:pt modelId="{6F95A1D9-76B6-424E-A8E8-FEF1ECA588FF}" type="pres">
      <dgm:prSet presAssocID="{D11050F4-D5D0-C44B-AD54-0EDB95E7F772}" presName="childShape" presStyleCnt="0"/>
      <dgm:spPr/>
    </dgm:pt>
    <dgm:pt modelId="{58246FB9-587C-2E4C-B980-A4E54A4AC77E}" type="pres">
      <dgm:prSet presAssocID="{12495C4E-2CF3-FE43-A527-8C240A1A7A95}" presName="Name13" presStyleLbl="parChTrans1D2" presStyleIdx="7" presStyleCnt="21"/>
      <dgm:spPr/>
    </dgm:pt>
    <dgm:pt modelId="{D43C6F65-6214-B244-A546-75E488CAAA2F}" type="pres">
      <dgm:prSet presAssocID="{0F3DCDEC-5F98-554A-9405-C63F55AB1911}" presName="childText" presStyleLbl="bgAcc1" presStyleIdx="7" presStyleCnt="21" custScaleX="179775" custScaleY="103586">
        <dgm:presLayoutVars>
          <dgm:bulletEnabled val="1"/>
        </dgm:presLayoutVars>
      </dgm:prSet>
      <dgm:spPr/>
      <dgm:t>
        <a:bodyPr/>
        <a:lstStyle/>
        <a:p>
          <a:endParaRPr lang="en-US"/>
        </a:p>
      </dgm:t>
    </dgm:pt>
    <dgm:pt modelId="{7F0ED901-2FD5-3E4D-86BF-7B0CE4E838BD}" type="pres">
      <dgm:prSet presAssocID="{111D1B44-BCBC-304E-9BAC-9874C7EE2138}" presName="Name13" presStyleLbl="parChTrans1D2" presStyleIdx="8" presStyleCnt="21"/>
      <dgm:spPr/>
    </dgm:pt>
    <dgm:pt modelId="{97467DD8-16D7-B14D-BCED-D2C472BFA613}" type="pres">
      <dgm:prSet presAssocID="{0839E9FC-8996-E747-9E54-B3003B49DB99}" presName="childText" presStyleLbl="bgAcc1" presStyleIdx="8" presStyleCnt="21" custScaleX="179775" custScaleY="103586">
        <dgm:presLayoutVars>
          <dgm:bulletEnabled val="1"/>
        </dgm:presLayoutVars>
      </dgm:prSet>
      <dgm:spPr/>
      <dgm:t>
        <a:bodyPr/>
        <a:lstStyle/>
        <a:p>
          <a:endParaRPr lang="en-US"/>
        </a:p>
      </dgm:t>
    </dgm:pt>
    <dgm:pt modelId="{FF988159-9DE7-1441-90D0-8A93A165F2B9}" type="pres">
      <dgm:prSet presAssocID="{7E67E2E0-C09A-FA4C-B2D0-2D77CB374626}" presName="Name13" presStyleLbl="parChTrans1D2" presStyleIdx="9" presStyleCnt="21"/>
      <dgm:spPr/>
    </dgm:pt>
    <dgm:pt modelId="{7DB82FC6-D47F-D54A-9116-8AE8168F314B}" type="pres">
      <dgm:prSet presAssocID="{61EFD4F9-03EC-374D-A0E4-0BCE8E1A6CCF}" presName="childText" presStyleLbl="bgAcc1" presStyleIdx="9" presStyleCnt="21" custScaleX="179775" custScaleY="103586">
        <dgm:presLayoutVars>
          <dgm:bulletEnabled val="1"/>
        </dgm:presLayoutVars>
      </dgm:prSet>
      <dgm:spPr/>
      <dgm:t>
        <a:bodyPr/>
        <a:lstStyle/>
        <a:p>
          <a:endParaRPr lang="en-US"/>
        </a:p>
      </dgm:t>
    </dgm:pt>
    <dgm:pt modelId="{61BEF43E-EBD7-A043-8DB3-FB9EEA7337B2}" type="pres">
      <dgm:prSet presAssocID="{E7B1077C-8E8D-6A4B-A2F3-703CA8571F32}" presName="Name13" presStyleLbl="parChTrans1D2" presStyleIdx="10" presStyleCnt="21"/>
      <dgm:spPr/>
    </dgm:pt>
    <dgm:pt modelId="{F22B152D-D794-1545-8402-4F36DE15C5E2}" type="pres">
      <dgm:prSet presAssocID="{1DCCB481-C1CB-6840-B2C1-50803B056241}" presName="childText" presStyleLbl="bgAcc1" presStyleIdx="10" presStyleCnt="21" custScaleX="179775" custScaleY="103586">
        <dgm:presLayoutVars>
          <dgm:bulletEnabled val="1"/>
        </dgm:presLayoutVars>
      </dgm:prSet>
      <dgm:spPr/>
      <dgm:t>
        <a:bodyPr/>
        <a:lstStyle/>
        <a:p>
          <a:endParaRPr lang="en-US"/>
        </a:p>
      </dgm:t>
    </dgm:pt>
    <dgm:pt modelId="{98C6A012-D422-E34A-A4E8-D55588FDD6E1}" type="pres">
      <dgm:prSet presAssocID="{C23630B8-DF8E-CF4B-B9E9-17EFAD3DCD00}" presName="Name13" presStyleLbl="parChTrans1D2" presStyleIdx="11" presStyleCnt="21"/>
      <dgm:spPr/>
    </dgm:pt>
    <dgm:pt modelId="{B5996114-6E71-754C-B07A-50E80619528B}" type="pres">
      <dgm:prSet presAssocID="{1366520E-D863-8440-BD97-A376AAC3DF4D}" presName="childText" presStyleLbl="bgAcc1" presStyleIdx="11" presStyleCnt="21" custScaleX="179775" custScaleY="103586">
        <dgm:presLayoutVars>
          <dgm:bulletEnabled val="1"/>
        </dgm:presLayoutVars>
      </dgm:prSet>
      <dgm:spPr/>
      <dgm:t>
        <a:bodyPr/>
        <a:lstStyle/>
        <a:p>
          <a:endParaRPr lang="en-US"/>
        </a:p>
      </dgm:t>
    </dgm:pt>
    <dgm:pt modelId="{E86F0041-D81B-D84C-8534-1BF3DD6FE8F8}" type="pres">
      <dgm:prSet presAssocID="{A9AC26ED-1FBA-5E4D-A8BA-6DF2CAC1C812}" presName="Name13" presStyleLbl="parChTrans1D2" presStyleIdx="12" presStyleCnt="21"/>
      <dgm:spPr/>
    </dgm:pt>
    <dgm:pt modelId="{2DD06B00-8888-604C-A33A-EBAE2B80CE74}" type="pres">
      <dgm:prSet presAssocID="{2708FA68-AE2B-3246-B2BA-8FE5E3C3657F}" presName="childText" presStyleLbl="bgAcc1" presStyleIdx="12" presStyleCnt="21" custScaleX="179775" custScaleY="103586">
        <dgm:presLayoutVars>
          <dgm:bulletEnabled val="1"/>
        </dgm:presLayoutVars>
      </dgm:prSet>
      <dgm:spPr/>
      <dgm:t>
        <a:bodyPr/>
        <a:lstStyle/>
        <a:p>
          <a:endParaRPr lang="en-US"/>
        </a:p>
      </dgm:t>
    </dgm:pt>
    <dgm:pt modelId="{EC5425C5-22F6-EA49-8CBE-EDC84D96C5F0}" type="pres">
      <dgm:prSet presAssocID="{7EE906A8-F571-D14B-8135-C094DCE6D199}" presName="Name13" presStyleLbl="parChTrans1D2" presStyleIdx="13" presStyleCnt="21"/>
      <dgm:spPr/>
    </dgm:pt>
    <dgm:pt modelId="{A123FBE4-B921-4941-98D9-7869348B3E7D}" type="pres">
      <dgm:prSet presAssocID="{E942C186-46DB-FE46-941D-BD2259288968}" presName="childText" presStyleLbl="bgAcc1" presStyleIdx="13" presStyleCnt="21" custScaleX="179775" custScaleY="103586">
        <dgm:presLayoutVars>
          <dgm:bulletEnabled val="1"/>
        </dgm:presLayoutVars>
      </dgm:prSet>
      <dgm:spPr/>
      <dgm:t>
        <a:bodyPr/>
        <a:lstStyle/>
        <a:p>
          <a:endParaRPr lang="en-US"/>
        </a:p>
      </dgm:t>
    </dgm:pt>
    <dgm:pt modelId="{BCEC7298-2B6D-A040-BD72-C7BE5C30D687}" type="pres">
      <dgm:prSet presAssocID="{9C90AE64-717B-124E-9066-CDEDC0FBEBC5}" presName="root" presStyleCnt="0"/>
      <dgm:spPr/>
    </dgm:pt>
    <dgm:pt modelId="{FD2DCAEF-BA1B-0548-8486-6658C9A5D58D}" type="pres">
      <dgm:prSet presAssocID="{9C90AE64-717B-124E-9066-CDEDC0FBEBC5}" presName="rootComposite" presStyleCnt="0"/>
      <dgm:spPr/>
    </dgm:pt>
    <dgm:pt modelId="{76674684-8937-FA48-89C2-D48A7E6FEA14}" type="pres">
      <dgm:prSet presAssocID="{9C90AE64-717B-124E-9066-CDEDC0FBEBC5}" presName="rootText" presStyleLbl="node1" presStyleIdx="3" presStyleCnt="7" custScaleX="163404"/>
      <dgm:spPr/>
      <dgm:t>
        <a:bodyPr/>
        <a:lstStyle/>
        <a:p>
          <a:endParaRPr lang="en-US"/>
        </a:p>
      </dgm:t>
    </dgm:pt>
    <dgm:pt modelId="{851B07B8-9CB5-254E-BD32-B66AF4673176}" type="pres">
      <dgm:prSet presAssocID="{9C90AE64-717B-124E-9066-CDEDC0FBEBC5}" presName="rootConnector" presStyleLbl="node1" presStyleIdx="3" presStyleCnt="7"/>
      <dgm:spPr/>
    </dgm:pt>
    <dgm:pt modelId="{13F16B2C-BAF4-BD4D-AEFB-033B4CEDC109}" type="pres">
      <dgm:prSet presAssocID="{9C90AE64-717B-124E-9066-CDEDC0FBEBC5}" presName="childShape" presStyleCnt="0"/>
      <dgm:spPr/>
    </dgm:pt>
    <dgm:pt modelId="{33E2647A-EA8E-6448-8F32-48A4979A5DA6}" type="pres">
      <dgm:prSet presAssocID="{EA6A2BE7-7F25-6046-B82F-9F2F95B0CB16}" presName="Name13" presStyleLbl="parChTrans1D2" presStyleIdx="14" presStyleCnt="21"/>
      <dgm:spPr/>
    </dgm:pt>
    <dgm:pt modelId="{1514FBA2-C878-9D47-BDE1-8C9AE6BF2BAA}" type="pres">
      <dgm:prSet presAssocID="{CBE96677-B937-2E4F-985E-E6E0011C3DE5}" presName="childText" presStyleLbl="bgAcc1" presStyleIdx="14" presStyleCnt="21" custScaleX="179775" custScaleY="103586">
        <dgm:presLayoutVars>
          <dgm:bulletEnabled val="1"/>
        </dgm:presLayoutVars>
      </dgm:prSet>
      <dgm:spPr/>
      <dgm:t>
        <a:bodyPr/>
        <a:lstStyle/>
        <a:p>
          <a:endParaRPr lang="en-US"/>
        </a:p>
      </dgm:t>
    </dgm:pt>
    <dgm:pt modelId="{E00BD821-75F8-824B-BD49-D0958F711D42}" type="pres">
      <dgm:prSet presAssocID="{B6960C1A-4254-9045-893F-94899691569F}" presName="root" presStyleCnt="0"/>
      <dgm:spPr/>
    </dgm:pt>
    <dgm:pt modelId="{99A72F1F-317E-164C-91F8-D78EF904B2C8}" type="pres">
      <dgm:prSet presAssocID="{B6960C1A-4254-9045-893F-94899691569F}" presName="rootComposite" presStyleCnt="0"/>
      <dgm:spPr/>
    </dgm:pt>
    <dgm:pt modelId="{6A5735A7-853F-8D4A-9933-39A22C44C383}" type="pres">
      <dgm:prSet presAssocID="{B6960C1A-4254-9045-893F-94899691569F}" presName="rootText" presStyleLbl="node1" presStyleIdx="4" presStyleCnt="7" custScaleX="163404"/>
      <dgm:spPr/>
      <dgm:t>
        <a:bodyPr/>
        <a:lstStyle/>
        <a:p>
          <a:endParaRPr lang="en-US"/>
        </a:p>
      </dgm:t>
    </dgm:pt>
    <dgm:pt modelId="{097271E2-0472-574B-8752-D2A0CADB60AD}" type="pres">
      <dgm:prSet presAssocID="{B6960C1A-4254-9045-893F-94899691569F}" presName="rootConnector" presStyleLbl="node1" presStyleIdx="4" presStyleCnt="7"/>
      <dgm:spPr/>
    </dgm:pt>
    <dgm:pt modelId="{B4514953-4B5D-4D41-BB7F-0C863E844974}" type="pres">
      <dgm:prSet presAssocID="{B6960C1A-4254-9045-893F-94899691569F}" presName="childShape" presStyleCnt="0"/>
      <dgm:spPr/>
    </dgm:pt>
    <dgm:pt modelId="{F5DB3C77-C38C-E749-8A9A-244166E20091}" type="pres">
      <dgm:prSet presAssocID="{37387E2D-A1E8-504D-80DD-A71951AACDED}" presName="Name13" presStyleLbl="parChTrans1D2" presStyleIdx="15" presStyleCnt="21"/>
      <dgm:spPr/>
    </dgm:pt>
    <dgm:pt modelId="{D46A192E-9B5E-B043-AA98-DF887F7AFB65}" type="pres">
      <dgm:prSet presAssocID="{340DA60D-3E6D-9F41-A307-FE3830B6A5AD}" presName="childText" presStyleLbl="bgAcc1" presStyleIdx="15" presStyleCnt="21" custScaleX="179775" custScaleY="150747">
        <dgm:presLayoutVars>
          <dgm:bulletEnabled val="1"/>
        </dgm:presLayoutVars>
      </dgm:prSet>
      <dgm:spPr/>
      <dgm:t>
        <a:bodyPr/>
        <a:lstStyle/>
        <a:p>
          <a:endParaRPr lang="en-US"/>
        </a:p>
      </dgm:t>
    </dgm:pt>
    <dgm:pt modelId="{F8522991-ACF1-034D-B8C5-3E3962F79012}" type="pres">
      <dgm:prSet presAssocID="{F92FF029-010E-3348-9E8F-EA63E9372DFB}" presName="Name13" presStyleLbl="parChTrans1D2" presStyleIdx="16" presStyleCnt="21"/>
      <dgm:spPr/>
    </dgm:pt>
    <dgm:pt modelId="{20BD6496-ED0F-094D-8CA1-0EAD908A14D9}" type="pres">
      <dgm:prSet presAssocID="{34A79CDC-E166-834E-BD86-A9B0D679DF40}" presName="childText" presStyleLbl="bgAcc1" presStyleIdx="16" presStyleCnt="21" custScaleX="179775" custScaleY="144527">
        <dgm:presLayoutVars>
          <dgm:bulletEnabled val="1"/>
        </dgm:presLayoutVars>
      </dgm:prSet>
      <dgm:spPr/>
      <dgm:t>
        <a:bodyPr/>
        <a:lstStyle/>
        <a:p>
          <a:endParaRPr lang="en-US"/>
        </a:p>
      </dgm:t>
    </dgm:pt>
    <dgm:pt modelId="{B6812669-ECC9-1840-B06F-EE41F4352D71}" type="pres">
      <dgm:prSet presAssocID="{431EBF30-A1E5-9E4C-970F-8206934210F3}" presName="root" presStyleCnt="0"/>
      <dgm:spPr/>
    </dgm:pt>
    <dgm:pt modelId="{2B1C8541-B92D-EE4A-8B4A-3EF013C39FA5}" type="pres">
      <dgm:prSet presAssocID="{431EBF30-A1E5-9E4C-970F-8206934210F3}" presName="rootComposite" presStyleCnt="0"/>
      <dgm:spPr/>
    </dgm:pt>
    <dgm:pt modelId="{BA22784B-1C95-824E-B7DE-A86784C2515A}" type="pres">
      <dgm:prSet presAssocID="{431EBF30-A1E5-9E4C-970F-8206934210F3}" presName="rootText" presStyleLbl="node1" presStyleIdx="5" presStyleCnt="7" custScaleX="163404"/>
      <dgm:spPr/>
      <dgm:t>
        <a:bodyPr/>
        <a:lstStyle/>
        <a:p>
          <a:endParaRPr lang="en-US"/>
        </a:p>
      </dgm:t>
    </dgm:pt>
    <dgm:pt modelId="{64715DDD-BF55-5548-9223-F682CD16DCEE}" type="pres">
      <dgm:prSet presAssocID="{431EBF30-A1E5-9E4C-970F-8206934210F3}" presName="rootConnector" presStyleLbl="node1" presStyleIdx="5" presStyleCnt="7"/>
      <dgm:spPr/>
    </dgm:pt>
    <dgm:pt modelId="{6034F444-4772-CB4B-9BBE-369C7D0F3B87}" type="pres">
      <dgm:prSet presAssocID="{431EBF30-A1E5-9E4C-970F-8206934210F3}" presName="childShape" presStyleCnt="0"/>
      <dgm:spPr/>
    </dgm:pt>
    <dgm:pt modelId="{AFBC2CB1-0397-4647-9855-63EDF2EFF0DF}" type="pres">
      <dgm:prSet presAssocID="{B2B11716-CB93-E642-BF3E-7C461804624C}" presName="Name13" presStyleLbl="parChTrans1D2" presStyleIdx="17" presStyleCnt="21"/>
      <dgm:spPr/>
    </dgm:pt>
    <dgm:pt modelId="{824BF06E-5830-EA49-AEC8-C178D3003941}" type="pres">
      <dgm:prSet presAssocID="{2B5EEAF1-6B86-964F-8FBA-52C0A3BF62C2}" presName="childText" presStyleLbl="bgAcc1" presStyleIdx="17" presStyleCnt="21" custScaleX="180575">
        <dgm:presLayoutVars>
          <dgm:bulletEnabled val="1"/>
        </dgm:presLayoutVars>
      </dgm:prSet>
      <dgm:spPr/>
      <dgm:t>
        <a:bodyPr/>
        <a:lstStyle/>
        <a:p>
          <a:endParaRPr lang="en-US"/>
        </a:p>
      </dgm:t>
    </dgm:pt>
    <dgm:pt modelId="{BBD2E164-1374-E74D-9FDB-7EAC6B5ABCC6}" type="pres">
      <dgm:prSet presAssocID="{7E4375B6-F67B-E044-B4CD-FD1D7F5AFD54}" presName="Name13" presStyleLbl="parChTrans1D2" presStyleIdx="18" presStyleCnt="21"/>
      <dgm:spPr/>
    </dgm:pt>
    <dgm:pt modelId="{CBFA26A6-7A1E-6644-8168-031C474D5CE3}" type="pres">
      <dgm:prSet presAssocID="{5E83117A-B579-A64D-BDC4-2F1B5543492F}" presName="childText" presStyleLbl="bgAcc1" presStyleIdx="18" presStyleCnt="21" custScaleX="207374" custScaleY="91990">
        <dgm:presLayoutVars>
          <dgm:bulletEnabled val="1"/>
        </dgm:presLayoutVars>
      </dgm:prSet>
      <dgm:spPr/>
    </dgm:pt>
    <dgm:pt modelId="{FFB9BA11-D3E9-B24B-8699-599F003391ED}" type="pres">
      <dgm:prSet presAssocID="{13538F43-A0ED-7C4A-8064-9D0BEBDEEDCD}" presName="Name13" presStyleLbl="parChTrans1D2" presStyleIdx="19" presStyleCnt="21"/>
      <dgm:spPr/>
    </dgm:pt>
    <dgm:pt modelId="{DD7B60B7-F5C0-DE44-AD26-A83725AB4BD4}" type="pres">
      <dgm:prSet presAssocID="{1FD6C630-6145-304F-9AB2-BD3CDE743BA2}" presName="childText" presStyleLbl="bgAcc1" presStyleIdx="19" presStyleCnt="21" custScaleX="180575">
        <dgm:presLayoutVars>
          <dgm:bulletEnabled val="1"/>
        </dgm:presLayoutVars>
      </dgm:prSet>
      <dgm:spPr/>
    </dgm:pt>
    <dgm:pt modelId="{AD5289FF-18B2-8248-AF69-DDCD3DA01138}" type="pres">
      <dgm:prSet presAssocID="{34C03F20-5411-9845-8B63-B42DA4EC2BB5}" presName="root" presStyleCnt="0"/>
      <dgm:spPr/>
    </dgm:pt>
    <dgm:pt modelId="{93502F95-B464-EC42-8DE7-15D0CCBAC2C5}" type="pres">
      <dgm:prSet presAssocID="{34C03F20-5411-9845-8B63-B42DA4EC2BB5}" presName="rootComposite" presStyleCnt="0"/>
      <dgm:spPr/>
    </dgm:pt>
    <dgm:pt modelId="{C1D3E977-AA10-724F-8D13-F5E98E1EFE24}" type="pres">
      <dgm:prSet presAssocID="{34C03F20-5411-9845-8B63-B42DA4EC2BB5}" presName="rootText" presStyleLbl="node1" presStyleIdx="6" presStyleCnt="7" custScaleX="163404"/>
      <dgm:spPr/>
      <dgm:t>
        <a:bodyPr/>
        <a:lstStyle/>
        <a:p>
          <a:endParaRPr lang="en-US"/>
        </a:p>
      </dgm:t>
    </dgm:pt>
    <dgm:pt modelId="{44FEAB59-648E-1246-9925-0ECAE39565DE}" type="pres">
      <dgm:prSet presAssocID="{34C03F20-5411-9845-8B63-B42DA4EC2BB5}" presName="rootConnector" presStyleLbl="node1" presStyleIdx="6" presStyleCnt="7"/>
      <dgm:spPr/>
    </dgm:pt>
    <dgm:pt modelId="{FC7F9367-46C2-8F44-9169-75A90C750C3E}" type="pres">
      <dgm:prSet presAssocID="{34C03F20-5411-9845-8B63-B42DA4EC2BB5}" presName="childShape" presStyleCnt="0"/>
      <dgm:spPr/>
    </dgm:pt>
    <dgm:pt modelId="{AE7EB0B4-E963-BA4C-8D46-9543B3673023}" type="pres">
      <dgm:prSet presAssocID="{CC08EBE0-85D3-E14A-B558-8C43F0AFD2A1}" presName="Name13" presStyleLbl="parChTrans1D2" presStyleIdx="20" presStyleCnt="21"/>
      <dgm:spPr/>
    </dgm:pt>
    <dgm:pt modelId="{9C092D69-38A7-1140-B999-5BC690E2251E}" type="pres">
      <dgm:prSet presAssocID="{1152A4BA-52CF-344D-8B1E-8410E7329E76}" presName="childText" presStyleLbl="bgAcc1" presStyleIdx="20" presStyleCnt="21" custScaleX="179775" custScaleY="103586">
        <dgm:presLayoutVars>
          <dgm:bulletEnabled val="1"/>
        </dgm:presLayoutVars>
      </dgm:prSet>
      <dgm:spPr/>
    </dgm:pt>
  </dgm:ptLst>
  <dgm:cxnLst>
    <dgm:cxn modelId="{CB4AA2A5-499B-484F-A000-BBC85DD256C4}" srcId="{C323EFD9-570B-2248-A03D-AF62207C4225}" destId="{B6960C1A-4254-9045-893F-94899691569F}" srcOrd="4" destOrd="0" parTransId="{28EC2B96-7837-974C-95E8-99D7B3151DB5}" sibTransId="{19E57468-45B9-EE4E-9938-40AD14342423}"/>
    <dgm:cxn modelId="{AC022FF5-FB7D-1345-8860-31F43DE58A58}" type="presOf" srcId="{F92FF029-010E-3348-9E8F-EA63E9372DFB}" destId="{F8522991-ACF1-034D-B8C5-3E3962F79012}" srcOrd="0" destOrd="0" presId="urn:microsoft.com/office/officeart/2005/8/layout/hierarchy3"/>
    <dgm:cxn modelId="{FC735489-D45D-0041-BBDE-3BF13E79C7E8}" type="presOf" srcId="{E942C186-46DB-FE46-941D-BD2259288968}" destId="{A123FBE4-B921-4941-98D9-7869348B3E7D}" srcOrd="0" destOrd="0" presId="urn:microsoft.com/office/officeart/2005/8/layout/hierarchy3"/>
    <dgm:cxn modelId="{0A594ADA-0F8A-E54C-A895-D9B1C67D30E6}" type="presOf" srcId="{E7B1077C-8E8D-6A4B-A2F3-703CA8571F32}" destId="{61BEF43E-EBD7-A043-8DB3-FB9EEA7337B2}" srcOrd="0" destOrd="0" presId="urn:microsoft.com/office/officeart/2005/8/layout/hierarchy3"/>
    <dgm:cxn modelId="{A0C687B5-4D6B-7146-ACFD-FE050D8CB1AB}" type="presOf" srcId="{9AB58FAB-6F1B-CD4F-8C19-988304AE8C95}" destId="{34041B8D-377E-4E4B-BBB3-5CA1195B23CF}" srcOrd="0" destOrd="0" presId="urn:microsoft.com/office/officeart/2005/8/layout/hierarchy3"/>
    <dgm:cxn modelId="{465D3C58-8E25-1C4D-B6B8-41E4BBC4EA15}" type="presOf" srcId="{5E83117A-B579-A64D-BDC4-2F1B5543492F}" destId="{CBFA26A6-7A1E-6644-8168-031C474D5CE3}" srcOrd="0" destOrd="0" presId="urn:microsoft.com/office/officeart/2005/8/layout/hierarchy3"/>
    <dgm:cxn modelId="{A7A909E7-3CA3-174B-8D8A-9258EF44E520}" type="presOf" srcId="{B47AC743-4EC6-4844-AB9F-BE9B1E46ADED}" destId="{65319D54-0FB7-3F42-AFC2-A336749C5EA2}" srcOrd="0" destOrd="0" presId="urn:microsoft.com/office/officeart/2005/8/layout/hierarchy3"/>
    <dgm:cxn modelId="{017BFA48-0D2B-DC43-AC53-25AF3FFC52B6}" type="presOf" srcId="{0F3DCDEC-5F98-554A-9405-C63F55AB1911}" destId="{D43C6F65-6214-B244-A546-75E488CAAA2F}" srcOrd="0" destOrd="0" presId="urn:microsoft.com/office/officeart/2005/8/layout/hierarchy3"/>
    <dgm:cxn modelId="{D69C12E6-49AB-DA4B-B808-7069C7797184}" srcId="{9AB58FAB-6F1B-CD4F-8C19-988304AE8C95}" destId="{162F0FFF-958F-AE4A-85A7-89D07D6CF0CA}" srcOrd="2" destOrd="0" parTransId="{CB548C39-5DB0-EC4C-815E-F8EEA95413C2}" sibTransId="{ED002B5E-93AA-1341-BB9A-8904E4419C34}"/>
    <dgm:cxn modelId="{1F6611B3-A777-554D-9006-C9C392DADC9B}" type="presOf" srcId="{CC08EBE0-85D3-E14A-B558-8C43F0AFD2A1}" destId="{AE7EB0B4-E963-BA4C-8D46-9543B3673023}" srcOrd="0" destOrd="0" presId="urn:microsoft.com/office/officeart/2005/8/layout/hierarchy3"/>
    <dgm:cxn modelId="{5899EF33-41FA-D242-8223-E0B95A7D3C34}" type="presOf" srcId="{9C90AE64-717B-124E-9066-CDEDC0FBEBC5}" destId="{851B07B8-9CB5-254E-BD32-B66AF4673176}" srcOrd="1" destOrd="0" presId="urn:microsoft.com/office/officeart/2005/8/layout/hierarchy3"/>
    <dgm:cxn modelId="{EA90795C-BB3D-A749-B42F-972FDFA3598D}" type="presOf" srcId="{34A79CDC-E166-834E-BD86-A9B0D679DF40}" destId="{20BD6496-ED0F-094D-8CA1-0EAD908A14D9}" srcOrd="0" destOrd="0" presId="urn:microsoft.com/office/officeart/2005/8/layout/hierarchy3"/>
    <dgm:cxn modelId="{C023BA6D-96ED-7140-A6A1-80C52D6670FD}" type="presOf" srcId="{C323EFD9-570B-2248-A03D-AF62207C4225}" destId="{07615A30-46DD-8E4A-90B4-B1BC7408168B}" srcOrd="0" destOrd="0" presId="urn:microsoft.com/office/officeart/2005/8/layout/hierarchy3"/>
    <dgm:cxn modelId="{18314888-D520-014D-8A0F-F60770E999F7}" type="presOf" srcId="{1DCCB481-C1CB-6840-B2C1-50803B056241}" destId="{F22B152D-D794-1545-8402-4F36DE15C5E2}" srcOrd="0" destOrd="0" presId="urn:microsoft.com/office/officeart/2005/8/layout/hierarchy3"/>
    <dgm:cxn modelId="{721D7BE7-259B-3647-8256-15EBF6B909B1}" type="presOf" srcId="{7E4375B6-F67B-E044-B4CD-FD1D7F5AFD54}" destId="{BBD2E164-1374-E74D-9FDB-7EAC6B5ABCC6}" srcOrd="0" destOrd="0" presId="urn:microsoft.com/office/officeart/2005/8/layout/hierarchy3"/>
    <dgm:cxn modelId="{1B6F60C0-F11A-C043-BF93-9EAF6B6EA7E7}" type="presOf" srcId="{340DA60D-3E6D-9F41-A307-FE3830B6A5AD}" destId="{D46A192E-9B5E-B043-AA98-DF887F7AFB65}" srcOrd="0" destOrd="0" presId="urn:microsoft.com/office/officeart/2005/8/layout/hierarchy3"/>
    <dgm:cxn modelId="{EF73DF30-5815-7C46-87FC-2B8EABADB985}" type="presOf" srcId="{7EE906A8-F571-D14B-8135-C094DCE6D199}" destId="{EC5425C5-22F6-EA49-8CBE-EDC84D96C5F0}" srcOrd="0" destOrd="0" presId="urn:microsoft.com/office/officeart/2005/8/layout/hierarchy3"/>
    <dgm:cxn modelId="{67692EE0-F8E6-2645-8259-28D8EEE43289}" srcId="{C323EFD9-570B-2248-A03D-AF62207C4225}" destId="{9AB58FAB-6F1B-CD4F-8C19-988304AE8C95}" srcOrd="0" destOrd="0" parTransId="{6F4B1586-2CE7-4842-B2C2-7BCD5DFE1813}" sibTransId="{92B9FD51-4C2E-6148-B1CC-DCF4BB7E603C}"/>
    <dgm:cxn modelId="{433DB021-84CE-584F-A28B-09C932610238}" type="presOf" srcId="{4704F980-9EAB-9345-9D0A-AF13566780EF}" destId="{EED70A66-967D-5B47-8D17-41C351048BA8}" srcOrd="0" destOrd="0" presId="urn:microsoft.com/office/officeart/2005/8/layout/hierarchy3"/>
    <dgm:cxn modelId="{EE1E7C23-1253-EC43-A368-9E1023343039}" type="presOf" srcId="{2F369384-83DA-424E-A732-FFE8B9C3A325}" destId="{253E99BB-C400-A849-991F-ADF7DA3FA780}" srcOrd="0" destOrd="0" presId="urn:microsoft.com/office/officeart/2005/8/layout/hierarchy3"/>
    <dgm:cxn modelId="{484798FA-9B7C-9E43-B7D9-02CF0530E4E0}" srcId="{C323EFD9-570B-2248-A03D-AF62207C4225}" destId="{D11050F4-D5D0-C44B-AD54-0EDB95E7F772}" srcOrd="2" destOrd="0" parTransId="{733F6BA2-5655-9845-A401-48FA9B9A4B9F}" sibTransId="{1F74915C-0BE4-5142-BB21-212B06DC0872}"/>
    <dgm:cxn modelId="{16128C4F-14A9-B54C-ACD7-5646C5D9EEA7}" type="presOf" srcId="{B2B11716-CB93-E642-BF3E-7C461804624C}" destId="{AFBC2CB1-0397-4647-9855-63EDF2EFF0DF}" srcOrd="0" destOrd="0" presId="urn:microsoft.com/office/officeart/2005/8/layout/hierarchy3"/>
    <dgm:cxn modelId="{60B7A2EC-9602-344C-92BA-C7E8C2DE2701}" type="presOf" srcId="{2C7A9319-AC79-3140-96E0-84578260E186}" destId="{1D2924BA-DB2E-C44F-874A-B86A2539EE39}" srcOrd="0" destOrd="0" presId="urn:microsoft.com/office/officeart/2005/8/layout/hierarchy3"/>
    <dgm:cxn modelId="{6313C1CB-F92D-4342-A982-5B9C5FC4ECB2}" srcId="{34C03F20-5411-9845-8B63-B42DA4EC2BB5}" destId="{1152A4BA-52CF-344D-8B1E-8410E7329E76}" srcOrd="0" destOrd="0" parTransId="{CC08EBE0-85D3-E14A-B558-8C43F0AFD2A1}" sibTransId="{75B7F999-C053-FF46-8EA4-04493EB86408}"/>
    <dgm:cxn modelId="{93DA1993-F186-6542-A72C-365B63F2E302}" srcId="{C323EFD9-570B-2248-A03D-AF62207C4225}" destId="{9C90AE64-717B-124E-9066-CDEDC0FBEBC5}" srcOrd="3" destOrd="0" parTransId="{55F0C6BF-991D-2F45-A0B6-0BB71B137A86}" sibTransId="{AC06D120-B700-D948-8BA4-A769FE370CAE}"/>
    <dgm:cxn modelId="{A5893EE1-AE68-C84C-B732-2A7586EDFD59}" type="presOf" srcId="{12495C4E-2CF3-FE43-A527-8C240A1A7A95}" destId="{58246FB9-587C-2E4C-B980-A4E54A4AC77E}" srcOrd="0" destOrd="0" presId="urn:microsoft.com/office/officeart/2005/8/layout/hierarchy3"/>
    <dgm:cxn modelId="{7E248597-ED5F-6341-A599-089B515A3EBF}" srcId="{2C7A9319-AC79-3140-96E0-84578260E186}" destId="{2F369384-83DA-424E-A732-FFE8B9C3A325}" srcOrd="1" destOrd="0" parTransId="{49FC7DC4-2BE8-654E-8B62-85460F23CACC}" sibTransId="{5ADB4564-63CB-044E-BBFF-A3B7005E3C13}"/>
    <dgm:cxn modelId="{20CD4A63-4EDC-9E49-8924-735FBEF0C8EF}" srcId="{9AB58FAB-6F1B-CD4F-8C19-988304AE8C95}" destId="{FC247C08-4C5D-404D-A15B-33F5CA4C785D}" srcOrd="3" destOrd="0" parTransId="{167BB376-7EF1-9F4B-8E0B-5E1CD141505E}" sibTransId="{C93ADD23-C091-3240-BF9B-30F9D4296D93}"/>
    <dgm:cxn modelId="{8FD59E0F-9770-754B-9FA1-DBB6482CA152}" type="presOf" srcId="{111D1B44-BCBC-304E-9BAC-9874C7EE2138}" destId="{7F0ED901-2FD5-3E4D-86BF-7B0CE4E838BD}" srcOrd="0" destOrd="0" presId="urn:microsoft.com/office/officeart/2005/8/layout/hierarchy3"/>
    <dgm:cxn modelId="{CD42E41A-E960-EC42-97D3-790BE8B5F5CD}" type="presOf" srcId="{9AB58FAB-6F1B-CD4F-8C19-988304AE8C95}" destId="{1333AB53-5807-3A46-88EE-51531013545B}" srcOrd="1" destOrd="0" presId="urn:microsoft.com/office/officeart/2005/8/layout/hierarchy3"/>
    <dgm:cxn modelId="{F3E30895-5A90-5B45-8C54-97D443D092AE}" type="presOf" srcId="{2B5EEAF1-6B86-964F-8FBA-52C0A3BF62C2}" destId="{824BF06E-5830-EA49-AEC8-C178D3003941}" srcOrd="0" destOrd="0" presId="urn:microsoft.com/office/officeart/2005/8/layout/hierarchy3"/>
    <dgm:cxn modelId="{2BAD9F75-5EB3-AD4E-B71F-C8B8DF32BC0A}" type="presOf" srcId="{37387E2D-A1E8-504D-80DD-A71951AACDED}" destId="{F5DB3C77-C38C-E749-8A9A-244166E20091}" srcOrd="0" destOrd="0" presId="urn:microsoft.com/office/officeart/2005/8/layout/hierarchy3"/>
    <dgm:cxn modelId="{9CE0EF5A-600D-0A42-9240-75865039376A}" srcId="{D11050F4-D5D0-C44B-AD54-0EDB95E7F772}" destId="{61EFD4F9-03EC-374D-A0E4-0BCE8E1A6CCF}" srcOrd="2" destOrd="0" parTransId="{7E67E2E0-C09A-FA4C-B2D0-2D77CB374626}" sibTransId="{5355BC5E-3958-FB40-9735-73D75EF6DBB2}"/>
    <dgm:cxn modelId="{7690C5F2-B35B-AE4D-8F20-1ED383A1FA2A}" srcId="{D11050F4-D5D0-C44B-AD54-0EDB95E7F772}" destId="{E942C186-46DB-FE46-941D-BD2259288968}" srcOrd="6" destOrd="0" parTransId="{7EE906A8-F571-D14B-8135-C094DCE6D199}" sibTransId="{3FAA4A63-C18D-EB4C-B8AE-F79AE14BFA74}"/>
    <dgm:cxn modelId="{6089042B-821A-0B40-B819-89C66D087B25}" type="presOf" srcId="{13538F43-A0ED-7C4A-8064-9D0BEBDEEDCD}" destId="{FFB9BA11-D3E9-B24B-8699-599F003391ED}" srcOrd="0" destOrd="0" presId="urn:microsoft.com/office/officeart/2005/8/layout/hierarchy3"/>
    <dgm:cxn modelId="{2187FF60-D447-854E-A9E0-024E4EAF48A7}" type="presOf" srcId="{FC247C08-4C5D-404D-A15B-33F5CA4C785D}" destId="{297B8A2D-4DCD-5D45-8497-5A119129C429}" srcOrd="0" destOrd="0" presId="urn:microsoft.com/office/officeart/2005/8/layout/hierarchy3"/>
    <dgm:cxn modelId="{AD4DC173-F521-9947-951E-E76754B3DC8E}" srcId="{D11050F4-D5D0-C44B-AD54-0EDB95E7F772}" destId="{0F3DCDEC-5F98-554A-9405-C63F55AB1911}" srcOrd="0" destOrd="0" parTransId="{12495C4E-2CF3-FE43-A527-8C240A1A7A95}" sibTransId="{4674D89A-74EC-7A45-A7AA-1D9F89D2AAC6}"/>
    <dgm:cxn modelId="{1DC70E2A-F8F1-BD4E-9104-2E87C1B02455}" srcId="{B6960C1A-4254-9045-893F-94899691569F}" destId="{340DA60D-3E6D-9F41-A307-FE3830B6A5AD}" srcOrd="0" destOrd="0" parTransId="{37387E2D-A1E8-504D-80DD-A71951AACDED}" sibTransId="{4DCE5561-2844-C748-A414-37927219B23D}"/>
    <dgm:cxn modelId="{12EE6D51-73C7-8842-9BE2-BE6373FCB943}" srcId="{9AB58FAB-6F1B-CD4F-8C19-988304AE8C95}" destId="{10B8B521-D2EE-0443-804E-CC4F2F75606C}" srcOrd="0" destOrd="0" parTransId="{2AC083AB-980F-6141-911D-2D539FB6F7FD}" sibTransId="{17D0D880-DAE1-2D47-BB12-BB0CAC404B09}"/>
    <dgm:cxn modelId="{C60B401A-4DAB-F14C-BE86-E06F7AE75DEF}" type="presOf" srcId="{59863D04-96DD-7E4E-A70D-BB5A55005B04}" destId="{11C46CD2-A4DD-B04E-A63D-163717EB28D0}" srcOrd="0" destOrd="0" presId="urn:microsoft.com/office/officeart/2005/8/layout/hierarchy3"/>
    <dgm:cxn modelId="{64D20E93-C650-3B4D-A135-14EBA0AFFA91}" srcId="{431EBF30-A1E5-9E4C-970F-8206934210F3}" destId="{1FD6C630-6145-304F-9AB2-BD3CDE743BA2}" srcOrd="2" destOrd="0" parTransId="{13538F43-A0ED-7C4A-8064-9D0BEBDEEDCD}" sibTransId="{CB1AB66C-61D3-2349-9FE9-A418A1E6CA99}"/>
    <dgm:cxn modelId="{8BAF0955-DCB1-6C4A-B8C2-47DF33F36E38}" srcId="{C323EFD9-570B-2248-A03D-AF62207C4225}" destId="{2C7A9319-AC79-3140-96E0-84578260E186}" srcOrd="1" destOrd="0" parTransId="{CFD1BFE9-2815-4B40-966B-72D2BC2FCF74}" sibTransId="{C5A46550-F040-0A40-BA57-0E43BE0D07D9}"/>
    <dgm:cxn modelId="{99EABF34-912D-E14E-8B58-BA990E3382F7}" type="presOf" srcId="{9A8B4C69-FF65-F745-8C36-7AB3C22B19D3}" destId="{F05F9204-31E7-7D46-9B84-CA7E2CC9E3B8}" srcOrd="0" destOrd="0" presId="urn:microsoft.com/office/officeart/2005/8/layout/hierarchy3"/>
    <dgm:cxn modelId="{7B73362E-A7CE-BF40-8F54-2F8E0CA2EEC4}" type="presOf" srcId="{1366520E-D863-8440-BD97-A376AAC3DF4D}" destId="{B5996114-6E71-754C-B07A-50E80619528B}" srcOrd="0" destOrd="0" presId="urn:microsoft.com/office/officeart/2005/8/layout/hierarchy3"/>
    <dgm:cxn modelId="{6698F3A9-0462-CE47-87E6-B338F5C74EED}" type="presOf" srcId="{AED71E52-5DDC-694A-B016-5D37A55AA0EB}" destId="{1B4FF3EC-955E-7945-BF25-1DD8433A0D4B}" srcOrd="0" destOrd="0" presId="urn:microsoft.com/office/officeart/2005/8/layout/hierarchy3"/>
    <dgm:cxn modelId="{030D2DD6-29E4-4549-B01D-1D53D0014BFE}" type="presOf" srcId="{B6960C1A-4254-9045-893F-94899691569F}" destId="{097271E2-0472-574B-8752-D2A0CADB60AD}" srcOrd="1" destOrd="0" presId="urn:microsoft.com/office/officeart/2005/8/layout/hierarchy3"/>
    <dgm:cxn modelId="{DF0327FE-059A-5340-8638-7D6C7C257A5D}" type="presOf" srcId="{431EBF30-A1E5-9E4C-970F-8206934210F3}" destId="{BA22784B-1C95-824E-B7DE-A86784C2515A}" srcOrd="0" destOrd="0" presId="urn:microsoft.com/office/officeart/2005/8/layout/hierarchy3"/>
    <dgm:cxn modelId="{15FD7816-E63F-134C-8396-A4C60B2FE351}" srcId="{D11050F4-D5D0-C44B-AD54-0EDB95E7F772}" destId="{2708FA68-AE2B-3246-B2BA-8FE5E3C3657F}" srcOrd="5" destOrd="0" parTransId="{A9AC26ED-1FBA-5E4D-A8BA-6DF2CAC1C812}" sibTransId="{D6572F05-9455-484A-8CFB-DAD3908D88C4}"/>
    <dgm:cxn modelId="{8FB87787-E7E1-244F-A573-A606BB4612A5}" type="presOf" srcId="{1FD6C630-6145-304F-9AB2-BD3CDE743BA2}" destId="{DD7B60B7-F5C0-DE44-AD26-A83725AB4BD4}" srcOrd="0" destOrd="0" presId="urn:microsoft.com/office/officeart/2005/8/layout/hierarchy3"/>
    <dgm:cxn modelId="{E70242BB-A38C-6A4C-9378-22452BADCD2C}" type="presOf" srcId="{C23630B8-DF8E-CF4B-B9E9-17EFAD3DCD00}" destId="{98C6A012-D422-E34A-A4E8-D55588FDD6E1}" srcOrd="0" destOrd="0" presId="urn:microsoft.com/office/officeart/2005/8/layout/hierarchy3"/>
    <dgm:cxn modelId="{B5C1578C-F457-0543-9855-AA14B753F239}" srcId="{9AB58FAB-6F1B-CD4F-8C19-988304AE8C95}" destId="{4704F980-9EAB-9345-9D0A-AF13566780EF}" srcOrd="1" destOrd="0" parTransId="{9A8B4C69-FF65-F745-8C36-7AB3C22B19D3}" sibTransId="{752BF567-77D3-9741-8F31-2FBAE72499EA}"/>
    <dgm:cxn modelId="{8EE5841A-62DD-664F-9401-BE1F25C0C81D}" type="presOf" srcId="{2AC083AB-980F-6141-911D-2D539FB6F7FD}" destId="{0FE885D2-76FE-9046-9CEA-21D8F4E71ACB}" srcOrd="0" destOrd="0" presId="urn:microsoft.com/office/officeart/2005/8/layout/hierarchy3"/>
    <dgm:cxn modelId="{FFB1E572-81F1-A84C-8A47-3B05F3D5B943}" type="presOf" srcId="{EA6A2BE7-7F25-6046-B82F-9F2F95B0CB16}" destId="{33E2647A-EA8E-6448-8F32-48A4979A5DA6}" srcOrd="0" destOrd="0" presId="urn:microsoft.com/office/officeart/2005/8/layout/hierarchy3"/>
    <dgm:cxn modelId="{746DE772-E319-664C-8BC5-6F51429181F7}" srcId="{431EBF30-A1E5-9E4C-970F-8206934210F3}" destId="{5E83117A-B579-A64D-BDC4-2F1B5543492F}" srcOrd="1" destOrd="0" parTransId="{7E4375B6-F67B-E044-B4CD-FD1D7F5AFD54}" sibTransId="{5E5D8E6D-11D3-C647-B790-308685C65F7A}"/>
    <dgm:cxn modelId="{07004EEE-17BD-1043-B615-C4746A25F86F}" type="presOf" srcId="{9C90AE64-717B-124E-9066-CDEDC0FBEBC5}" destId="{76674684-8937-FA48-89C2-D48A7E6FEA14}" srcOrd="0" destOrd="0" presId="urn:microsoft.com/office/officeart/2005/8/layout/hierarchy3"/>
    <dgm:cxn modelId="{86C00CC1-196F-F34B-9D6B-C4FC0E61849A}" srcId="{431EBF30-A1E5-9E4C-970F-8206934210F3}" destId="{2B5EEAF1-6B86-964F-8FBA-52C0A3BF62C2}" srcOrd="0" destOrd="0" parTransId="{B2B11716-CB93-E642-BF3E-7C461804624C}" sibTransId="{48B41AFC-928E-E942-B364-99F8AD7CB1A9}"/>
    <dgm:cxn modelId="{B70D6EE5-8A55-D84B-80B4-BC2ED94DEB52}" type="presOf" srcId="{D11050F4-D5D0-C44B-AD54-0EDB95E7F772}" destId="{7019513B-9BED-4C40-8513-63B05914FC73}" srcOrd="0" destOrd="0" presId="urn:microsoft.com/office/officeart/2005/8/layout/hierarchy3"/>
    <dgm:cxn modelId="{2D0030A7-44F6-8345-9CFD-56294A68011B}" type="presOf" srcId="{815A0582-E4AF-6948-9063-0928AF258F7D}" destId="{CFC6E504-96EF-C941-AF5A-483D1E3A3E43}" srcOrd="0" destOrd="0" presId="urn:microsoft.com/office/officeart/2005/8/layout/hierarchy3"/>
    <dgm:cxn modelId="{8B9B2A56-EB45-6142-841F-44066029D6D6}" type="presOf" srcId="{7E67E2E0-C09A-FA4C-B2D0-2D77CB374626}" destId="{FF988159-9DE7-1441-90D0-8A93A165F2B9}" srcOrd="0" destOrd="0" presId="urn:microsoft.com/office/officeart/2005/8/layout/hierarchy3"/>
    <dgm:cxn modelId="{9F733A45-9433-4E43-AC48-E01CEA294894}" type="presOf" srcId="{34C03F20-5411-9845-8B63-B42DA4EC2BB5}" destId="{44FEAB59-648E-1246-9925-0ECAE39565DE}" srcOrd="1" destOrd="0" presId="urn:microsoft.com/office/officeart/2005/8/layout/hierarchy3"/>
    <dgm:cxn modelId="{8304AD8C-5DCC-3E40-BB05-DB526D2BB5F9}" type="presOf" srcId="{B6960C1A-4254-9045-893F-94899691569F}" destId="{6A5735A7-853F-8D4A-9933-39A22C44C383}" srcOrd="0" destOrd="0" presId="urn:microsoft.com/office/officeart/2005/8/layout/hierarchy3"/>
    <dgm:cxn modelId="{F2B0A796-E598-EB4F-8DF2-CD79F4D75E45}" srcId="{D11050F4-D5D0-C44B-AD54-0EDB95E7F772}" destId="{0839E9FC-8996-E747-9E54-B3003B49DB99}" srcOrd="1" destOrd="0" parTransId="{111D1B44-BCBC-304E-9BAC-9874C7EE2138}" sibTransId="{8F28E299-AF12-9F4B-A0A3-F29D84D0D704}"/>
    <dgm:cxn modelId="{8F933DF3-65C2-CE44-8DC6-0ED55FDFF04C}" type="presOf" srcId="{D11050F4-D5D0-C44B-AD54-0EDB95E7F772}" destId="{FFBEDCEA-B0C3-6A4A-92B3-78D260A2E1FC}" srcOrd="1" destOrd="0" presId="urn:microsoft.com/office/officeart/2005/8/layout/hierarchy3"/>
    <dgm:cxn modelId="{DF070323-FEFA-3947-9CE9-3DB970B5B005}" srcId="{9C90AE64-717B-124E-9066-CDEDC0FBEBC5}" destId="{CBE96677-B937-2E4F-985E-E6E0011C3DE5}" srcOrd="0" destOrd="0" parTransId="{EA6A2BE7-7F25-6046-B82F-9F2F95B0CB16}" sibTransId="{C26086EB-5D10-DF48-807F-C118D6D2EB84}"/>
    <dgm:cxn modelId="{569FCF81-6DC4-6C45-8EFD-5EE3DA06F4EA}" type="presOf" srcId="{431EBF30-A1E5-9E4C-970F-8206934210F3}" destId="{64715DDD-BF55-5548-9223-F682CD16DCEE}" srcOrd="1" destOrd="0" presId="urn:microsoft.com/office/officeart/2005/8/layout/hierarchy3"/>
    <dgm:cxn modelId="{474E722A-5336-694A-8844-5A5272C2EDF9}" type="presOf" srcId="{CB548C39-5DB0-EC4C-815E-F8EEA95413C2}" destId="{5F81617C-D488-8C40-BADF-4067FFD8A0EB}" srcOrd="0" destOrd="0" presId="urn:microsoft.com/office/officeart/2005/8/layout/hierarchy3"/>
    <dgm:cxn modelId="{26221CB6-E11B-8E49-96F0-DA2467DD58FA}" type="presOf" srcId="{167BB376-7EF1-9F4B-8E0B-5E1CD141505E}" destId="{322A0316-B3F7-EB41-8BB6-92328D11DA07}" srcOrd="0" destOrd="0" presId="urn:microsoft.com/office/officeart/2005/8/layout/hierarchy3"/>
    <dgm:cxn modelId="{D76A3D50-9E29-BA41-AD31-44921EAC3876}" srcId="{B6960C1A-4254-9045-893F-94899691569F}" destId="{34A79CDC-E166-834E-BD86-A9B0D679DF40}" srcOrd="1" destOrd="0" parTransId="{F92FF029-010E-3348-9E8F-EA63E9372DFB}" sibTransId="{8D26D900-59E2-844E-9219-95718DA1C0C8}"/>
    <dgm:cxn modelId="{5AB0DF87-801B-1F44-943C-0F41B76B7B60}" type="presOf" srcId="{0839E9FC-8996-E747-9E54-B3003B49DB99}" destId="{97467DD8-16D7-B14D-BCED-D2C472BFA613}" srcOrd="0" destOrd="0" presId="urn:microsoft.com/office/officeart/2005/8/layout/hierarchy3"/>
    <dgm:cxn modelId="{722E14BB-737B-FE46-B5B1-AE2DFEE558EB}" type="presOf" srcId="{2708FA68-AE2B-3246-B2BA-8FE5E3C3657F}" destId="{2DD06B00-8888-604C-A33A-EBAE2B80CE74}" srcOrd="0" destOrd="0" presId="urn:microsoft.com/office/officeart/2005/8/layout/hierarchy3"/>
    <dgm:cxn modelId="{B4794466-B2A6-4346-A246-E43E460A1338}" type="presOf" srcId="{61EFD4F9-03EC-374D-A0E4-0BCE8E1A6CCF}" destId="{7DB82FC6-D47F-D54A-9116-8AE8168F314B}" srcOrd="0" destOrd="0" presId="urn:microsoft.com/office/officeart/2005/8/layout/hierarchy3"/>
    <dgm:cxn modelId="{877A8856-73C9-AC40-B164-0EFDC92712D7}" type="presOf" srcId="{1152A4BA-52CF-344D-8B1E-8410E7329E76}" destId="{9C092D69-38A7-1140-B999-5BC690E2251E}" srcOrd="0" destOrd="0" presId="urn:microsoft.com/office/officeart/2005/8/layout/hierarchy3"/>
    <dgm:cxn modelId="{19035F4F-165E-2B4B-8C9D-1088B0A43374}" srcId="{D11050F4-D5D0-C44B-AD54-0EDB95E7F772}" destId="{1366520E-D863-8440-BD97-A376AAC3DF4D}" srcOrd="4" destOrd="0" parTransId="{C23630B8-DF8E-CF4B-B9E9-17EFAD3DCD00}" sibTransId="{E0EE775B-C792-7049-B108-5E7BCAE35763}"/>
    <dgm:cxn modelId="{5BD4DFA1-C343-6741-91FB-75316944FCE7}" srcId="{C323EFD9-570B-2248-A03D-AF62207C4225}" destId="{431EBF30-A1E5-9E4C-970F-8206934210F3}" srcOrd="5" destOrd="0" parTransId="{318BC4D6-0CEE-6D4B-A659-A43C63F63581}" sibTransId="{E6325F42-DA6B-4A4B-9C5A-335BF8571DB4}"/>
    <dgm:cxn modelId="{8589A7C3-1590-0846-BC29-92F13C1D17ED}" type="presOf" srcId="{162F0FFF-958F-AE4A-85A7-89D07D6CF0CA}" destId="{0F7B28D8-86B0-E045-8893-F20BE4BE5599}" srcOrd="0" destOrd="0" presId="urn:microsoft.com/office/officeart/2005/8/layout/hierarchy3"/>
    <dgm:cxn modelId="{92D8B883-306D-8B4D-A722-578CFC7F61E2}" type="presOf" srcId="{49FC7DC4-2BE8-654E-8B62-85460F23CACC}" destId="{48D1B7F6-1236-CA41-9367-BAA534837D93}" srcOrd="0" destOrd="0" presId="urn:microsoft.com/office/officeart/2005/8/layout/hierarchy3"/>
    <dgm:cxn modelId="{7BFDCF02-8CC5-3B4A-A7A1-EB25D693EEB6}" srcId="{C323EFD9-570B-2248-A03D-AF62207C4225}" destId="{34C03F20-5411-9845-8B63-B42DA4EC2BB5}" srcOrd="6" destOrd="0" parTransId="{EB8B6435-E7A7-9643-88D6-56E6019B66E0}" sibTransId="{1FA0A503-F9AB-5D48-81A2-3C177DE7BE10}"/>
    <dgm:cxn modelId="{7AA6AD11-4BE8-C248-BB85-AE8646477591}" srcId="{D11050F4-D5D0-C44B-AD54-0EDB95E7F772}" destId="{1DCCB481-C1CB-6840-B2C1-50803B056241}" srcOrd="3" destOrd="0" parTransId="{E7B1077C-8E8D-6A4B-A2F3-703CA8571F32}" sibTransId="{FB48F5FA-870F-A14B-8CEF-9DA7866626A3}"/>
    <dgm:cxn modelId="{0B29B1BB-6260-A745-97D2-9D9BCAC74A1C}" type="presOf" srcId="{34C03F20-5411-9845-8B63-B42DA4EC2BB5}" destId="{C1D3E977-AA10-724F-8D13-F5E98E1EFE24}" srcOrd="0" destOrd="0" presId="urn:microsoft.com/office/officeart/2005/8/layout/hierarchy3"/>
    <dgm:cxn modelId="{DFEFB346-95EC-D647-BA81-6F151D8FD411}" type="presOf" srcId="{10B8B521-D2EE-0443-804E-CC4F2F75606C}" destId="{8C3A7799-EF55-6E4B-A823-9D6A2976B5F7}" srcOrd="0" destOrd="0" presId="urn:microsoft.com/office/officeart/2005/8/layout/hierarchy3"/>
    <dgm:cxn modelId="{0F72EEA7-CAC2-214E-8BFA-790B04BDB6F4}" srcId="{2C7A9319-AC79-3140-96E0-84578260E186}" destId="{59863D04-96DD-7E4E-A70D-BB5A55005B04}" srcOrd="2" destOrd="0" parTransId="{B47AC743-4EC6-4844-AB9F-BE9B1E46ADED}" sibTransId="{D9539A4A-E2D6-4E45-8871-D10522960FC0}"/>
    <dgm:cxn modelId="{4E42C9E7-9099-B640-B969-DF24CBA27ADC}" type="presOf" srcId="{2C7A9319-AC79-3140-96E0-84578260E186}" destId="{122D7832-5BBF-2841-A972-238CB094ECCB}" srcOrd="1" destOrd="0" presId="urn:microsoft.com/office/officeart/2005/8/layout/hierarchy3"/>
    <dgm:cxn modelId="{A94CEF9E-591A-F144-B3F7-ECB4713928C3}" type="presOf" srcId="{CBE96677-B937-2E4F-985E-E6E0011C3DE5}" destId="{1514FBA2-C878-9D47-BDE1-8C9AE6BF2BAA}" srcOrd="0" destOrd="0" presId="urn:microsoft.com/office/officeart/2005/8/layout/hierarchy3"/>
    <dgm:cxn modelId="{C0C4DE9F-FE50-524E-A2A9-E219F95E7F1C}" type="presOf" srcId="{A9AC26ED-1FBA-5E4D-A8BA-6DF2CAC1C812}" destId="{E86F0041-D81B-D84C-8534-1BF3DD6FE8F8}" srcOrd="0" destOrd="0" presId="urn:microsoft.com/office/officeart/2005/8/layout/hierarchy3"/>
    <dgm:cxn modelId="{376D945C-1859-8443-9D81-68E2781764A6}" srcId="{2C7A9319-AC79-3140-96E0-84578260E186}" destId="{815A0582-E4AF-6948-9063-0928AF258F7D}" srcOrd="0" destOrd="0" parTransId="{AED71E52-5DDC-694A-B016-5D37A55AA0EB}" sibTransId="{D3E9BCE7-6D95-7347-8EFE-F3D78FB40A6A}"/>
    <dgm:cxn modelId="{D2E98868-D3C4-CF45-851E-32C1F012A282}" type="presParOf" srcId="{07615A30-46DD-8E4A-90B4-B1BC7408168B}" destId="{15D6C089-CC28-2D48-908F-39CE4FFF3449}" srcOrd="0" destOrd="0" presId="urn:microsoft.com/office/officeart/2005/8/layout/hierarchy3"/>
    <dgm:cxn modelId="{BF94CB6D-3723-3E4B-A933-2D2281F0471F}" type="presParOf" srcId="{15D6C089-CC28-2D48-908F-39CE4FFF3449}" destId="{43DBC551-4155-1B44-8FF6-81B1CD717D06}" srcOrd="0" destOrd="0" presId="urn:microsoft.com/office/officeart/2005/8/layout/hierarchy3"/>
    <dgm:cxn modelId="{01DEE25A-9A09-ED4F-A16F-7D5B1C1DFD28}" type="presParOf" srcId="{43DBC551-4155-1B44-8FF6-81B1CD717D06}" destId="{34041B8D-377E-4E4B-BBB3-5CA1195B23CF}" srcOrd="0" destOrd="0" presId="urn:microsoft.com/office/officeart/2005/8/layout/hierarchy3"/>
    <dgm:cxn modelId="{00AA4FCA-7FEC-7A4B-83A4-E2E2158CF17D}" type="presParOf" srcId="{43DBC551-4155-1B44-8FF6-81B1CD717D06}" destId="{1333AB53-5807-3A46-88EE-51531013545B}" srcOrd="1" destOrd="0" presId="urn:microsoft.com/office/officeart/2005/8/layout/hierarchy3"/>
    <dgm:cxn modelId="{9B77D891-888C-7346-8BD3-6E41766A09BF}" type="presParOf" srcId="{15D6C089-CC28-2D48-908F-39CE4FFF3449}" destId="{A72906A6-AF2C-6E4C-AF11-7CCA1D368600}" srcOrd="1" destOrd="0" presId="urn:microsoft.com/office/officeart/2005/8/layout/hierarchy3"/>
    <dgm:cxn modelId="{2B9C11DA-504F-D64E-96BA-314F5D87D58D}" type="presParOf" srcId="{A72906A6-AF2C-6E4C-AF11-7CCA1D368600}" destId="{0FE885D2-76FE-9046-9CEA-21D8F4E71ACB}" srcOrd="0" destOrd="0" presId="urn:microsoft.com/office/officeart/2005/8/layout/hierarchy3"/>
    <dgm:cxn modelId="{4403E8F8-E1AB-7047-999C-967F4CCE4322}" type="presParOf" srcId="{A72906A6-AF2C-6E4C-AF11-7CCA1D368600}" destId="{8C3A7799-EF55-6E4B-A823-9D6A2976B5F7}" srcOrd="1" destOrd="0" presId="urn:microsoft.com/office/officeart/2005/8/layout/hierarchy3"/>
    <dgm:cxn modelId="{CFDC3AF5-F25E-9145-BE42-B0E41E818B84}" type="presParOf" srcId="{A72906A6-AF2C-6E4C-AF11-7CCA1D368600}" destId="{F05F9204-31E7-7D46-9B84-CA7E2CC9E3B8}" srcOrd="2" destOrd="0" presId="urn:microsoft.com/office/officeart/2005/8/layout/hierarchy3"/>
    <dgm:cxn modelId="{827C4AF8-8B4C-3E43-8BDA-36970C6D8FA2}" type="presParOf" srcId="{A72906A6-AF2C-6E4C-AF11-7CCA1D368600}" destId="{EED70A66-967D-5B47-8D17-41C351048BA8}" srcOrd="3" destOrd="0" presId="urn:microsoft.com/office/officeart/2005/8/layout/hierarchy3"/>
    <dgm:cxn modelId="{65A3EB39-5B34-CC4A-83EC-B6CF70B218A1}" type="presParOf" srcId="{A72906A6-AF2C-6E4C-AF11-7CCA1D368600}" destId="{5F81617C-D488-8C40-BADF-4067FFD8A0EB}" srcOrd="4" destOrd="0" presId="urn:microsoft.com/office/officeart/2005/8/layout/hierarchy3"/>
    <dgm:cxn modelId="{6243F8F3-C4CD-DC4C-8243-EEB8A40AD7E1}" type="presParOf" srcId="{A72906A6-AF2C-6E4C-AF11-7CCA1D368600}" destId="{0F7B28D8-86B0-E045-8893-F20BE4BE5599}" srcOrd="5" destOrd="0" presId="urn:microsoft.com/office/officeart/2005/8/layout/hierarchy3"/>
    <dgm:cxn modelId="{E07451AA-4423-6F43-ACD5-4306F1B91910}" type="presParOf" srcId="{A72906A6-AF2C-6E4C-AF11-7CCA1D368600}" destId="{322A0316-B3F7-EB41-8BB6-92328D11DA07}" srcOrd="6" destOrd="0" presId="urn:microsoft.com/office/officeart/2005/8/layout/hierarchy3"/>
    <dgm:cxn modelId="{EFF33B8C-A317-8C48-AFCD-155DFE125A25}" type="presParOf" srcId="{A72906A6-AF2C-6E4C-AF11-7CCA1D368600}" destId="{297B8A2D-4DCD-5D45-8497-5A119129C429}" srcOrd="7" destOrd="0" presId="urn:microsoft.com/office/officeart/2005/8/layout/hierarchy3"/>
    <dgm:cxn modelId="{CA6F71D5-D30E-B141-B5A2-E5FC982E0569}" type="presParOf" srcId="{07615A30-46DD-8E4A-90B4-B1BC7408168B}" destId="{F5A6B9A5-5DD6-FA47-A52B-2FAC23D1E89D}" srcOrd="1" destOrd="0" presId="urn:microsoft.com/office/officeart/2005/8/layout/hierarchy3"/>
    <dgm:cxn modelId="{FD1B017F-69DD-8D45-8146-7560C7A66E81}" type="presParOf" srcId="{F5A6B9A5-5DD6-FA47-A52B-2FAC23D1E89D}" destId="{5A3A246D-FA7D-3F4F-96BF-73A8DB41BBB5}" srcOrd="0" destOrd="0" presId="urn:microsoft.com/office/officeart/2005/8/layout/hierarchy3"/>
    <dgm:cxn modelId="{F8665550-15DC-1C4F-AB3C-DD982298FFFD}" type="presParOf" srcId="{5A3A246D-FA7D-3F4F-96BF-73A8DB41BBB5}" destId="{1D2924BA-DB2E-C44F-874A-B86A2539EE39}" srcOrd="0" destOrd="0" presId="urn:microsoft.com/office/officeart/2005/8/layout/hierarchy3"/>
    <dgm:cxn modelId="{CF71E3AF-FDBD-A947-95FB-3193BA7BB241}" type="presParOf" srcId="{5A3A246D-FA7D-3F4F-96BF-73A8DB41BBB5}" destId="{122D7832-5BBF-2841-A972-238CB094ECCB}" srcOrd="1" destOrd="0" presId="urn:microsoft.com/office/officeart/2005/8/layout/hierarchy3"/>
    <dgm:cxn modelId="{A058332B-4A8F-1842-93E3-3F698280C38A}" type="presParOf" srcId="{F5A6B9A5-5DD6-FA47-A52B-2FAC23D1E89D}" destId="{4C733FDB-6B84-F542-9FBE-E14A2890F437}" srcOrd="1" destOrd="0" presId="urn:microsoft.com/office/officeart/2005/8/layout/hierarchy3"/>
    <dgm:cxn modelId="{7170A5E1-2757-234B-94C2-4BDFF0C034F6}" type="presParOf" srcId="{4C733FDB-6B84-F542-9FBE-E14A2890F437}" destId="{1B4FF3EC-955E-7945-BF25-1DD8433A0D4B}" srcOrd="0" destOrd="0" presId="urn:microsoft.com/office/officeart/2005/8/layout/hierarchy3"/>
    <dgm:cxn modelId="{146DE21A-53CA-2E4C-9EF8-4AEB974DEA91}" type="presParOf" srcId="{4C733FDB-6B84-F542-9FBE-E14A2890F437}" destId="{CFC6E504-96EF-C941-AF5A-483D1E3A3E43}" srcOrd="1" destOrd="0" presId="urn:microsoft.com/office/officeart/2005/8/layout/hierarchy3"/>
    <dgm:cxn modelId="{CAEC3EAE-63F8-5A48-A61E-FCC322DAF54F}" type="presParOf" srcId="{4C733FDB-6B84-F542-9FBE-E14A2890F437}" destId="{48D1B7F6-1236-CA41-9367-BAA534837D93}" srcOrd="2" destOrd="0" presId="urn:microsoft.com/office/officeart/2005/8/layout/hierarchy3"/>
    <dgm:cxn modelId="{5B419C78-9C42-134B-8EF5-A0499A9B7634}" type="presParOf" srcId="{4C733FDB-6B84-F542-9FBE-E14A2890F437}" destId="{253E99BB-C400-A849-991F-ADF7DA3FA780}" srcOrd="3" destOrd="0" presId="urn:microsoft.com/office/officeart/2005/8/layout/hierarchy3"/>
    <dgm:cxn modelId="{D1AC9FAB-C8D8-EC4B-B7A6-87BBF38EE37B}" type="presParOf" srcId="{4C733FDB-6B84-F542-9FBE-E14A2890F437}" destId="{65319D54-0FB7-3F42-AFC2-A336749C5EA2}" srcOrd="4" destOrd="0" presId="urn:microsoft.com/office/officeart/2005/8/layout/hierarchy3"/>
    <dgm:cxn modelId="{D117B74B-BF20-C04F-9B26-EBC87BD4FA75}" type="presParOf" srcId="{4C733FDB-6B84-F542-9FBE-E14A2890F437}" destId="{11C46CD2-A4DD-B04E-A63D-163717EB28D0}" srcOrd="5" destOrd="0" presId="urn:microsoft.com/office/officeart/2005/8/layout/hierarchy3"/>
    <dgm:cxn modelId="{B8207426-39E4-A044-BDFE-9BF214E7BC2D}" type="presParOf" srcId="{07615A30-46DD-8E4A-90B4-B1BC7408168B}" destId="{5298BD6A-E37B-964C-BB12-C71CF7BAC386}" srcOrd="2" destOrd="0" presId="urn:microsoft.com/office/officeart/2005/8/layout/hierarchy3"/>
    <dgm:cxn modelId="{806DB81E-5B55-EE46-A9AB-6016D26B92C2}" type="presParOf" srcId="{5298BD6A-E37B-964C-BB12-C71CF7BAC386}" destId="{84D00358-D40D-2547-BF4C-BC766F2351BD}" srcOrd="0" destOrd="0" presId="urn:microsoft.com/office/officeart/2005/8/layout/hierarchy3"/>
    <dgm:cxn modelId="{55FABF00-6C86-4D4A-9BC2-02FA48A1B757}" type="presParOf" srcId="{84D00358-D40D-2547-BF4C-BC766F2351BD}" destId="{7019513B-9BED-4C40-8513-63B05914FC73}" srcOrd="0" destOrd="0" presId="urn:microsoft.com/office/officeart/2005/8/layout/hierarchy3"/>
    <dgm:cxn modelId="{482D1908-42BD-F246-BA88-07259B51EE50}" type="presParOf" srcId="{84D00358-D40D-2547-BF4C-BC766F2351BD}" destId="{FFBEDCEA-B0C3-6A4A-92B3-78D260A2E1FC}" srcOrd="1" destOrd="0" presId="urn:microsoft.com/office/officeart/2005/8/layout/hierarchy3"/>
    <dgm:cxn modelId="{E48EE1D2-6CF4-854A-ABBD-4581E250CBF7}" type="presParOf" srcId="{5298BD6A-E37B-964C-BB12-C71CF7BAC386}" destId="{6F95A1D9-76B6-424E-A8E8-FEF1ECA588FF}" srcOrd="1" destOrd="0" presId="urn:microsoft.com/office/officeart/2005/8/layout/hierarchy3"/>
    <dgm:cxn modelId="{8C94D9D3-5027-F041-AFFC-CC98C3EB9D4A}" type="presParOf" srcId="{6F95A1D9-76B6-424E-A8E8-FEF1ECA588FF}" destId="{58246FB9-587C-2E4C-B980-A4E54A4AC77E}" srcOrd="0" destOrd="0" presId="urn:microsoft.com/office/officeart/2005/8/layout/hierarchy3"/>
    <dgm:cxn modelId="{C44A6AD6-3C40-7F48-B9E2-32A35262A03C}" type="presParOf" srcId="{6F95A1D9-76B6-424E-A8E8-FEF1ECA588FF}" destId="{D43C6F65-6214-B244-A546-75E488CAAA2F}" srcOrd="1" destOrd="0" presId="urn:microsoft.com/office/officeart/2005/8/layout/hierarchy3"/>
    <dgm:cxn modelId="{366EFFEF-0693-A643-85AB-1E52FF985E77}" type="presParOf" srcId="{6F95A1D9-76B6-424E-A8E8-FEF1ECA588FF}" destId="{7F0ED901-2FD5-3E4D-86BF-7B0CE4E838BD}" srcOrd="2" destOrd="0" presId="urn:microsoft.com/office/officeart/2005/8/layout/hierarchy3"/>
    <dgm:cxn modelId="{2261B4B2-4475-D340-BF96-D215E19602EC}" type="presParOf" srcId="{6F95A1D9-76B6-424E-A8E8-FEF1ECA588FF}" destId="{97467DD8-16D7-B14D-BCED-D2C472BFA613}" srcOrd="3" destOrd="0" presId="urn:microsoft.com/office/officeart/2005/8/layout/hierarchy3"/>
    <dgm:cxn modelId="{7F2AD7EB-3DD0-2545-86B5-39916528A60C}" type="presParOf" srcId="{6F95A1D9-76B6-424E-A8E8-FEF1ECA588FF}" destId="{FF988159-9DE7-1441-90D0-8A93A165F2B9}" srcOrd="4" destOrd="0" presId="urn:microsoft.com/office/officeart/2005/8/layout/hierarchy3"/>
    <dgm:cxn modelId="{FB381636-8DA0-3F41-9FCF-B67790B8A757}" type="presParOf" srcId="{6F95A1D9-76B6-424E-A8E8-FEF1ECA588FF}" destId="{7DB82FC6-D47F-D54A-9116-8AE8168F314B}" srcOrd="5" destOrd="0" presId="urn:microsoft.com/office/officeart/2005/8/layout/hierarchy3"/>
    <dgm:cxn modelId="{33414A10-399C-DA48-8EED-8CCE4FF6D5DB}" type="presParOf" srcId="{6F95A1D9-76B6-424E-A8E8-FEF1ECA588FF}" destId="{61BEF43E-EBD7-A043-8DB3-FB9EEA7337B2}" srcOrd="6" destOrd="0" presId="urn:microsoft.com/office/officeart/2005/8/layout/hierarchy3"/>
    <dgm:cxn modelId="{ABCC9788-5601-BC48-BEE9-7B42C1E8A418}" type="presParOf" srcId="{6F95A1D9-76B6-424E-A8E8-FEF1ECA588FF}" destId="{F22B152D-D794-1545-8402-4F36DE15C5E2}" srcOrd="7" destOrd="0" presId="urn:microsoft.com/office/officeart/2005/8/layout/hierarchy3"/>
    <dgm:cxn modelId="{EC2CC83E-9E28-0E40-A831-A8B7FB7E41EC}" type="presParOf" srcId="{6F95A1D9-76B6-424E-A8E8-FEF1ECA588FF}" destId="{98C6A012-D422-E34A-A4E8-D55588FDD6E1}" srcOrd="8" destOrd="0" presId="urn:microsoft.com/office/officeart/2005/8/layout/hierarchy3"/>
    <dgm:cxn modelId="{9C441A86-41B0-9647-BF26-F765637E5BF2}" type="presParOf" srcId="{6F95A1D9-76B6-424E-A8E8-FEF1ECA588FF}" destId="{B5996114-6E71-754C-B07A-50E80619528B}" srcOrd="9" destOrd="0" presId="urn:microsoft.com/office/officeart/2005/8/layout/hierarchy3"/>
    <dgm:cxn modelId="{9CD97F5B-90FC-084F-9023-C210F763356D}" type="presParOf" srcId="{6F95A1D9-76B6-424E-A8E8-FEF1ECA588FF}" destId="{E86F0041-D81B-D84C-8534-1BF3DD6FE8F8}" srcOrd="10" destOrd="0" presId="urn:microsoft.com/office/officeart/2005/8/layout/hierarchy3"/>
    <dgm:cxn modelId="{FAFBD7BD-7530-D84D-A386-31EE4D2D2A52}" type="presParOf" srcId="{6F95A1D9-76B6-424E-A8E8-FEF1ECA588FF}" destId="{2DD06B00-8888-604C-A33A-EBAE2B80CE74}" srcOrd="11" destOrd="0" presId="urn:microsoft.com/office/officeart/2005/8/layout/hierarchy3"/>
    <dgm:cxn modelId="{37AF326B-C7CF-5B4D-88EA-CF5834E0BA0A}" type="presParOf" srcId="{6F95A1D9-76B6-424E-A8E8-FEF1ECA588FF}" destId="{EC5425C5-22F6-EA49-8CBE-EDC84D96C5F0}" srcOrd="12" destOrd="0" presId="urn:microsoft.com/office/officeart/2005/8/layout/hierarchy3"/>
    <dgm:cxn modelId="{6AA001E2-2F3D-9740-9776-BF40EAA049B1}" type="presParOf" srcId="{6F95A1D9-76B6-424E-A8E8-FEF1ECA588FF}" destId="{A123FBE4-B921-4941-98D9-7869348B3E7D}" srcOrd="13" destOrd="0" presId="urn:microsoft.com/office/officeart/2005/8/layout/hierarchy3"/>
    <dgm:cxn modelId="{CE03B7B1-0BCA-B24F-AFEA-F16FF4BB12C5}" type="presParOf" srcId="{07615A30-46DD-8E4A-90B4-B1BC7408168B}" destId="{BCEC7298-2B6D-A040-BD72-C7BE5C30D687}" srcOrd="3" destOrd="0" presId="urn:microsoft.com/office/officeart/2005/8/layout/hierarchy3"/>
    <dgm:cxn modelId="{1A7C4CB3-7AB0-7C42-B8A0-A03A3544D3F1}" type="presParOf" srcId="{BCEC7298-2B6D-A040-BD72-C7BE5C30D687}" destId="{FD2DCAEF-BA1B-0548-8486-6658C9A5D58D}" srcOrd="0" destOrd="0" presId="urn:microsoft.com/office/officeart/2005/8/layout/hierarchy3"/>
    <dgm:cxn modelId="{8D3FDC22-842A-3E42-9126-F5C8CE9A8B33}" type="presParOf" srcId="{FD2DCAEF-BA1B-0548-8486-6658C9A5D58D}" destId="{76674684-8937-FA48-89C2-D48A7E6FEA14}" srcOrd="0" destOrd="0" presId="urn:microsoft.com/office/officeart/2005/8/layout/hierarchy3"/>
    <dgm:cxn modelId="{F9703F4C-22A9-6E45-A512-AFBBAA18FFE9}" type="presParOf" srcId="{FD2DCAEF-BA1B-0548-8486-6658C9A5D58D}" destId="{851B07B8-9CB5-254E-BD32-B66AF4673176}" srcOrd="1" destOrd="0" presId="urn:microsoft.com/office/officeart/2005/8/layout/hierarchy3"/>
    <dgm:cxn modelId="{9010FC13-05E6-ED40-A015-1E38E6862F47}" type="presParOf" srcId="{BCEC7298-2B6D-A040-BD72-C7BE5C30D687}" destId="{13F16B2C-BAF4-BD4D-AEFB-033B4CEDC109}" srcOrd="1" destOrd="0" presId="urn:microsoft.com/office/officeart/2005/8/layout/hierarchy3"/>
    <dgm:cxn modelId="{5252FFC2-E930-6647-8A35-7BDB813B0853}" type="presParOf" srcId="{13F16B2C-BAF4-BD4D-AEFB-033B4CEDC109}" destId="{33E2647A-EA8E-6448-8F32-48A4979A5DA6}" srcOrd="0" destOrd="0" presId="urn:microsoft.com/office/officeart/2005/8/layout/hierarchy3"/>
    <dgm:cxn modelId="{1763A8E8-5DF2-0A4D-82D6-16C61CAEECB3}" type="presParOf" srcId="{13F16B2C-BAF4-BD4D-AEFB-033B4CEDC109}" destId="{1514FBA2-C878-9D47-BDE1-8C9AE6BF2BAA}" srcOrd="1" destOrd="0" presId="urn:microsoft.com/office/officeart/2005/8/layout/hierarchy3"/>
    <dgm:cxn modelId="{20DB71D0-56D9-294E-B38D-2EBB967E5889}" type="presParOf" srcId="{07615A30-46DD-8E4A-90B4-B1BC7408168B}" destId="{E00BD821-75F8-824B-BD49-D0958F711D42}" srcOrd="4" destOrd="0" presId="urn:microsoft.com/office/officeart/2005/8/layout/hierarchy3"/>
    <dgm:cxn modelId="{85BFEDA1-04D7-254C-A413-B03F03CAADC9}" type="presParOf" srcId="{E00BD821-75F8-824B-BD49-D0958F711D42}" destId="{99A72F1F-317E-164C-91F8-D78EF904B2C8}" srcOrd="0" destOrd="0" presId="urn:microsoft.com/office/officeart/2005/8/layout/hierarchy3"/>
    <dgm:cxn modelId="{88A447B4-5A58-994F-9C91-605C0456AA6C}" type="presParOf" srcId="{99A72F1F-317E-164C-91F8-D78EF904B2C8}" destId="{6A5735A7-853F-8D4A-9933-39A22C44C383}" srcOrd="0" destOrd="0" presId="urn:microsoft.com/office/officeart/2005/8/layout/hierarchy3"/>
    <dgm:cxn modelId="{39EB8E27-40D3-194F-B722-A07690E65814}" type="presParOf" srcId="{99A72F1F-317E-164C-91F8-D78EF904B2C8}" destId="{097271E2-0472-574B-8752-D2A0CADB60AD}" srcOrd="1" destOrd="0" presId="urn:microsoft.com/office/officeart/2005/8/layout/hierarchy3"/>
    <dgm:cxn modelId="{42223FF2-495E-D443-AEA5-D1AD42686F52}" type="presParOf" srcId="{E00BD821-75F8-824B-BD49-D0958F711D42}" destId="{B4514953-4B5D-4D41-BB7F-0C863E844974}" srcOrd="1" destOrd="0" presId="urn:microsoft.com/office/officeart/2005/8/layout/hierarchy3"/>
    <dgm:cxn modelId="{E6DF99F1-3310-1A42-8C9D-7B3CA26B78F5}" type="presParOf" srcId="{B4514953-4B5D-4D41-BB7F-0C863E844974}" destId="{F5DB3C77-C38C-E749-8A9A-244166E20091}" srcOrd="0" destOrd="0" presId="urn:microsoft.com/office/officeart/2005/8/layout/hierarchy3"/>
    <dgm:cxn modelId="{633E64B4-11E3-3546-904A-465A42DAEB88}" type="presParOf" srcId="{B4514953-4B5D-4D41-BB7F-0C863E844974}" destId="{D46A192E-9B5E-B043-AA98-DF887F7AFB65}" srcOrd="1" destOrd="0" presId="urn:microsoft.com/office/officeart/2005/8/layout/hierarchy3"/>
    <dgm:cxn modelId="{CF050FA7-5EB4-3F47-99BC-AB3F04676243}" type="presParOf" srcId="{B4514953-4B5D-4D41-BB7F-0C863E844974}" destId="{F8522991-ACF1-034D-B8C5-3E3962F79012}" srcOrd="2" destOrd="0" presId="urn:microsoft.com/office/officeart/2005/8/layout/hierarchy3"/>
    <dgm:cxn modelId="{45A8FDD1-7187-6849-A314-4BBFB596CAEC}" type="presParOf" srcId="{B4514953-4B5D-4D41-BB7F-0C863E844974}" destId="{20BD6496-ED0F-094D-8CA1-0EAD908A14D9}" srcOrd="3" destOrd="0" presId="urn:microsoft.com/office/officeart/2005/8/layout/hierarchy3"/>
    <dgm:cxn modelId="{94B10A6E-AB2E-4944-B1BA-6CEF1B5AF066}" type="presParOf" srcId="{07615A30-46DD-8E4A-90B4-B1BC7408168B}" destId="{B6812669-ECC9-1840-B06F-EE41F4352D71}" srcOrd="5" destOrd="0" presId="urn:microsoft.com/office/officeart/2005/8/layout/hierarchy3"/>
    <dgm:cxn modelId="{468F10DD-B6D5-7743-A6A9-7B65CF53B34A}" type="presParOf" srcId="{B6812669-ECC9-1840-B06F-EE41F4352D71}" destId="{2B1C8541-B92D-EE4A-8B4A-3EF013C39FA5}" srcOrd="0" destOrd="0" presId="urn:microsoft.com/office/officeart/2005/8/layout/hierarchy3"/>
    <dgm:cxn modelId="{21F62BFA-B1BA-2940-8FE9-AA9285F39935}" type="presParOf" srcId="{2B1C8541-B92D-EE4A-8B4A-3EF013C39FA5}" destId="{BA22784B-1C95-824E-B7DE-A86784C2515A}" srcOrd="0" destOrd="0" presId="urn:microsoft.com/office/officeart/2005/8/layout/hierarchy3"/>
    <dgm:cxn modelId="{E9BD8A13-3868-B74E-AF7C-4B7165778306}" type="presParOf" srcId="{2B1C8541-B92D-EE4A-8B4A-3EF013C39FA5}" destId="{64715DDD-BF55-5548-9223-F682CD16DCEE}" srcOrd="1" destOrd="0" presId="urn:microsoft.com/office/officeart/2005/8/layout/hierarchy3"/>
    <dgm:cxn modelId="{0481A8D1-6328-FC45-B3B1-7867A66D2B4C}" type="presParOf" srcId="{B6812669-ECC9-1840-B06F-EE41F4352D71}" destId="{6034F444-4772-CB4B-9BBE-369C7D0F3B87}" srcOrd="1" destOrd="0" presId="urn:microsoft.com/office/officeart/2005/8/layout/hierarchy3"/>
    <dgm:cxn modelId="{87E7429A-416F-C24D-95C9-072A21468009}" type="presParOf" srcId="{6034F444-4772-CB4B-9BBE-369C7D0F3B87}" destId="{AFBC2CB1-0397-4647-9855-63EDF2EFF0DF}" srcOrd="0" destOrd="0" presId="urn:microsoft.com/office/officeart/2005/8/layout/hierarchy3"/>
    <dgm:cxn modelId="{13E55E80-CAA8-6F4D-9285-D438449B8EC7}" type="presParOf" srcId="{6034F444-4772-CB4B-9BBE-369C7D0F3B87}" destId="{824BF06E-5830-EA49-AEC8-C178D3003941}" srcOrd="1" destOrd="0" presId="urn:microsoft.com/office/officeart/2005/8/layout/hierarchy3"/>
    <dgm:cxn modelId="{F5E76C08-C472-6544-8C4C-68106F584D07}" type="presParOf" srcId="{6034F444-4772-CB4B-9BBE-369C7D0F3B87}" destId="{BBD2E164-1374-E74D-9FDB-7EAC6B5ABCC6}" srcOrd="2" destOrd="0" presId="urn:microsoft.com/office/officeart/2005/8/layout/hierarchy3"/>
    <dgm:cxn modelId="{4E74331B-677D-F74E-8DA0-1A1EDCE6EEF0}" type="presParOf" srcId="{6034F444-4772-CB4B-9BBE-369C7D0F3B87}" destId="{CBFA26A6-7A1E-6644-8168-031C474D5CE3}" srcOrd="3" destOrd="0" presId="urn:microsoft.com/office/officeart/2005/8/layout/hierarchy3"/>
    <dgm:cxn modelId="{E6D93590-10B0-DC48-9FCF-5DC051E5BC4A}" type="presParOf" srcId="{6034F444-4772-CB4B-9BBE-369C7D0F3B87}" destId="{FFB9BA11-D3E9-B24B-8699-599F003391ED}" srcOrd="4" destOrd="0" presId="urn:microsoft.com/office/officeart/2005/8/layout/hierarchy3"/>
    <dgm:cxn modelId="{A32CDAF2-3BD1-DF40-80B3-B420F59A98C6}" type="presParOf" srcId="{6034F444-4772-CB4B-9BBE-369C7D0F3B87}" destId="{DD7B60B7-F5C0-DE44-AD26-A83725AB4BD4}" srcOrd="5" destOrd="0" presId="urn:microsoft.com/office/officeart/2005/8/layout/hierarchy3"/>
    <dgm:cxn modelId="{2F9AE888-883B-9F4A-89FD-4D3770B4A2FB}" type="presParOf" srcId="{07615A30-46DD-8E4A-90B4-B1BC7408168B}" destId="{AD5289FF-18B2-8248-AF69-DDCD3DA01138}" srcOrd="6" destOrd="0" presId="urn:microsoft.com/office/officeart/2005/8/layout/hierarchy3"/>
    <dgm:cxn modelId="{C1D25638-91C2-CC4C-A12C-814A984CD802}" type="presParOf" srcId="{AD5289FF-18B2-8248-AF69-DDCD3DA01138}" destId="{93502F95-B464-EC42-8DE7-15D0CCBAC2C5}" srcOrd="0" destOrd="0" presId="urn:microsoft.com/office/officeart/2005/8/layout/hierarchy3"/>
    <dgm:cxn modelId="{3FDA2EB2-9EC2-3940-8B9D-CDA5286F0F0D}" type="presParOf" srcId="{93502F95-B464-EC42-8DE7-15D0CCBAC2C5}" destId="{C1D3E977-AA10-724F-8D13-F5E98E1EFE24}" srcOrd="0" destOrd="0" presId="urn:microsoft.com/office/officeart/2005/8/layout/hierarchy3"/>
    <dgm:cxn modelId="{70F2DAF0-DE7C-2B44-A44F-6E47906E29FE}" type="presParOf" srcId="{93502F95-B464-EC42-8DE7-15D0CCBAC2C5}" destId="{44FEAB59-648E-1246-9925-0ECAE39565DE}" srcOrd="1" destOrd="0" presId="urn:microsoft.com/office/officeart/2005/8/layout/hierarchy3"/>
    <dgm:cxn modelId="{5BCEC309-BD54-F241-AF36-863634BF8082}" type="presParOf" srcId="{AD5289FF-18B2-8248-AF69-DDCD3DA01138}" destId="{FC7F9367-46C2-8F44-9169-75A90C750C3E}" srcOrd="1" destOrd="0" presId="urn:microsoft.com/office/officeart/2005/8/layout/hierarchy3"/>
    <dgm:cxn modelId="{BE9EDC56-0607-6740-8051-0F68773B0319}" type="presParOf" srcId="{FC7F9367-46C2-8F44-9169-75A90C750C3E}" destId="{AE7EB0B4-E963-BA4C-8D46-9543B3673023}" srcOrd="0" destOrd="0" presId="urn:microsoft.com/office/officeart/2005/8/layout/hierarchy3"/>
    <dgm:cxn modelId="{B1651D18-0A13-9F48-8986-3016F298666C}" type="presParOf" srcId="{FC7F9367-46C2-8F44-9169-75A90C750C3E}" destId="{9C092D69-38A7-1140-B999-5BC690E2251E}"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041B8D-377E-4E4B-BBB3-5CA1195B23CF}">
      <dsp:nvSpPr>
        <dsp:cNvPr id="0" name=""/>
        <dsp:cNvSpPr/>
      </dsp:nvSpPr>
      <dsp:spPr>
        <a:xfrm>
          <a:off x="8454"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rtl="0">
            <a:lnSpc>
              <a:spcPct val="90000"/>
            </a:lnSpc>
            <a:spcBef>
              <a:spcPct val="0"/>
            </a:spcBef>
            <a:spcAft>
              <a:spcPct val="35000"/>
            </a:spcAft>
          </a:pPr>
          <a:r>
            <a:rPr lang="en-US" sz="2200" kern="1200" dirty="0" err="1" smtClean="0"/>
            <a:t>userInput.c</a:t>
          </a:r>
          <a:endParaRPr lang="en-US" sz="2200" kern="1200" dirty="0"/>
        </a:p>
      </dsp:txBody>
      <dsp:txXfrm>
        <a:off x="23007" y="801983"/>
        <a:ext cx="1594762" cy="467781"/>
      </dsp:txXfrm>
    </dsp:sp>
    <dsp:sp modelId="{0FE885D2-76FE-9046-9CEA-21D8F4E71ACB}">
      <dsp:nvSpPr>
        <dsp:cNvPr id="0" name=""/>
        <dsp:cNvSpPr/>
      </dsp:nvSpPr>
      <dsp:spPr>
        <a:xfrm>
          <a:off x="170840" y="1284318"/>
          <a:ext cx="162386" cy="381574"/>
        </a:xfrm>
        <a:custGeom>
          <a:avLst/>
          <a:gdLst/>
          <a:ahLst/>
          <a:cxnLst/>
          <a:rect l="0" t="0" r="0" b="0"/>
          <a:pathLst>
            <a:path>
              <a:moveTo>
                <a:pt x="0" y="0"/>
              </a:moveTo>
              <a:lnTo>
                <a:pt x="0" y="381574"/>
              </a:lnTo>
              <a:lnTo>
                <a:pt x="162386" y="3815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C3A7799-EF55-6E4B-A823-9D6A2976B5F7}">
      <dsp:nvSpPr>
        <dsp:cNvPr id="0" name=""/>
        <dsp:cNvSpPr/>
      </dsp:nvSpPr>
      <dsp:spPr>
        <a:xfrm>
          <a:off x="333227" y="1408539"/>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numberOfPlayers</a:t>
          </a:r>
          <a:r>
            <a:rPr lang="en-US" sz="1300" kern="1200" dirty="0" smtClean="0"/>
            <a:t>()</a:t>
          </a:r>
          <a:endParaRPr lang="en-US" sz="1300" kern="1200" dirty="0"/>
        </a:p>
      </dsp:txBody>
      <dsp:txXfrm>
        <a:off x="348302" y="1423614"/>
        <a:ext cx="1399097" cy="484555"/>
      </dsp:txXfrm>
    </dsp:sp>
    <dsp:sp modelId="{F05F9204-31E7-7D46-9B84-CA7E2CC9E3B8}">
      <dsp:nvSpPr>
        <dsp:cNvPr id="0" name=""/>
        <dsp:cNvSpPr/>
      </dsp:nvSpPr>
      <dsp:spPr>
        <a:xfrm>
          <a:off x="170840" y="1284318"/>
          <a:ext cx="162386" cy="1020502"/>
        </a:xfrm>
        <a:custGeom>
          <a:avLst/>
          <a:gdLst/>
          <a:ahLst/>
          <a:cxnLst/>
          <a:rect l="0" t="0" r="0" b="0"/>
          <a:pathLst>
            <a:path>
              <a:moveTo>
                <a:pt x="0" y="0"/>
              </a:moveTo>
              <a:lnTo>
                <a:pt x="0" y="1020502"/>
              </a:lnTo>
              <a:lnTo>
                <a:pt x="162386" y="10205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ED70A66-967D-5B47-8D17-41C351048BA8}">
      <dsp:nvSpPr>
        <dsp:cNvPr id="0" name=""/>
        <dsp:cNvSpPr/>
      </dsp:nvSpPr>
      <dsp:spPr>
        <a:xfrm>
          <a:off x="333227" y="2047467"/>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selectLevel</a:t>
          </a:r>
          <a:r>
            <a:rPr lang="en-US" sz="1300" kern="1200" dirty="0" smtClean="0"/>
            <a:t>()</a:t>
          </a:r>
          <a:endParaRPr lang="en-US" sz="1300" kern="1200" dirty="0"/>
        </a:p>
      </dsp:txBody>
      <dsp:txXfrm>
        <a:off x="348302" y="2062542"/>
        <a:ext cx="1399097" cy="484555"/>
      </dsp:txXfrm>
    </dsp:sp>
    <dsp:sp modelId="{5F81617C-D488-8C40-BADF-4067FFD8A0EB}">
      <dsp:nvSpPr>
        <dsp:cNvPr id="0" name=""/>
        <dsp:cNvSpPr/>
      </dsp:nvSpPr>
      <dsp:spPr>
        <a:xfrm>
          <a:off x="170840" y="1284318"/>
          <a:ext cx="162386" cy="1659430"/>
        </a:xfrm>
        <a:custGeom>
          <a:avLst/>
          <a:gdLst/>
          <a:ahLst/>
          <a:cxnLst/>
          <a:rect l="0" t="0" r="0" b="0"/>
          <a:pathLst>
            <a:path>
              <a:moveTo>
                <a:pt x="0" y="0"/>
              </a:moveTo>
              <a:lnTo>
                <a:pt x="0" y="1659430"/>
              </a:lnTo>
              <a:lnTo>
                <a:pt x="162386" y="165943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7B28D8-86B0-E045-8893-F20BE4BE5599}">
      <dsp:nvSpPr>
        <dsp:cNvPr id="0" name=""/>
        <dsp:cNvSpPr/>
      </dsp:nvSpPr>
      <dsp:spPr>
        <a:xfrm>
          <a:off x="333227" y="2686395"/>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betTaker</a:t>
          </a:r>
          <a:r>
            <a:rPr lang="en-US" sz="1300" kern="1200" dirty="0" smtClean="0"/>
            <a:t>()</a:t>
          </a:r>
          <a:endParaRPr lang="en-US" sz="1300" kern="1200" dirty="0"/>
        </a:p>
      </dsp:txBody>
      <dsp:txXfrm>
        <a:off x="348302" y="2701470"/>
        <a:ext cx="1399097" cy="484555"/>
      </dsp:txXfrm>
    </dsp:sp>
    <dsp:sp modelId="{322A0316-B3F7-EB41-8BB6-92328D11DA07}">
      <dsp:nvSpPr>
        <dsp:cNvPr id="0" name=""/>
        <dsp:cNvSpPr/>
      </dsp:nvSpPr>
      <dsp:spPr>
        <a:xfrm>
          <a:off x="170840" y="1284318"/>
          <a:ext cx="162386" cy="2298358"/>
        </a:xfrm>
        <a:custGeom>
          <a:avLst/>
          <a:gdLst/>
          <a:ahLst/>
          <a:cxnLst/>
          <a:rect l="0" t="0" r="0" b="0"/>
          <a:pathLst>
            <a:path>
              <a:moveTo>
                <a:pt x="0" y="0"/>
              </a:moveTo>
              <a:lnTo>
                <a:pt x="0" y="2298358"/>
              </a:lnTo>
              <a:lnTo>
                <a:pt x="162386" y="229835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97B8A2D-4DCD-5D45-8497-5A119129C429}">
      <dsp:nvSpPr>
        <dsp:cNvPr id="0" name=""/>
        <dsp:cNvSpPr/>
      </dsp:nvSpPr>
      <dsp:spPr>
        <a:xfrm>
          <a:off x="333227" y="3325323"/>
          <a:ext cx="1643544"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validBet</a:t>
          </a:r>
          <a:r>
            <a:rPr lang="en-US" sz="1300" kern="1200" dirty="0" smtClean="0"/>
            <a:t>(</a:t>
          </a:r>
          <a:r>
            <a:rPr lang="en-US" sz="1300" kern="1200" dirty="0" err="1" smtClean="0"/>
            <a:t>int</a:t>
          </a:r>
          <a:r>
            <a:rPr lang="en-US" sz="1300" kern="1200" dirty="0" smtClean="0"/>
            <a:t> b, </a:t>
          </a:r>
          <a:r>
            <a:rPr lang="en-US" sz="1300" kern="1200" dirty="0" err="1" smtClean="0"/>
            <a:t>int</a:t>
          </a:r>
          <a:r>
            <a:rPr lang="en-US" sz="1300" kern="1200" dirty="0" smtClean="0"/>
            <a:t> p)</a:t>
          </a:r>
          <a:endParaRPr lang="en-US" sz="1300" kern="1200" dirty="0"/>
        </a:p>
      </dsp:txBody>
      <dsp:txXfrm>
        <a:off x="348302" y="3340398"/>
        <a:ext cx="1613394" cy="484555"/>
      </dsp:txXfrm>
    </dsp:sp>
    <dsp:sp modelId="{1D2924BA-DB2E-C44F-874A-B86A2539EE39}">
      <dsp:nvSpPr>
        <dsp:cNvPr id="0" name=""/>
        <dsp:cNvSpPr/>
      </dsp:nvSpPr>
      <dsp:spPr>
        <a:xfrm>
          <a:off x="1880765"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err="1" smtClean="0"/>
            <a:t>dealing.c</a:t>
          </a:r>
          <a:endParaRPr lang="en-US" sz="2200" kern="1200" dirty="0"/>
        </a:p>
      </dsp:txBody>
      <dsp:txXfrm>
        <a:off x="1895318" y="801983"/>
        <a:ext cx="1594762" cy="467781"/>
      </dsp:txXfrm>
    </dsp:sp>
    <dsp:sp modelId="{1B4FF3EC-955E-7945-BF25-1DD8433A0D4B}">
      <dsp:nvSpPr>
        <dsp:cNvPr id="0" name=""/>
        <dsp:cNvSpPr/>
      </dsp:nvSpPr>
      <dsp:spPr>
        <a:xfrm>
          <a:off x="2043152" y="1284318"/>
          <a:ext cx="162386" cy="381574"/>
        </a:xfrm>
        <a:custGeom>
          <a:avLst/>
          <a:gdLst/>
          <a:ahLst/>
          <a:cxnLst/>
          <a:rect l="0" t="0" r="0" b="0"/>
          <a:pathLst>
            <a:path>
              <a:moveTo>
                <a:pt x="0" y="0"/>
              </a:moveTo>
              <a:lnTo>
                <a:pt x="0" y="381574"/>
              </a:lnTo>
              <a:lnTo>
                <a:pt x="162386" y="3815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FC6E504-96EF-C941-AF5A-483D1E3A3E43}">
      <dsp:nvSpPr>
        <dsp:cNvPr id="0" name=""/>
        <dsp:cNvSpPr/>
      </dsp:nvSpPr>
      <dsp:spPr>
        <a:xfrm>
          <a:off x="2205539" y="1408539"/>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dealHand</a:t>
          </a:r>
          <a:r>
            <a:rPr lang="en-US" sz="1300" kern="1200" dirty="0" smtClean="0"/>
            <a:t>()</a:t>
          </a:r>
          <a:endParaRPr lang="en-US" sz="1300" kern="1200" dirty="0"/>
        </a:p>
      </dsp:txBody>
      <dsp:txXfrm>
        <a:off x="2220614" y="1423614"/>
        <a:ext cx="1399097" cy="484555"/>
      </dsp:txXfrm>
    </dsp:sp>
    <dsp:sp modelId="{48D1B7F6-1236-CA41-9367-BAA534837D93}">
      <dsp:nvSpPr>
        <dsp:cNvPr id="0" name=""/>
        <dsp:cNvSpPr/>
      </dsp:nvSpPr>
      <dsp:spPr>
        <a:xfrm>
          <a:off x="2043152" y="1284318"/>
          <a:ext cx="162386" cy="1020502"/>
        </a:xfrm>
        <a:custGeom>
          <a:avLst/>
          <a:gdLst/>
          <a:ahLst/>
          <a:cxnLst/>
          <a:rect l="0" t="0" r="0" b="0"/>
          <a:pathLst>
            <a:path>
              <a:moveTo>
                <a:pt x="0" y="0"/>
              </a:moveTo>
              <a:lnTo>
                <a:pt x="0" y="1020502"/>
              </a:lnTo>
              <a:lnTo>
                <a:pt x="162386" y="10205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3E99BB-C400-A849-991F-ADF7DA3FA780}">
      <dsp:nvSpPr>
        <dsp:cNvPr id="0" name=""/>
        <dsp:cNvSpPr/>
      </dsp:nvSpPr>
      <dsp:spPr>
        <a:xfrm>
          <a:off x="2205539" y="2047467"/>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dealCard</a:t>
          </a:r>
          <a:r>
            <a:rPr lang="en-US" sz="1300" kern="1200" dirty="0" smtClean="0"/>
            <a:t>(</a:t>
          </a:r>
          <a:r>
            <a:rPr lang="en-US" sz="1300" kern="1200" dirty="0" err="1" smtClean="0"/>
            <a:t>int</a:t>
          </a:r>
          <a:r>
            <a:rPr lang="en-US" sz="1300" kern="1200" dirty="0" smtClean="0"/>
            <a:t> p, </a:t>
          </a:r>
          <a:r>
            <a:rPr lang="en-US" sz="1300" kern="1200" dirty="0" err="1" smtClean="0"/>
            <a:t>int</a:t>
          </a:r>
          <a:r>
            <a:rPr lang="en-US" sz="1300" kern="1200" dirty="0" smtClean="0"/>
            <a:t> </a:t>
          </a:r>
          <a:r>
            <a:rPr lang="en-US" sz="1300" kern="1200" dirty="0" err="1" smtClean="0"/>
            <a:t>numCards</a:t>
          </a:r>
          <a:r>
            <a:rPr lang="en-US" sz="1300" kern="1200" dirty="0" smtClean="0"/>
            <a:t>)</a:t>
          </a:r>
          <a:endParaRPr lang="en-US" sz="1300" kern="1200" dirty="0"/>
        </a:p>
      </dsp:txBody>
      <dsp:txXfrm>
        <a:off x="2220614" y="2062542"/>
        <a:ext cx="1399097" cy="484555"/>
      </dsp:txXfrm>
    </dsp:sp>
    <dsp:sp modelId="{65319D54-0FB7-3F42-AFC2-A336749C5EA2}">
      <dsp:nvSpPr>
        <dsp:cNvPr id="0" name=""/>
        <dsp:cNvSpPr/>
      </dsp:nvSpPr>
      <dsp:spPr>
        <a:xfrm>
          <a:off x="2043152" y="1284318"/>
          <a:ext cx="162386" cy="1659430"/>
        </a:xfrm>
        <a:custGeom>
          <a:avLst/>
          <a:gdLst/>
          <a:ahLst/>
          <a:cxnLst/>
          <a:rect l="0" t="0" r="0" b="0"/>
          <a:pathLst>
            <a:path>
              <a:moveTo>
                <a:pt x="0" y="0"/>
              </a:moveTo>
              <a:lnTo>
                <a:pt x="0" y="1659430"/>
              </a:lnTo>
              <a:lnTo>
                <a:pt x="162386" y="165943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C46CD2-A4DD-B04E-A63D-163717EB28D0}">
      <dsp:nvSpPr>
        <dsp:cNvPr id="0" name=""/>
        <dsp:cNvSpPr/>
      </dsp:nvSpPr>
      <dsp:spPr>
        <a:xfrm>
          <a:off x="2205539" y="2686395"/>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displayHand</a:t>
          </a:r>
          <a:r>
            <a:rPr lang="en-US" sz="1300" kern="1200" dirty="0" smtClean="0"/>
            <a:t>()</a:t>
          </a:r>
          <a:endParaRPr lang="en-US" sz="1300" kern="1200" dirty="0"/>
        </a:p>
      </dsp:txBody>
      <dsp:txXfrm>
        <a:off x="2220614" y="2701470"/>
        <a:ext cx="1399097" cy="484555"/>
      </dsp:txXfrm>
    </dsp:sp>
    <dsp:sp modelId="{7019513B-9BED-4C40-8513-63B05914FC73}">
      <dsp:nvSpPr>
        <dsp:cNvPr id="0" name=""/>
        <dsp:cNvSpPr/>
      </dsp:nvSpPr>
      <dsp:spPr>
        <a:xfrm>
          <a:off x="3753077"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err="1" smtClean="0"/>
            <a:t>hit.c</a:t>
          </a:r>
          <a:endParaRPr lang="en-US" sz="2200" kern="1200" dirty="0"/>
        </a:p>
      </dsp:txBody>
      <dsp:txXfrm>
        <a:off x="3767630" y="801983"/>
        <a:ext cx="1594762" cy="467781"/>
      </dsp:txXfrm>
    </dsp:sp>
    <dsp:sp modelId="{58246FB9-587C-2E4C-B980-A4E54A4AC77E}">
      <dsp:nvSpPr>
        <dsp:cNvPr id="0" name=""/>
        <dsp:cNvSpPr/>
      </dsp:nvSpPr>
      <dsp:spPr>
        <a:xfrm>
          <a:off x="3915464" y="1284318"/>
          <a:ext cx="162386" cy="381574"/>
        </a:xfrm>
        <a:custGeom>
          <a:avLst/>
          <a:gdLst/>
          <a:ahLst/>
          <a:cxnLst/>
          <a:rect l="0" t="0" r="0" b="0"/>
          <a:pathLst>
            <a:path>
              <a:moveTo>
                <a:pt x="0" y="0"/>
              </a:moveTo>
              <a:lnTo>
                <a:pt x="0" y="381574"/>
              </a:lnTo>
              <a:lnTo>
                <a:pt x="162386" y="3815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3C6F65-6214-B244-A546-75E488CAAA2F}">
      <dsp:nvSpPr>
        <dsp:cNvPr id="0" name=""/>
        <dsp:cNvSpPr/>
      </dsp:nvSpPr>
      <dsp:spPr>
        <a:xfrm>
          <a:off x="4077851" y="1408539"/>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hitDecide</a:t>
          </a:r>
          <a:r>
            <a:rPr lang="en-US" sz="1300" kern="1200" dirty="0" smtClean="0"/>
            <a:t>()</a:t>
          </a:r>
          <a:endParaRPr lang="en-US" sz="1300" kern="1200" dirty="0"/>
        </a:p>
      </dsp:txBody>
      <dsp:txXfrm>
        <a:off x="4092926" y="1423614"/>
        <a:ext cx="1399097" cy="484555"/>
      </dsp:txXfrm>
    </dsp:sp>
    <dsp:sp modelId="{7F0ED901-2FD5-3E4D-86BF-7B0CE4E838BD}">
      <dsp:nvSpPr>
        <dsp:cNvPr id="0" name=""/>
        <dsp:cNvSpPr/>
      </dsp:nvSpPr>
      <dsp:spPr>
        <a:xfrm>
          <a:off x="3915464" y="1284318"/>
          <a:ext cx="162386" cy="1020502"/>
        </a:xfrm>
        <a:custGeom>
          <a:avLst/>
          <a:gdLst/>
          <a:ahLst/>
          <a:cxnLst/>
          <a:rect l="0" t="0" r="0" b="0"/>
          <a:pathLst>
            <a:path>
              <a:moveTo>
                <a:pt x="0" y="0"/>
              </a:moveTo>
              <a:lnTo>
                <a:pt x="0" y="1020502"/>
              </a:lnTo>
              <a:lnTo>
                <a:pt x="162386" y="102050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7467DD8-16D7-B14D-BCED-D2C472BFA613}">
      <dsp:nvSpPr>
        <dsp:cNvPr id="0" name=""/>
        <dsp:cNvSpPr/>
      </dsp:nvSpPr>
      <dsp:spPr>
        <a:xfrm>
          <a:off x="4077851" y="2047467"/>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playerHit</a:t>
          </a:r>
          <a:r>
            <a:rPr lang="en-US" sz="1300" kern="1200" dirty="0" smtClean="0"/>
            <a:t>()</a:t>
          </a:r>
          <a:endParaRPr lang="en-US" sz="1300" kern="1200" dirty="0"/>
        </a:p>
      </dsp:txBody>
      <dsp:txXfrm>
        <a:off x="4092926" y="2062542"/>
        <a:ext cx="1399097" cy="484555"/>
      </dsp:txXfrm>
    </dsp:sp>
    <dsp:sp modelId="{FF988159-9DE7-1441-90D0-8A93A165F2B9}">
      <dsp:nvSpPr>
        <dsp:cNvPr id="0" name=""/>
        <dsp:cNvSpPr/>
      </dsp:nvSpPr>
      <dsp:spPr>
        <a:xfrm>
          <a:off x="3915464" y="1284318"/>
          <a:ext cx="162386" cy="1659430"/>
        </a:xfrm>
        <a:custGeom>
          <a:avLst/>
          <a:gdLst/>
          <a:ahLst/>
          <a:cxnLst/>
          <a:rect l="0" t="0" r="0" b="0"/>
          <a:pathLst>
            <a:path>
              <a:moveTo>
                <a:pt x="0" y="0"/>
              </a:moveTo>
              <a:lnTo>
                <a:pt x="0" y="1659430"/>
              </a:lnTo>
              <a:lnTo>
                <a:pt x="162386" y="165943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DB82FC6-D47F-D54A-9116-8AE8168F314B}">
      <dsp:nvSpPr>
        <dsp:cNvPr id="0" name=""/>
        <dsp:cNvSpPr/>
      </dsp:nvSpPr>
      <dsp:spPr>
        <a:xfrm>
          <a:off x="4077851" y="2686395"/>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computerHit</a:t>
          </a:r>
          <a:r>
            <a:rPr lang="en-US" sz="1300" kern="1200" dirty="0" smtClean="0"/>
            <a:t>()</a:t>
          </a:r>
          <a:endParaRPr lang="en-US" sz="1300" kern="1200" dirty="0"/>
        </a:p>
      </dsp:txBody>
      <dsp:txXfrm>
        <a:off x="4092926" y="2701470"/>
        <a:ext cx="1399097" cy="484555"/>
      </dsp:txXfrm>
    </dsp:sp>
    <dsp:sp modelId="{61BEF43E-EBD7-A043-8DB3-FB9EEA7337B2}">
      <dsp:nvSpPr>
        <dsp:cNvPr id="0" name=""/>
        <dsp:cNvSpPr/>
      </dsp:nvSpPr>
      <dsp:spPr>
        <a:xfrm>
          <a:off x="3915464" y="1284318"/>
          <a:ext cx="162386" cy="2298358"/>
        </a:xfrm>
        <a:custGeom>
          <a:avLst/>
          <a:gdLst/>
          <a:ahLst/>
          <a:cxnLst/>
          <a:rect l="0" t="0" r="0" b="0"/>
          <a:pathLst>
            <a:path>
              <a:moveTo>
                <a:pt x="0" y="0"/>
              </a:moveTo>
              <a:lnTo>
                <a:pt x="0" y="2298358"/>
              </a:lnTo>
              <a:lnTo>
                <a:pt x="162386" y="229835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2B152D-D794-1545-8402-4F36DE15C5E2}">
      <dsp:nvSpPr>
        <dsp:cNvPr id="0" name=""/>
        <dsp:cNvSpPr/>
      </dsp:nvSpPr>
      <dsp:spPr>
        <a:xfrm>
          <a:off x="4077851" y="3325323"/>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totalValue</a:t>
          </a:r>
          <a:r>
            <a:rPr lang="en-US" sz="1300" kern="1200" dirty="0" smtClean="0"/>
            <a:t>()</a:t>
          </a:r>
          <a:endParaRPr lang="en-US" sz="1300" kern="1200" dirty="0"/>
        </a:p>
      </dsp:txBody>
      <dsp:txXfrm>
        <a:off x="4092926" y="3340398"/>
        <a:ext cx="1399097" cy="484555"/>
      </dsp:txXfrm>
    </dsp:sp>
    <dsp:sp modelId="{98C6A012-D422-E34A-A4E8-D55588FDD6E1}">
      <dsp:nvSpPr>
        <dsp:cNvPr id="0" name=""/>
        <dsp:cNvSpPr/>
      </dsp:nvSpPr>
      <dsp:spPr>
        <a:xfrm>
          <a:off x="3915464" y="1284318"/>
          <a:ext cx="162386" cy="2937285"/>
        </a:xfrm>
        <a:custGeom>
          <a:avLst/>
          <a:gdLst/>
          <a:ahLst/>
          <a:cxnLst/>
          <a:rect l="0" t="0" r="0" b="0"/>
          <a:pathLst>
            <a:path>
              <a:moveTo>
                <a:pt x="0" y="0"/>
              </a:moveTo>
              <a:lnTo>
                <a:pt x="0" y="2937285"/>
              </a:lnTo>
              <a:lnTo>
                <a:pt x="162386" y="293728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996114-6E71-754C-B07A-50E80619528B}">
      <dsp:nvSpPr>
        <dsp:cNvPr id="0" name=""/>
        <dsp:cNvSpPr/>
      </dsp:nvSpPr>
      <dsp:spPr>
        <a:xfrm>
          <a:off x="4077851" y="3964251"/>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cardValue</a:t>
          </a:r>
          <a:r>
            <a:rPr lang="en-US" sz="1300" kern="1200" dirty="0" smtClean="0"/>
            <a:t>(char c)</a:t>
          </a:r>
          <a:endParaRPr lang="en-US" sz="1300" kern="1200" dirty="0"/>
        </a:p>
      </dsp:txBody>
      <dsp:txXfrm>
        <a:off x="4092926" y="3979326"/>
        <a:ext cx="1399097" cy="484555"/>
      </dsp:txXfrm>
    </dsp:sp>
    <dsp:sp modelId="{E86F0041-D81B-D84C-8534-1BF3DD6FE8F8}">
      <dsp:nvSpPr>
        <dsp:cNvPr id="0" name=""/>
        <dsp:cNvSpPr/>
      </dsp:nvSpPr>
      <dsp:spPr>
        <a:xfrm>
          <a:off x="3915464" y="1284318"/>
          <a:ext cx="162386" cy="3576213"/>
        </a:xfrm>
        <a:custGeom>
          <a:avLst/>
          <a:gdLst/>
          <a:ahLst/>
          <a:cxnLst/>
          <a:rect l="0" t="0" r="0" b="0"/>
          <a:pathLst>
            <a:path>
              <a:moveTo>
                <a:pt x="0" y="0"/>
              </a:moveTo>
              <a:lnTo>
                <a:pt x="0" y="3576213"/>
              </a:lnTo>
              <a:lnTo>
                <a:pt x="162386" y="357621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DD06B00-8888-604C-A33A-EBAE2B80CE74}">
      <dsp:nvSpPr>
        <dsp:cNvPr id="0" name=""/>
        <dsp:cNvSpPr/>
      </dsp:nvSpPr>
      <dsp:spPr>
        <a:xfrm>
          <a:off x="4077851" y="4603178"/>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char user(</a:t>
          </a:r>
          <a:r>
            <a:rPr lang="en-US" sz="1300" kern="1200" dirty="0" err="1" smtClean="0"/>
            <a:t>int</a:t>
          </a:r>
          <a:r>
            <a:rPr lang="en-US" sz="1300" kern="1200" dirty="0" smtClean="0"/>
            <a:t> </a:t>
          </a:r>
          <a:r>
            <a:rPr lang="en-US" sz="1300" kern="1200" dirty="0" err="1" smtClean="0"/>
            <a:t>i</a:t>
          </a:r>
          <a:r>
            <a:rPr lang="en-US" sz="1300" kern="1200" dirty="0" smtClean="0"/>
            <a:t>)</a:t>
          </a:r>
          <a:endParaRPr lang="en-US" sz="1300" kern="1200" dirty="0"/>
        </a:p>
      </dsp:txBody>
      <dsp:txXfrm>
        <a:off x="4092926" y="4618253"/>
        <a:ext cx="1399097" cy="484555"/>
      </dsp:txXfrm>
    </dsp:sp>
    <dsp:sp modelId="{EC5425C5-22F6-EA49-8CBE-EDC84D96C5F0}">
      <dsp:nvSpPr>
        <dsp:cNvPr id="0" name=""/>
        <dsp:cNvSpPr/>
      </dsp:nvSpPr>
      <dsp:spPr>
        <a:xfrm>
          <a:off x="3915464" y="1284318"/>
          <a:ext cx="162386" cy="4215141"/>
        </a:xfrm>
        <a:custGeom>
          <a:avLst/>
          <a:gdLst/>
          <a:ahLst/>
          <a:cxnLst/>
          <a:rect l="0" t="0" r="0" b="0"/>
          <a:pathLst>
            <a:path>
              <a:moveTo>
                <a:pt x="0" y="0"/>
              </a:moveTo>
              <a:lnTo>
                <a:pt x="0" y="4215141"/>
              </a:lnTo>
              <a:lnTo>
                <a:pt x="162386" y="421514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23FBE4-B921-4941-98D9-7869348B3E7D}">
      <dsp:nvSpPr>
        <dsp:cNvPr id="0" name=""/>
        <dsp:cNvSpPr/>
      </dsp:nvSpPr>
      <dsp:spPr>
        <a:xfrm>
          <a:off x="4077851" y="5242106"/>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getOutput</a:t>
          </a:r>
          <a:r>
            <a:rPr lang="en-US" sz="1300" kern="1200" dirty="0" smtClean="0"/>
            <a:t>(char c, </a:t>
          </a:r>
          <a:r>
            <a:rPr lang="en-US" sz="1300" kern="1200" dirty="0" err="1" smtClean="0"/>
            <a:t>int</a:t>
          </a:r>
          <a:r>
            <a:rPr lang="en-US" sz="1300" kern="1200" dirty="0" smtClean="0"/>
            <a:t> </a:t>
          </a:r>
          <a:r>
            <a:rPr lang="en-US" sz="1300" kern="1200" dirty="0" err="1" smtClean="0"/>
            <a:t>i</a:t>
          </a:r>
          <a:r>
            <a:rPr lang="en-US" sz="1300" kern="1200" dirty="0" smtClean="0"/>
            <a:t>)</a:t>
          </a:r>
          <a:endParaRPr lang="en-US" sz="1300" kern="1200" dirty="0"/>
        </a:p>
      </dsp:txBody>
      <dsp:txXfrm>
        <a:off x="4092926" y="5257181"/>
        <a:ext cx="1399097" cy="484555"/>
      </dsp:txXfrm>
    </dsp:sp>
    <dsp:sp modelId="{76674684-8937-FA48-89C2-D48A7E6FEA14}">
      <dsp:nvSpPr>
        <dsp:cNvPr id="0" name=""/>
        <dsp:cNvSpPr/>
      </dsp:nvSpPr>
      <dsp:spPr>
        <a:xfrm>
          <a:off x="5625389"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evaluate1.c</a:t>
          </a:r>
          <a:endParaRPr lang="en-US" sz="2200" kern="1200" dirty="0"/>
        </a:p>
      </dsp:txBody>
      <dsp:txXfrm>
        <a:off x="5639942" y="801983"/>
        <a:ext cx="1594762" cy="467781"/>
      </dsp:txXfrm>
    </dsp:sp>
    <dsp:sp modelId="{33E2647A-EA8E-6448-8F32-48A4979A5DA6}">
      <dsp:nvSpPr>
        <dsp:cNvPr id="0" name=""/>
        <dsp:cNvSpPr/>
      </dsp:nvSpPr>
      <dsp:spPr>
        <a:xfrm>
          <a:off x="5787776" y="1284318"/>
          <a:ext cx="162386" cy="381574"/>
        </a:xfrm>
        <a:custGeom>
          <a:avLst/>
          <a:gdLst/>
          <a:ahLst/>
          <a:cxnLst/>
          <a:rect l="0" t="0" r="0" b="0"/>
          <a:pathLst>
            <a:path>
              <a:moveTo>
                <a:pt x="0" y="0"/>
              </a:moveTo>
              <a:lnTo>
                <a:pt x="0" y="381574"/>
              </a:lnTo>
              <a:lnTo>
                <a:pt x="162386" y="3815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514FBA2-C878-9D47-BDE1-8C9AE6BF2BAA}">
      <dsp:nvSpPr>
        <dsp:cNvPr id="0" name=""/>
        <dsp:cNvSpPr/>
      </dsp:nvSpPr>
      <dsp:spPr>
        <a:xfrm>
          <a:off x="5950163" y="1408539"/>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evaluate(</a:t>
          </a:r>
          <a:r>
            <a:rPr lang="en-US" sz="1300" kern="1200" dirty="0" err="1" smtClean="0"/>
            <a:t>int</a:t>
          </a:r>
          <a:r>
            <a:rPr lang="en-US" sz="1300" kern="1200" dirty="0" smtClean="0"/>
            <a:t> j)</a:t>
          </a:r>
          <a:endParaRPr lang="en-US" sz="1300" kern="1200" dirty="0"/>
        </a:p>
      </dsp:txBody>
      <dsp:txXfrm>
        <a:off x="5965238" y="1423614"/>
        <a:ext cx="1399097" cy="484555"/>
      </dsp:txXfrm>
    </dsp:sp>
    <dsp:sp modelId="{6A5735A7-853F-8D4A-9933-39A22C44C383}">
      <dsp:nvSpPr>
        <dsp:cNvPr id="0" name=""/>
        <dsp:cNvSpPr/>
      </dsp:nvSpPr>
      <dsp:spPr>
        <a:xfrm>
          <a:off x="7497701"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winnings1.c</a:t>
          </a:r>
          <a:endParaRPr lang="en-US" sz="2200" kern="1200" dirty="0"/>
        </a:p>
      </dsp:txBody>
      <dsp:txXfrm>
        <a:off x="7512254" y="801983"/>
        <a:ext cx="1594762" cy="467781"/>
      </dsp:txXfrm>
    </dsp:sp>
    <dsp:sp modelId="{F5DB3C77-C38C-E749-8A9A-244166E20091}">
      <dsp:nvSpPr>
        <dsp:cNvPr id="0" name=""/>
        <dsp:cNvSpPr/>
      </dsp:nvSpPr>
      <dsp:spPr>
        <a:xfrm>
          <a:off x="7660088" y="1284318"/>
          <a:ext cx="162386" cy="498743"/>
        </a:xfrm>
        <a:custGeom>
          <a:avLst/>
          <a:gdLst/>
          <a:ahLst/>
          <a:cxnLst/>
          <a:rect l="0" t="0" r="0" b="0"/>
          <a:pathLst>
            <a:path>
              <a:moveTo>
                <a:pt x="0" y="0"/>
              </a:moveTo>
              <a:lnTo>
                <a:pt x="0" y="498743"/>
              </a:lnTo>
              <a:lnTo>
                <a:pt x="162386" y="49874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6A192E-9B5E-B043-AA98-DF887F7AFB65}">
      <dsp:nvSpPr>
        <dsp:cNvPr id="0" name=""/>
        <dsp:cNvSpPr/>
      </dsp:nvSpPr>
      <dsp:spPr>
        <a:xfrm>
          <a:off x="7822475" y="1408539"/>
          <a:ext cx="1429247" cy="7490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distributeWinnings</a:t>
          </a:r>
          <a:r>
            <a:rPr lang="en-US" sz="1300" kern="1200" dirty="0" smtClean="0"/>
            <a:t>(</a:t>
          </a:r>
          <a:r>
            <a:rPr lang="en-US" sz="1300" kern="1200" dirty="0" err="1" smtClean="0"/>
            <a:t>int</a:t>
          </a:r>
          <a:r>
            <a:rPr lang="en-US" sz="1300" kern="1200" dirty="0" smtClean="0"/>
            <a:t> winner, </a:t>
          </a:r>
          <a:r>
            <a:rPr lang="en-US" sz="1300" kern="1200" dirty="0" err="1" smtClean="0"/>
            <a:t>int</a:t>
          </a:r>
          <a:r>
            <a:rPr lang="en-US" sz="1300" kern="1200" dirty="0" smtClean="0"/>
            <a:t> </a:t>
          </a:r>
          <a:r>
            <a:rPr lang="en-US" sz="1300" kern="1200" dirty="0" err="1" smtClean="0"/>
            <a:t>currentPlayer</a:t>
          </a:r>
          <a:r>
            <a:rPr lang="en-US" sz="1300" kern="1200" dirty="0" smtClean="0"/>
            <a:t>)</a:t>
          </a:r>
          <a:endParaRPr lang="en-US" sz="1300" kern="1200" dirty="0"/>
        </a:p>
      </dsp:txBody>
      <dsp:txXfrm>
        <a:off x="7844414" y="1430478"/>
        <a:ext cx="1385369" cy="705164"/>
      </dsp:txXfrm>
    </dsp:sp>
    <dsp:sp modelId="{F8522991-ACF1-034D-B8C5-3E3962F79012}">
      <dsp:nvSpPr>
        <dsp:cNvPr id="0" name=""/>
        <dsp:cNvSpPr/>
      </dsp:nvSpPr>
      <dsp:spPr>
        <a:xfrm>
          <a:off x="7660088" y="1284318"/>
          <a:ext cx="162386" cy="1356555"/>
        </a:xfrm>
        <a:custGeom>
          <a:avLst/>
          <a:gdLst/>
          <a:ahLst/>
          <a:cxnLst/>
          <a:rect l="0" t="0" r="0" b="0"/>
          <a:pathLst>
            <a:path>
              <a:moveTo>
                <a:pt x="0" y="0"/>
              </a:moveTo>
              <a:lnTo>
                <a:pt x="0" y="1356555"/>
              </a:lnTo>
              <a:lnTo>
                <a:pt x="162386" y="13565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0BD6496-ED0F-094D-8CA1-0EAD908A14D9}">
      <dsp:nvSpPr>
        <dsp:cNvPr id="0" name=""/>
        <dsp:cNvSpPr/>
      </dsp:nvSpPr>
      <dsp:spPr>
        <a:xfrm>
          <a:off x="7822475" y="2281804"/>
          <a:ext cx="1429247" cy="71813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keepTrackOfWinnings</a:t>
          </a:r>
          <a:r>
            <a:rPr lang="en-US" sz="1300" kern="1200" dirty="0" smtClean="0"/>
            <a:t>(</a:t>
          </a:r>
          <a:r>
            <a:rPr lang="en-US" sz="1300" kern="1200" dirty="0" err="1" smtClean="0"/>
            <a:t>int</a:t>
          </a:r>
          <a:r>
            <a:rPr lang="en-US" sz="1300" kern="1200" dirty="0" smtClean="0"/>
            <a:t> winnings, </a:t>
          </a:r>
          <a:r>
            <a:rPr lang="en-US" sz="1300" kern="1200" dirty="0" err="1" smtClean="0"/>
            <a:t>int</a:t>
          </a:r>
          <a:r>
            <a:rPr lang="en-US" sz="1300" kern="1200" dirty="0" smtClean="0"/>
            <a:t> </a:t>
          </a:r>
          <a:r>
            <a:rPr lang="en-US" sz="1300" kern="1200" dirty="0" err="1" smtClean="0"/>
            <a:t>currentPlayer</a:t>
          </a:r>
          <a:r>
            <a:rPr lang="en-US" sz="1300" kern="1200" dirty="0" smtClean="0"/>
            <a:t>)</a:t>
          </a:r>
          <a:endParaRPr lang="en-US" sz="1300" kern="1200" dirty="0"/>
        </a:p>
      </dsp:txBody>
      <dsp:txXfrm>
        <a:off x="7843508" y="2302837"/>
        <a:ext cx="1387181" cy="676070"/>
      </dsp:txXfrm>
    </dsp:sp>
    <dsp:sp modelId="{BA22784B-1C95-824E-B7DE-A86784C2515A}">
      <dsp:nvSpPr>
        <dsp:cNvPr id="0" name=""/>
        <dsp:cNvSpPr/>
      </dsp:nvSpPr>
      <dsp:spPr>
        <a:xfrm>
          <a:off x="9370013"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err="1" smtClean="0"/>
            <a:t>rounds.c</a:t>
          </a:r>
          <a:endParaRPr lang="en-US" sz="2200" kern="1200" dirty="0"/>
        </a:p>
      </dsp:txBody>
      <dsp:txXfrm>
        <a:off x="9384566" y="801983"/>
        <a:ext cx="1594762" cy="467781"/>
      </dsp:txXfrm>
    </dsp:sp>
    <dsp:sp modelId="{AFBC2CB1-0397-4647-9855-63EDF2EFF0DF}">
      <dsp:nvSpPr>
        <dsp:cNvPr id="0" name=""/>
        <dsp:cNvSpPr/>
      </dsp:nvSpPr>
      <dsp:spPr>
        <a:xfrm>
          <a:off x="9532400" y="1284318"/>
          <a:ext cx="162386" cy="372665"/>
        </a:xfrm>
        <a:custGeom>
          <a:avLst/>
          <a:gdLst/>
          <a:ahLst/>
          <a:cxnLst/>
          <a:rect l="0" t="0" r="0" b="0"/>
          <a:pathLst>
            <a:path>
              <a:moveTo>
                <a:pt x="0" y="0"/>
              </a:moveTo>
              <a:lnTo>
                <a:pt x="0" y="372665"/>
              </a:lnTo>
              <a:lnTo>
                <a:pt x="162386" y="37266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24BF06E-5830-EA49-AEC8-C178D3003941}">
      <dsp:nvSpPr>
        <dsp:cNvPr id="0" name=""/>
        <dsp:cNvSpPr/>
      </dsp:nvSpPr>
      <dsp:spPr>
        <a:xfrm>
          <a:off x="9694786" y="1408539"/>
          <a:ext cx="1435607" cy="49688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t>int</a:t>
          </a:r>
          <a:r>
            <a:rPr lang="en-US" sz="1300" kern="1200" dirty="0" smtClean="0"/>
            <a:t> </a:t>
          </a:r>
          <a:r>
            <a:rPr lang="en-US" sz="1300" kern="1200" dirty="0" err="1" smtClean="0"/>
            <a:t>playAgain</a:t>
          </a:r>
          <a:r>
            <a:rPr lang="en-US" sz="1300" kern="1200" dirty="0" smtClean="0"/>
            <a:t>()</a:t>
          </a:r>
          <a:endParaRPr lang="en-US" sz="1300" kern="1200" dirty="0"/>
        </a:p>
      </dsp:txBody>
      <dsp:txXfrm>
        <a:off x="9709339" y="1423092"/>
        <a:ext cx="1406501" cy="467781"/>
      </dsp:txXfrm>
    </dsp:sp>
    <dsp:sp modelId="{BBD2E164-1374-E74D-9FDB-7EAC6B5ABCC6}">
      <dsp:nvSpPr>
        <dsp:cNvPr id="0" name=""/>
        <dsp:cNvSpPr/>
      </dsp:nvSpPr>
      <dsp:spPr>
        <a:xfrm>
          <a:off x="9532400" y="1284318"/>
          <a:ext cx="162386" cy="973874"/>
        </a:xfrm>
        <a:custGeom>
          <a:avLst/>
          <a:gdLst/>
          <a:ahLst/>
          <a:cxnLst/>
          <a:rect l="0" t="0" r="0" b="0"/>
          <a:pathLst>
            <a:path>
              <a:moveTo>
                <a:pt x="0" y="0"/>
              </a:moveTo>
              <a:lnTo>
                <a:pt x="0" y="973874"/>
              </a:lnTo>
              <a:lnTo>
                <a:pt x="162386" y="9738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FA26A6-7A1E-6644-8168-031C474D5CE3}">
      <dsp:nvSpPr>
        <dsp:cNvPr id="0" name=""/>
        <dsp:cNvSpPr/>
      </dsp:nvSpPr>
      <dsp:spPr>
        <a:xfrm>
          <a:off x="9694786" y="2029649"/>
          <a:ext cx="1648664" cy="45708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displayFinalScore</a:t>
          </a:r>
          <a:r>
            <a:rPr lang="en-US" sz="1300" kern="1200" dirty="0" smtClean="0"/>
            <a:t>()</a:t>
          </a:r>
          <a:endParaRPr lang="en-US" sz="1300" kern="1200" dirty="0"/>
        </a:p>
      </dsp:txBody>
      <dsp:txXfrm>
        <a:off x="9708174" y="2043037"/>
        <a:ext cx="1621888" cy="430310"/>
      </dsp:txXfrm>
    </dsp:sp>
    <dsp:sp modelId="{FFB9BA11-D3E9-B24B-8699-599F003391ED}">
      <dsp:nvSpPr>
        <dsp:cNvPr id="0" name=""/>
        <dsp:cNvSpPr/>
      </dsp:nvSpPr>
      <dsp:spPr>
        <a:xfrm>
          <a:off x="9532400" y="1284318"/>
          <a:ext cx="162386" cy="1575083"/>
        </a:xfrm>
        <a:custGeom>
          <a:avLst/>
          <a:gdLst/>
          <a:ahLst/>
          <a:cxnLst/>
          <a:rect l="0" t="0" r="0" b="0"/>
          <a:pathLst>
            <a:path>
              <a:moveTo>
                <a:pt x="0" y="0"/>
              </a:moveTo>
              <a:lnTo>
                <a:pt x="0" y="1575083"/>
              </a:lnTo>
              <a:lnTo>
                <a:pt x="162386" y="157508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7B60B7-F5C0-DE44-AD26-A83725AB4BD4}">
      <dsp:nvSpPr>
        <dsp:cNvPr id="0" name=""/>
        <dsp:cNvSpPr/>
      </dsp:nvSpPr>
      <dsp:spPr>
        <a:xfrm>
          <a:off x="9694786" y="2610958"/>
          <a:ext cx="1435607" cy="49688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reset()</a:t>
          </a:r>
          <a:endParaRPr lang="en-US" sz="1300" kern="1200" dirty="0"/>
        </a:p>
      </dsp:txBody>
      <dsp:txXfrm>
        <a:off x="9709339" y="2625511"/>
        <a:ext cx="1406501" cy="467781"/>
      </dsp:txXfrm>
    </dsp:sp>
    <dsp:sp modelId="{C1D3E977-AA10-724F-8D13-F5E98E1EFE24}">
      <dsp:nvSpPr>
        <dsp:cNvPr id="0" name=""/>
        <dsp:cNvSpPr/>
      </dsp:nvSpPr>
      <dsp:spPr>
        <a:xfrm>
          <a:off x="11242325" y="787430"/>
          <a:ext cx="1623868" cy="496887"/>
        </a:xfrm>
        <a:prstGeom prst="roundRect">
          <a:avLst>
            <a:gd name="adj" fmla="val 10000"/>
          </a:avLst>
        </a:prstGeom>
        <a:gradFill rotWithShape="0">
          <a:gsLst>
            <a:gs pos="0">
              <a:schemeClr val="accent1">
                <a:hueOff val="0"/>
                <a:satOff val="0"/>
                <a:lumOff val="0"/>
                <a:alphaOff val="0"/>
                <a:tint val="100000"/>
                <a:shade val="100000"/>
                <a:satMod val="129999"/>
              </a:schemeClr>
            </a:gs>
            <a:gs pos="100000">
              <a:schemeClr val="accent1">
                <a:hueOff val="0"/>
                <a:satOff val="0"/>
                <a:lumOff val="0"/>
                <a:alphaOff val="0"/>
                <a:tint val="50000"/>
                <a:shade val="100000"/>
                <a:satMod val="350000"/>
              </a:scheme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err="1" smtClean="0"/>
            <a:t>play.c</a:t>
          </a:r>
          <a:endParaRPr lang="en-US" sz="2200" kern="1200" dirty="0"/>
        </a:p>
      </dsp:txBody>
      <dsp:txXfrm>
        <a:off x="11256878" y="801983"/>
        <a:ext cx="1594762" cy="467781"/>
      </dsp:txXfrm>
    </dsp:sp>
    <dsp:sp modelId="{AE7EB0B4-E963-BA4C-8D46-9543B3673023}">
      <dsp:nvSpPr>
        <dsp:cNvPr id="0" name=""/>
        <dsp:cNvSpPr/>
      </dsp:nvSpPr>
      <dsp:spPr>
        <a:xfrm>
          <a:off x="11404711" y="1284318"/>
          <a:ext cx="162386" cy="381574"/>
        </a:xfrm>
        <a:custGeom>
          <a:avLst/>
          <a:gdLst/>
          <a:ahLst/>
          <a:cxnLst/>
          <a:rect l="0" t="0" r="0" b="0"/>
          <a:pathLst>
            <a:path>
              <a:moveTo>
                <a:pt x="0" y="0"/>
              </a:moveTo>
              <a:lnTo>
                <a:pt x="0" y="381574"/>
              </a:lnTo>
              <a:lnTo>
                <a:pt x="162386" y="38157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092D69-38A7-1140-B999-5BC690E2251E}">
      <dsp:nvSpPr>
        <dsp:cNvPr id="0" name=""/>
        <dsp:cNvSpPr/>
      </dsp:nvSpPr>
      <dsp:spPr>
        <a:xfrm>
          <a:off x="11567098" y="1408539"/>
          <a:ext cx="1429247" cy="51470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void </a:t>
          </a:r>
          <a:r>
            <a:rPr lang="en-US" sz="1300" kern="1200" dirty="0" err="1" smtClean="0"/>
            <a:t>playGame</a:t>
          </a:r>
          <a:r>
            <a:rPr lang="en-US" sz="1300" kern="1200" dirty="0" smtClean="0"/>
            <a:t>()</a:t>
          </a:r>
          <a:endParaRPr lang="en-US" sz="1300" kern="1200" dirty="0"/>
        </a:p>
      </dsp:txBody>
      <dsp:txXfrm>
        <a:off x="11582173" y="1423614"/>
        <a:ext cx="1399097" cy="4845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 name="Shape 5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5" name="Shape 5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11092563"/>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pitch –sound interesting - Grace</a:t>
            </a:r>
            <a:endParaRPr lang="en-US" dirty="0"/>
          </a:p>
        </p:txBody>
      </p:sp>
    </p:spTree>
    <p:extLst>
      <p:ext uri="{BB962C8B-B14F-4D97-AF65-F5344CB8AC3E}">
        <p14:creationId xmlns:p14="http://schemas.microsoft.com/office/powerpoint/2010/main" val="1439304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1891881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1474509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3510989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2270664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3417493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1335560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2626135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 &amp; Angela</a:t>
            </a:r>
            <a:endParaRPr lang="en-US" dirty="0"/>
          </a:p>
        </p:txBody>
      </p:sp>
    </p:spTree>
    <p:extLst>
      <p:ext uri="{BB962C8B-B14F-4D97-AF65-F5344CB8AC3E}">
        <p14:creationId xmlns:p14="http://schemas.microsoft.com/office/powerpoint/2010/main" val="7718140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r>
              <a:rPr lang="en-US" baseline="0" dirty="0" smtClean="0"/>
              <a:t> &amp; Angela</a:t>
            </a:r>
            <a:endParaRPr lang="en-US" dirty="0"/>
          </a:p>
        </p:txBody>
      </p:sp>
    </p:spTree>
    <p:extLst>
      <p:ext uri="{BB962C8B-B14F-4D97-AF65-F5344CB8AC3E}">
        <p14:creationId xmlns:p14="http://schemas.microsoft.com/office/powerpoint/2010/main" val="9838845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3445325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436949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1559055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Angela</a:t>
            </a:r>
            <a:endParaRPr lang="en-US"/>
          </a:p>
        </p:txBody>
      </p:sp>
    </p:spTree>
    <p:extLst>
      <p:ext uri="{BB962C8B-B14F-4D97-AF65-F5344CB8AC3E}">
        <p14:creationId xmlns:p14="http://schemas.microsoft.com/office/powerpoint/2010/main" val="4233095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3582293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3256037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2246338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2194851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120297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Angela</a:t>
            </a:r>
            <a:endParaRPr lang="en-US" dirty="0"/>
          </a:p>
        </p:txBody>
      </p:sp>
    </p:spTree>
    <p:extLst>
      <p:ext uri="{BB962C8B-B14F-4D97-AF65-F5344CB8AC3E}">
        <p14:creationId xmlns:p14="http://schemas.microsoft.com/office/powerpoint/2010/main" val="1188053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Grace</a:t>
            </a:r>
            <a:endParaRPr lang="en-US" dirty="0"/>
          </a:p>
        </p:txBody>
      </p:sp>
    </p:spTree>
    <p:extLst>
      <p:ext uri="{BB962C8B-B14F-4D97-AF65-F5344CB8AC3E}">
        <p14:creationId xmlns:p14="http://schemas.microsoft.com/office/powerpoint/2010/main" val="3860508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8" name="Shape 8"/>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9" name="Shape 9"/>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10" name="Shape 10"/>
          <p:cNvSpPr/>
          <p:nvPr/>
        </p:nvSpPr>
        <p:spPr>
          <a:xfrm>
            <a:off x="508000" y="51800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11" name="Shape 11"/>
          <p:cNvSpPr>
            <a:spLocks noGrp="1"/>
          </p:cNvSpPr>
          <p:nvPr>
            <p:ph type="title"/>
          </p:nvPr>
        </p:nvSpPr>
        <p:spPr>
          <a:xfrm>
            <a:off x="508000" y="571500"/>
            <a:ext cx="11988800" cy="4470400"/>
          </a:xfrm>
          <a:prstGeom prst="rect">
            <a:avLst/>
          </a:prstGeom>
        </p:spPr>
        <p:txBody>
          <a:bodyPr anchor="b"/>
          <a:lstStyle/>
          <a:p>
            <a:pPr lvl="0">
              <a:defRPr sz="1800" cap="none">
                <a:solidFill>
                  <a:srgbClr val="000000"/>
                </a:solidFill>
              </a:defRPr>
            </a:pPr>
            <a:r>
              <a:rPr sz="6400" cap="all">
                <a:solidFill>
                  <a:srgbClr val="606060"/>
                </a:solidFill>
              </a:rPr>
              <a:t>Title Text</a:t>
            </a:r>
          </a:p>
        </p:txBody>
      </p:sp>
      <p:sp>
        <p:nvSpPr>
          <p:cNvPr id="12" name="Shape 12"/>
          <p:cNvSpPr>
            <a:spLocks noGrp="1"/>
          </p:cNvSpPr>
          <p:nvPr>
            <p:ph type="body" idx="1"/>
          </p:nvPr>
        </p:nvSpPr>
        <p:spPr>
          <a:xfrm>
            <a:off x="508000" y="5562600"/>
            <a:ext cx="11988800" cy="3263900"/>
          </a:xfrm>
          <a:prstGeom prst="rect">
            <a:avLst/>
          </a:prstGeom>
        </p:spPr>
        <p:txBody>
          <a:bodyPr anchor="t"/>
          <a:lstStyle>
            <a:lvl1pPr marL="0" indent="0">
              <a:lnSpc>
                <a:spcPct val="120000"/>
              </a:lnSpc>
              <a:spcBef>
                <a:spcPts val="0"/>
              </a:spcBef>
              <a:buSzTx/>
              <a:buNone/>
              <a:defRPr sz="2400"/>
            </a:lvl1pPr>
            <a:lvl2pPr marL="0" indent="0">
              <a:lnSpc>
                <a:spcPct val="120000"/>
              </a:lnSpc>
              <a:spcBef>
                <a:spcPts val="0"/>
              </a:spcBef>
              <a:buSzTx/>
              <a:buNone/>
              <a:defRPr sz="2400"/>
            </a:lvl2pPr>
            <a:lvl3pPr marL="0" indent="0">
              <a:lnSpc>
                <a:spcPct val="120000"/>
              </a:lnSpc>
              <a:spcBef>
                <a:spcPts val="0"/>
              </a:spcBef>
              <a:buSzTx/>
              <a:buNone/>
              <a:defRPr sz="2400"/>
            </a:lvl3pPr>
            <a:lvl4pPr marL="0" indent="0">
              <a:lnSpc>
                <a:spcPct val="120000"/>
              </a:lnSpc>
              <a:spcBef>
                <a:spcPts val="0"/>
              </a:spcBef>
              <a:buSzTx/>
              <a:buNone/>
              <a:defRPr sz="2400"/>
            </a:lvl4pPr>
            <a:lvl5pPr marL="0" indent="0">
              <a:lnSpc>
                <a:spcPct val="120000"/>
              </a:lnSpc>
              <a:spcBef>
                <a:spcPts val="0"/>
              </a:spcBef>
              <a:buSzTx/>
              <a:buNone/>
              <a:defRPr sz="2400"/>
            </a:lvl5pPr>
          </a:lstStyle>
          <a:p>
            <a:pPr lvl="0">
              <a:defRPr sz="1800">
                <a:solidFill>
                  <a:srgbClr val="000000"/>
                </a:solidFill>
              </a:defRPr>
            </a:pPr>
            <a:r>
              <a:rPr sz="2400">
                <a:solidFill>
                  <a:srgbClr val="606060"/>
                </a:solidFill>
              </a:rPr>
              <a:t>Body Level One</a:t>
            </a:r>
          </a:p>
          <a:p>
            <a:pPr lvl="1">
              <a:defRPr sz="1800">
                <a:solidFill>
                  <a:srgbClr val="000000"/>
                </a:solidFill>
              </a:defRPr>
            </a:pPr>
            <a:r>
              <a:rPr sz="2400">
                <a:solidFill>
                  <a:srgbClr val="606060"/>
                </a:solidFill>
              </a:rPr>
              <a:t>Body Level Two</a:t>
            </a:r>
          </a:p>
          <a:p>
            <a:pPr lvl="2">
              <a:defRPr sz="1800">
                <a:solidFill>
                  <a:srgbClr val="000000"/>
                </a:solidFill>
              </a:defRPr>
            </a:pPr>
            <a:r>
              <a:rPr sz="2400">
                <a:solidFill>
                  <a:srgbClr val="606060"/>
                </a:solidFill>
              </a:rPr>
              <a:t>Body Level Three</a:t>
            </a:r>
          </a:p>
          <a:p>
            <a:pPr lvl="3">
              <a:defRPr sz="1800">
                <a:solidFill>
                  <a:srgbClr val="000000"/>
                </a:solidFill>
              </a:defRPr>
            </a:pPr>
            <a:r>
              <a:rPr sz="2400">
                <a:solidFill>
                  <a:srgbClr val="606060"/>
                </a:solidFill>
              </a:rPr>
              <a:t>Body Level Four</a:t>
            </a:r>
          </a:p>
          <a:p>
            <a:pPr lvl="4">
              <a:defRPr sz="1800">
                <a:solidFill>
                  <a:srgbClr val="000000"/>
                </a:solidFill>
              </a:defRPr>
            </a:pPr>
            <a:r>
              <a:rPr sz="2400">
                <a:solidFill>
                  <a:srgbClr val="606060"/>
                </a:solidFill>
              </a:rPr>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46" name="Shape 46"/>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47" name="Shape 47"/>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49" name="Shape 49"/>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50" name="Shape 50"/>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52" name="Shape 52"/>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53" name="Shape 53"/>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14" name="Shape 14"/>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15" name="Shape 15"/>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16" name="Shape 16"/>
          <p:cNvSpPr>
            <a:spLocks noGrp="1"/>
          </p:cNvSpPr>
          <p:nvPr>
            <p:ph type="title"/>
          </p:nvPr>
        </p:nvSpPr>
        <p:spPr>
          <a:xfrm>
            <a:off x="508000" y="4660900"/>
            <a:ext cx="11988800" cy="3556000"/>
          </a:xfrm>
          <a:prstGeom prst="rect">
            <a:avLst/>
          </a:prstGeom>
        </p:spPr>
        <p:txBody>
          <a:bodyPr anchor="b"/>
          <a:lstStyle/>
          <a:p>
            <a:pPr lvl="0">
              <a:defRPr sz="1800" cap="none">
                <a:solidFill>
                  <a:srgbClr val="000000"/>
                </a:solidFill>
              </a:defRPr>
            </a:pPr>
            <a:r>
              <a:rPr sz="6400" cap="all">
                <a:solidFill>
                  <a:srgbClr val="606060"/>
                </a:solidFill>
              </a:rPr>
              <a:t>Title Text</a:t>
            </a:r>
          </a:p>
        </p:txBody>
      </p:sp>
      <p:sp>
        <p:nvSpPr>
          <p:cNvPr id="17" name="Shape 17"/>
          <p:cNvSpPr>
            <a:spLocks noGrp="1"/>
          </p:cNvSpPr>
          <p:nvPr>
            <p:ph type="body" idx="1"/>
          </p:nvPr>
        </p:nvSpPr>
        <p:spPr>
          <a:xfrm>
            <a:off x="508000" y="8267700"/>
            <a:ext cx="11988800" cy="1485900"/>
          </a:xfrm>
          <a:prstGeom prst="rect">
            <a:avLst/>
          </a:prstGeom>
        </p:spPr>
        <p:txBody>
          <a:bodyPr anchor="t"/>
          <a:lstStyle>
            <a:lvl1pPr marL="0" indent="0">
              <a:lnSpc>
                <a:spcPct val="120000"/>
              </a:lnSpc>
              <a:spcBef>
                <a:spcPts val="0"/>
              </a:spcBef>
              <a:buSzTx/>
              <a:buNone/>
              <a:defRPr sz="2400"/>
            </a:lvl1pPr>
            <a:lvl2pPr marL="0" indent="0">
              <a:lnSpc>
                <a:spcPct val="120000"/>
              </a:lnSpc>
              <a:spcBef>
                <a:spcPts val="0"/>
              </a:spcBef>
              <a:buSzTx/>
              <a:buNone/>
              <a:defRPr sz="2400"/>
            </a:lvl2pPr>
            <a:lvl3pPr marL="0" indent="0">
              <a:lnSpc>
                <a:spcPct val="120000"/>
              </a:lnSpc>
              <a:spcBef>
                <a:spcPts val="0"/>
              </a:spcBef>
              <a:buSzTx/>
              <a:buNone/>
              <a:defRPr sz="2400"/>
            </a:lvl3pPr>
            <a:lvl4pPr marL="0" indent="0">
              <a:lnSpc>
                <a:spcPct val="120000"/>
              </a:lnSpc>
              <a:spcBef>
                <a:spcPts val="0"/>
              </a:spcBef>
              <a:buSzTx/>
              <a:buNone/>
              <a:defRPr sz="2400"/>
            </a:lvl4pPr>
            <a:lvl5pPr marL="0" indent="0">
              <a:lnSpc>
                <a:spcPct val="120000"/>
              </a:lnSpc>
              <a:spcBef>
                <a:spcPts val="0"/>
              </a:spcBef>
              <a:buSzTx/>
              <a:buNone/>
              <a:defRPr sz="2400"/>
            </a:lvl5pPr>
          </a:lstStyle>
          <a:p>
            <a:pPr lvl="0">
              <a:defRPr sz="1800">
                <a:solidFill>
                  <a:srgbClr val="000000"/>
                </a:solidFill>
              </a:defRPr>
            </a:pPr>
            <a:r>
              <a:rPr sz="2400">
                <a:solidFill>
                  <a:srgbClr val="606060"/>
                </a:solidFill>
              </a:rPr>
              <a:t>Body Level One</a:t>
            </a:r>
          </a:p>
          <a:p>
            <a:pPr lvl="1">
              <a:defRPr sz="1800">
                <a:solidFill>
                  <a:srgbClr val="000000"/>
                </a:solidFill>
              </a:defRPr>
            </a:pPr>
            <a:r>
              <a:rPr sz="2400">
                <a:solidFill>
                  <a:srgbClr val="606060"/>
                </a:solidFill>
              </a:rPr>
              <a:t>Body Level Two</a:t>
            </a:r>
          </a:p>
          <a:p>
            <a:pPr lvl="2">
              <a:defRPr sz="1800">
                <a:solidFill>
                  <a:srgbClr val="000000"/>
                </a:solidFill>
              </a:defRPr>
            </a:pPr>
            <a:r>
              <a:rPr sz="2400">
                <a:solidFill>
                  <a:srgbClr val="606060"/>
                </a:solidFill>
              </a:rPr>
              <a:t>Body Level Three</a:t>
            </a:r>
          </a:p>
          <a:p>
            <a:pPr lvl="3">
              <a:defRPr sz="1800">
                <a:solidFill>
                  <a:srgbClr val="000000"/>
                </a:solidFill>
              </a:defRPr>
            </a:pPr>
            <a:r>
              <a:rPr sz="2400">
                <a:solidFill>
                  <a:srgbClr val="606060"/>
                </a:solidFill>
              </a:rPr>
              <a:t>Body Level Four</a:t>
            </a:r>
          </a:p>
          <a:p>
            <a:pPr lvl="4">
              <a:defRPr sz="1800">
                <a:solidFill>
                  <a:srgbClr val="000000"/>
                </a:solidFill>
              </a:defRPr>
            </a:pPr>
            <a:r>
              <a:rPr sz="2400">
                <a:solidFill>
                  <a:srgbClr val="606060"/>
                </a:solidFill>
              </a:rPr>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19" name="Shape 19"/>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20" name="Shape 20"/>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21" name="Shape 21"/>
          <p:cNvSpPr>
            <a:spLocks noGrp="1"/>
          </p:cNvSpPr>
          <p:nvPr>
            <p:ph type="title"/>
          </p:nvPr>
        </p:nvSpPr>
        <p:spPr>
          <a:xfrm>
            <a:off x="508000" y="3860800"/>
            <a:ext cx="11988800" cy="2032000"/>
          </a:xfrm>
          <a:prstGeom prst="rect">
            <a:avLst/>
          </a:prstGeom>
        </p:spPr>
        <p:txBody>
          <a:bodyPr/>
          <a:lstStyle/>
          <a:p>
            <a:pPr lvl="0">
              <a:defRPr sz="1800" cap="none">
                <a:solidFill>
                  <a:srgbClr val="000000"/>
                </a:solidFill>
              </a:defRPr>
            </a:pPr>
            <a:r>
              <a:rPr sz="6400" cap="all">
                <a:solidFill>
                  <a:srgbClr val="606060"/>
                </a:solidFill>
              </a:rPr>
              <a:t>Title Text</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23" name="Shape 23"/>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24" name="Shape 24"/>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25" name="Shape 25"/>
          <p:cNvSpPr>
            <a:spLocks noGrp="1"/>
          </p:cNvSpPr>
          <p:nvPr>
            <p:ph type="title"/>
          </p:nvPr>
        </p:nvSpPr>
        <p:spPr>
          <a:xfrm>
            <a:off x="508000" y="2400300"/>
            <a:ext cx="5829300" cy="7353300"/>
          </a:xfrm>
          <a:prstGeom prst="rect">
            <a:avLst/>
          </a:prstGeom>
        </p:spPr>
        <p:txBody>
          <a:bodyPr anchor="t"/>
          <a:lstStyle/>
          <a:p>
            <a:pPr lvl="0">
              <a:defRPr sz="1800" cap="none">
                <a:solidFill>
                  <a:srgbClr val="000000"/>
                </a:solidFill>
              </a:defRPr>
            </a:pPr>
            <a:r>
              <a:rPr sz="6400" cap="all">
                <a:solidFill>
                  <a:srgbClr val="606060"/>
                </a:solidFill>
              </a:rPr>
              <a:t>Title Text</a:t>
            </a:r>
          </a:p>
        </p:txBody>
      </p:sp>
      <p:sp>
        <p:nvSpPr>
          <p:cNvPr id="26" name="Shape 26"/>
          <p:cNvSpPr>
            <a:spLocks noGrp="1"/>
          </p:cNvSpPr>
          <p:nvPr>
            <p:ph type="body" idx="1"/>
          </p:nvPr>
        </p:nvSpPr>
        <p:spPr>
          <a:xfrm>
            <a:off x="508000" y="1168400"/>
            <a:ext cx="5829300" cy="1231900"/>
          </a:xfrm>
          <a:prstGeom prst="rect">
            <a:avLst/>
          </a:prstGeom>
        </p:spPr>
        <p:txBody>
          <a:bodyPr anchor="t"/>
          <a:lstStyle>
            <a:lvl1pPr marL="0" indent="0">
              <a:lnSpc>
                <a:spcPct val="120000"/>
              </a:lnSpc>
              <a:spcBef>
                <a:spcPts val="0"/>
              </a:spcBef>
              <a:buSzTx/>
              <a:buNone/>
              <a:defRPr sz="2400"/>
            </a:lvl1pPr>
            <a:lvl2pPr marL="0" indent="0">
              <a:lnSpc>
                <a:spcPct val="120000"/>
              </a:lnSpc>
              <a:spcBef>
                <a:spcPts val="0"/>
              </a:spcBef>
              <a:buSzTx/>
              <a:buNone/>
              <a:defRPr sz="2400"/>
            </a:lvl2pPr>
            <a:lvl3pPr marL="0" indent="0">
              <a:lnSpc>
                <a:spcPct val="120000"/>
              </a:lnSpc>
              <a:spcBef>
                <a:spcPts val="0"/>
              </a:spcBef>
              <a:buSzTx/>
              <a:buNone/>
              <a:defRPr sz="2400"/>
            </a:lvl3pPr>
            <a:lvl4pPr marL="0" indent="0">
              <a:lnSpc>
                <a:spcPct val="120000"/>
              </a:lnSpc>
              <a:spcBef>
                <a:spcPts val="0"/>
              </a:spcBef>
              <a:buSzTx/>
              <a:buNone/>
              <a:defRPr sz="2400"/>
            </a:lvl4pPr>
            <a:lvl5pPr marL="0" indent="0">
              <a:lnSpc>
                <a:spcPct val="120000"/>
              </a:lnSpc>
              <a:spcBef>
                <a:spcPts val="0"/>
              </a:spcBef>
              <a:buSzTx/>
              <a:buNone/>
              <a:defRPr sz="2400"/>
            </a:lvl5pPr>
          </a:lstStyle>
          <a:p>
            <a:pPr lvl="0">
              <a:defRPr sz="1800">
                <a:solidFill>
                  <a:srgbClr val="000000"/>
                </a:solidFill>
              </a:defRPr>
            </a:pPr>
            <a:r>
              <a:rPr sz="2400">
                <a:solidFill>
                  <a:srgbClr val="606060"/>
                </a:solidFill>
              </a:rPr>
              <a:t>Body Level One</a:t>
            </a:r>
          </a:p>
          <a:p>
            <a:pPr lvl="1">
              <a:defRPr sz="1800">
                <a:solidFill>
                  <a:srgbClr val="000000"/>
                </a:solidFill>
              </a:defRPr>
            </a:pPr>
            <a:r>
              <a:rPr sz="2400">
                <a:solidFill>
                  <a:srgbClr val="606060"/>
                </a:solidFill>
              </a:rPr>
              <a:t>Body Level Two</a:t>
            </a:r>
          </a:p>
          <a:p>
            <a:pPr lvl="2">
              <a:defRPr sz="1800">
                <a:solidFill>
                  <a:srgbClr val="000000"/>
                </a:solidFill>
              </a:defRPr>
            </a:pPr>
            <a:r>
              <a:rPr sz="2400">
                <a:solidFill>
                  <a:srgbClr val="606060"/>
                </a:solidFill>
              </a:rPr>
              <a:t>Body Level Three</a:t>
            </a:r>
          </a:p>
          <a:p>
            <a:pPr lvl="3">
              <a:defRPr sz="1800">
                <a:solidFill>
                  <a:srgbClr val="000000"/>
                </a:solidFill>
              </a:defRPr>
            </a:pPr>
            <a:r>
              <a:rPr sz="2400">
                <a:solidFill>
                  <a:srgbClr val="606060"/>
                </a:solidFill>
              </a:rPr>
              <a:t>Body Level Four</a:t>
            </a:r>
          </a:p>
          <a:p>
            <a:pPr lvl="4">
              <a:defRPr sz="1800">
                <a:solidFill>
                  <a:srgbClr val="000000"/>
                </a:solidFill>
              </a:defRPr>
            </a:pPr>
            <a:r>
              <a:rPr sz="2400">
                <a:solidFill>
                  <a:srgbClr val="606060"/>
                </a:solidFill>
              </a:rPr>
              <a:t>Body Level Five</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28" name="Shape 28"/>
          <p:cNvSpPr/>
          <p:nvPr/>
        </p:nvSpPr>
        <p:spPr>
          <a:xfrm>
            <a:off x="507999" y="2576512"/>
            <a:ext cx="11997293"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29" name="Shape 29"/>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30" name="Shape 30"/>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31" name="Shape 31"/>
          <p:cNvSpPr>
            <a:spLocks noGrp="1"/>
          </p:cNvSpPr>
          <p:nvPr>
            <p:ph type="title"/>
          </p:nvPr>
        </p:nvSpPr>
        <p:spPr>
          <a:xfrm>
            <a:off x="508000" y="134535"/>
            <a:ext cx="11988800" cy="2829730"/>
          </a:xfrm>
          <a:prstGeom prst="rect">
            <a:avLst/>
          </a:prstGeom>
        </p:spPr>
        <p:txBody>
          <a:bodyPr/>
          <a:lstStyle/>
          <a:p>
            <a:pPr lvl="0">
              <a:defRPr sz="1800" cap="none">
                <a:solidFill>
                  <a:srgbClr val="000000"/>
                </a:solidFill>
              </a:defRPr>
            </a:pPr>
            <a:r>
              <a:rPr sz="6400" cap="all">
                <a:solidFill>
                  <a:srgbClr val="606060"/>
                </a:solidFill>
              </a:rPr>
              <a:t>Title Text</a:t>
            </a: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3" name="Shape 33"/>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Title Text</a:t>
            </a:r>
          </a:p>
        </p:txBody>
      </p:sp>
      <p:sp>
        <p:nvSpPr>
          <p:cNvPr id="34" name="Shape 34"/>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400">
                <a:solidFill>
                  <a:srgbClr val="606060"/>
                </a:solidFill>
              </a:rPr>
              <a:t>Body Level One</a:t>
            </a:r>
          </a:p>
          <a:p>
            <a:pPr lvl="1">
              <a:defRPr sz="1800">
                <a:solidFill>
                  <a:srgbClr val="000000"/>
                </a:solidFill>
              </a:defRPr>
            </a:pPr>
            <a:r>
              <a:rPr sz="3400">
                <a:solidFill>
                  <a:srgbClr val="606060"/>
                </a:solidFill>
              </a:rPr>
              <a:t>Body Level Two</a:t>
            </a:r>
          </a:p>
          <a:p>
            <a:pPr lvl="2">
              <a:defRPr sz="1800">
                <a:solidFill>
                  <a:srgbClr val="000000"/>
                </a:solidFill>
              </a:defRPr>
            </a:pPr>
            <a:r>
              <a:rPr sz="3400">
                <a:solidFill>
                  <a:srgbClr val="606060"/>
                </a:solidFill>
              </a:rPr>
              <a:t>Body Level Three</a:t>
            </a:r>
          </a:p>
          <a:p>
            <a:pPr lvl="3">
              <a:defRPr sz="1800">
                <a:solidFill>
                  <a:srgbClr val="000000"/>
                </a:solidFill>
              </a:defRPr>
            </a:pPr>
            <a:r>
              <a:rPr sz="3400">
                <a:solidFill>
                  <a:srgbClr val="606060"/>
                </a:solidFill>
              </a:rPr>
              <a:t>Body Level Four</a:t>
            </a:r>
          </a:p>
          <a:p>
            <a:pPr lvl="4">
              <a:defRPr sz="1800">
                <a:solidFill>
                  <a:srgbClr val="000000"/>
                </a:solidFill>
              </a:defRPr>
            </a:pPr>
            <a:r>
              <a:rPr sz="3400">
                <a:solidFill>
                  <a:srgbClr val="606060"/>
                </a:solidFill>
              </a:rPr>
              <a:t>Body Level Five</a:t>
            </a: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6" name="Shape 36"/>
          <p:cNvSpPr>
            <a:spLocks noGrp="1"/>
          </p:cNvSpPr>
          <p:nvPr>
            <p:ph type="title"/>
          </p:nvPr>
        </p:nvSpPr>
        <p:spPr>
          <a:xfrm>
            <a:off x="508000" y="442457"/>
            <a:ext cx="11988800" cy="2213886"/>
          </a:xfrm>
          <a:prstGeom prst="rect">
            <a:avLst/>
          </a:prstGeom>
        </p:spPr>
        <p:txBody>
          <a:bodyPr/>
          <a:lstStyle/>
          <a:p>
            <a:pPr lvl="0">
              <a:defRPr sz="1800" cap="none">
                <a:solidFill>
                  <a:srgbClr val="000000"/>
                </a:solidFill>
              </a:defRPr>
            </a:pPr>
            <a:r>
              <a:rPr sz="6400" cap="all">
                <a:solidFill>
                  <a:srgbClr val="606060"/>
                </a:solidFill>
              </a:rPr>
              <a:t>Title Text</a:t>
            </a:r>
          </a:p>
        </p:txBody>
      </p:sp>
      <p:sp>
        <p:nvSpPr>
          <p:cNvPr id="37" name="Shape 37"/>
          <p:cNvSpPr>
            <a:spLocks noGrp="1"/>
          </p:cNvSpPr>
          <p:nvPr>
            <p:ph type="body" idx="1"/>
          </p:nvPr>
        </p:nvSpPr>
        <p:spPr>
          <a:xfrm>
            <a:off x="6781800" y="2656342"/>
            <a:ext cx="5727700" cy="6155416"/>
          </a:xfrm>
          <a:prstGeom prst="rect">
            <a:avLst/>
          </a:prstGeom>
        </p:spPr>
        <p:txBody>
          <a:bodyPr/>
          <a:lstStyle>
            <a:lvl1pPr marL="368300" indent="-368300">
              <a:spcBef>
                <a:spcPts val="3200"/>
              </a:spcBef>
              <a:buBlip>
                <a:blip r:embed="rId2"/>
              </a:buBlip>
              <a:defRPr sz="3000"/>
            </a:lvl1pPr>
            <a:lvl2pPr marL="736600" indent="-368300">
              <a:spcBef>
                <a:spcPts val="3200"/>
              </a:spcBef>
              <a:buBlip>
                <a:blip r:embed="rId2"/>
              </a:buBlip>
              <a:defRPr sz="3000"/>
            </a:lvl2pPr>
            <a:lvl3pPr marL="1104900" indent="-368300">
              <a:spcBef>
                <a:spcPts val="3200"/>
              </a:spcBef>
              <a:buBlip>
                <a:blip r:embed="rId2"/>
              </a:buBlip>
              <a:defRPr sz="3000"/>
            </a:lvl3pPr>
            <a:lvl4pPr marL="1473200" indent="-368300">
              <a:spcBef>
                <a:spcPts val="3200"/>
              </a:spcBef>
              <a:buBlip>
                <a:blip r:embed="rId2"/>
              </a:buBlip>
              <a:defRPr sz="3000"/>
            </a:lvl4pPr>
            <a:lvl5pPr marL="1841500" indent="-368300">
              <a:spcBef>
                <a:spcPts val="3200"/>
              </a:spcBef>
              <a:buBlip>
                <a:blip r:embed="rId2"/>
              </a:buBlip>
              <a:defRPr sz="3000"/>
            </a:lvl5pPr>
          </a:lstStyle>
          <a:p>
            <a:pPr lvl="0">
              <a:defRPr sz="1800">
                <a:solidFill>
                  <a:srgbClr val="000000"/>
                </a:solidFill>
              </a:defRPr>
            </a:pPr>
            <a:r>
              <a:rPr sz="3000">
                <a:solidFill>
                  <a:srgbClr val="606060"/>
                </a:solidFill>
              </a:rPr>
              <a:t>Body Level One</a:t>
            </a:r>
          </a:p>
          <a:p>
            <a:pPr lvl="1">
              <a:defRPr sz="1800">
                <a:solidFill>
                  <a:srgbClr val="000000"/>
                </a:solidFill>
              </a:defRPr>
            </a:pPr>
            <a:r>
              <a:rPr sz="3000">
                <a:solidFill>
                  <a:srgbClr val="606060"/>
                </a:solidFill>
              </a:rPr>
              <a:t>Body Level Two</a:t>
            </a:r>
          </a:p>
          <a:p>
            <a:pPr lvl="2">
              <a:defRPr sz="1800">
                <a:solidFill>
                  <a:srgbClr val="000000"/>
                </a:solidFill>
              </a:defRPr>
            </a:pPr>
            <a:r>
              <a:rPr sz="3000">
                <a:solidFill>
                  <a:srgbClr val="606060"/>
                </a:solidFill>
              </a:rPr>
              <a:t>Body Level Three</a:t>
            </a:r>
          </a:p>
          <a:p>
            <a:pPr lvl="3">
              <a:defRPr sz="1800">
                <a:solidFill>
                  <a:srgbClr val="000000"/>
                </a:solidFill>
              </a:defRPr>
            </a:pPr>
            <a:r>
              <a:rPr sz="3000">
                <a:solidFill>
                  <a:srgbClr val="606060"/>
                </a:solidFill>
              </a:rPr>
              <a:t>Body Level Four</a:t>
            </a:r>
          </a:p>
          <a:p>
            <a:pPr lvl="4">
              <a:defRPr sz="1800">
                <a:solidFill>
                  <a:srgbClr val="000000"/>
                </a:solidFill>
              </a:defRPr>
            </a:pPr>
            <a:r>
              <a:rPr sz="3000">
                <a:solidFill>
                  <a:srgbClr val="606060"/>
                </a:solidFill>
              </a:rPr>
              <a:t>Body Level Five</a:t>
            </a: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39" name="Shape 39"/>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40" name="Shape 40"/>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41" name="Shape 41"/>
          <p:cNvSpPr>
            <a:spLocks noGrp="1"/>
          </p:cNvSpPr>
          <p:nvPr>
            <p:ph type="body" idx="1"/>
          </p:nvPr>
        </p:nvSpPr>
        <p:spPr>
          <a:xfrm>
            <a:off x="508000" y="977900"/>
            <a:ext cx="11988800" cy="77851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defRPr sz="1800">
                <a:solidFill>
                  <a:srgbClr val="000000"/>
                </a:solidFill>
              </a:defRPr>
            </a:pPr>
            <a:r>
              <a:rPr sz="3400">
                <a:solidFill>
                  <a:srgbClr val="606060"/>
                </a:solidFill>
              </a:rPr>
              <a:t>Body Level One</a:t>
            </a:r>
          </a:p>
          <a:p>
            <a:pPr lvl="1">
              <a:defRPr sz="1800">
                <a:solidFill>
                  <a:srgbClr val="000000"/>
                </a:solidFill>
              </a:defRPr>
            </a:pPr>
            <a:r>
              <a:rPr sz="3400">
                <a:solidFill>
                  <a:srgbClr val="606060"/>
                </a:solidFill>
              </a:rPr>
              <a:t>Body Level Two</a:t>
            </a:r>
          </a:p>
          <a:p>
            <a:pPr lvl="2">
              <a:defRPr sz="1800">
                <a:solidFill>
                  <a:srgbClr val="000000"/>
                </a:solidFill>
              </a:defRPr>
            </a:pPr>
            <a:r>
              <a:rPr sz="3400">
                <a:solidFill>
                  <a:srgbClr val="606060"/>
                </a:solidFill>
              </a:rPr>
              <a:t>Body Level Three</a:t>
            </a:r>
          </a:p>
          <a:p>
            <a:pPr lvl="3">
              <a:defRPr sz="1800">
                <a:solidFill>
                  <a:srgbClr val="000000"/>
                </a:solidFill>
              </a:defRPr>
            </a:pPr>
            <a:r>
              <a:rPr sz="3400">
                <a:solidFill>
                  <a:srgbClr val="606060"/>
                </a:solidFill>
              </a:rPr>
              <a:t>Body Level Four</a:t>
            </a:r>
          </a:p>
          <a:p>
            <a:pPr lvl="4">
              <a:defRPr sz="1800">
                <a:solidFill>
                  <a:srgbClr val="000000"/>
                </a:solidFill>
              </a:defRPr>
            </a:pPr>
            <a:r>
              <a:rPr sz="3400">
                <a:solidFill>
                  <a:srgbClr val="606060"/>
                </a:solidFill>
              </a:rPr>
              <a:t>Body Level Five</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43" name="Shape 43"/>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44" name="Shape 44"/>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tile tx="0" ty="0" sx="100000" sy="100000" flip="none" algn="tl"/>
        </a:blipFill>
        <a:effectLst/>
      </p:bgPr>
    </p:bg>
    <p:spTree>
      <p:nvGrpSpPr>
        <p:cNvPr id="1" name=""/>
        <p:cNvGrpSpPr/>
        <p:nvPr/>
      </p:nvGrpSpPr>
      <p:grpSpPr>
        <a:xfrm>
          <a:off x="0" y="0"/>
          <a:ext cx="0" cy="0"/>
          <a:chOff x="0" y="0"/>
          <a:chExt cx="0" cy="0"/>
        </a:xfrm>
      </p:grpSpPr>
      <p:sp>
        <p:nvSpPr>
          <p:cNvPr id="2" name="Shape 2"/>
          <p:cNvSpPr/>
          <p:nvPr/>
        </p:nvSpPr>
        <p:spPr>
          <a:xfrm>
            <a:off x="508000" y="25765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3" name="Shape 3"/>
          <p:cNvSpPr/>
          <p:nvPr/>
        </p:nvSpPr>
        <p:spPr>
          <a:xfrm>
            <a:off x="508000" y="9244010"/>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762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4" name="Shape 4"/>
          <p:cNvSpPr/>
          <p:nvPr/>
        </p:nvSpPr>
        <p:spPr>
          <a:xfrm>
            <a:off x="508000" y="506412"/>
            <a:ext cx="1198880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0" y="0"/>
                </a:lnTo>
                <a:close/>
              </a:path>
            </a:pathLst>
          </a:custGeom>
          <a:ln w="12700">
            <a:solidFill>
              <a:srgbClr val="444444">
                <a:alpha val="30000"/>
              </a:srgbClr>
            </a:solidFill>
            <a:miter lim="400000"/>
          </a:ln>
        </p:spPr>
        <p:txBody>
          <a:bodyPr lIns="0" tIns="0" rIns="0" bIns="0" anchor="ctr"/>
          <a:lstStyle/>
          <a:p>
            <a:pPr lvl="0" algn="l" defTabSz="457200">
              <a:defRPr sz="1200">
                <a:solidFill>
                  <a:srgbClr val="000000"/>
                </a:solidFill>
                <a:latin typeface="+mj-lt"/>
                <a:ea typeface="+mj-ea"/>
                <a:cs typeface="+mj-cs"/>
                <a:sym typeface="Helvetica"/>
              </a:defRPr>
            </a:pPr>
            <a:endParaRPr/>
          </a:p>
        </p:txBody>
      </p:sp>
      <p:sp>
        <p:nvSpPr>
          <p:cNvPr id="5" name="Shape 5"/>
          <p:cNvSpPr>
            <a:spLocks noGrp="1"/>
          </p:cNvSpPr>
          <p:nvPr>
            <p:ph type="title"/>
          </p:nvPr>
        </p:nvSpPr>
        <p:spPr>
          <a:xfrm>
            <a:off x="508000" y="396341"/>
            <a:ext cx="11988800" cy="2306118"/>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p>
            <a:pPr lvl="0">
              <a:defRPr sz="1800" cap="none">
                <a:solidFill>
                  <a:srgbClr val="000000"/>
                </a:solidFill>
              </a:defRPr>
            </a:pPr>
            <a:r>
              <a:rPr sz="6400" cap="all">
                <a:solidFill>
                  <a:srgbClr val="606060"/>
                </a:solidFill>
              </a:rPr>
              <a:t>Title Text</a:t>
            </a:r>
          </a:p>
        </p:txBody>
      </p:sp>
      <p:sp>
        <p:nvSpPr>
          <p:cNvPr id="6" name="Shape 6"/>
          <p:cNvSpPr>
            <a:spLocks noGrp="1"/>
          </p:cNvSpPr>
          <p:nvPr>
            <p:ph type="body" idx="1"/>
          </p:nvPr>
        </p:nvSpPr>
        <p:spPr>
          <a:xfrm>
            <a:off x="508000" y="2702458"/>
            <a:ext cx="11988800" cy="639338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a:bodyPr>
          <a:lstStyle>
            <a:lvl1pPr>
              <a:buBlip>
                <a:blip r:embed="rId15"/>
              </a:buBlip>
            </a:lvl1pPr>
            <a:lvl2pPr>
              <a:buBlip>
                <a:blip r:embed="rId15"/>
              </a:buBlip>
            </a:lvl2pPr>
            <a:lvl3pPr>
              <a:buBlip>
                <a:blip r:embed="rId15"/>
              </a:buBlip>
            </a:lvl3pPr>
            <a:lvl4pPr>
              <a:buBlip>
                <a:blip r:embed="rId15"/>
              </a:buBlip>
            </a:lvl4pPr>
            <a:lvl5pPr>
              <a:buBlip>
                <a:blip r:embed="rId15"/>
              </a:buBlip>
            </a:lvl5pPr>
          </a:lstStyle>
          <a:p>
            <a:pPr lvl="0">
              <a:defRPr sz="1800">
                <a:solidFill>
                  <a:srgbClr val="000000"/>
                </a:solidFill>
              </a:defRPr>
            </a:pPr>
            <a:r>
              <a:rPr sz="3400">
                <a:solidFill>
                  <a:srgbClr val="606060"/>
                </a:solidFill>
              </a:rPr>
              <a:t>Body Level One</a:t>
            </a:r>
          </a:p>
          <a:p>
            <a:pPr lvl="1">
              <a:defRPr sz="1800">
                <a:solidFill>
                  <a:srgbClr val="000000"/>
                </a:solidFill>
              </a:defRPr>
            </a:pPr>
            <a:r>
              <a:rPr sz="3400">
                <a:solidFill>
                  <a:srgbClr val="606060"/>
                </a:solidFill>
              </a:rPr>
              <a:t>Body Level Two</a:t>
            </a:r>
          </a:p>
          <a:p>
            <a:pPr lvl="2">
              <a:defRPr sz="1800">
                <a:solidFill>
                  <a:srgbClr val="000000"/>
                </a:solidFill>
              </a:defRPr>
            </a:pPr>
            <a:r>
              <a:rPr sz="3400">
                <a:solidFill>
                  <a:srgbClr val="606060"/>
                </a:solidFill>
              </a:rPr>
              <a:t>Body Level Three</a:t>
            </a:r>
          </a:p>
          <a:p>
            <a:pPr lvl="3">
              <a:defRPr sz="1800">
                <a:solidFill>
                  <a:srgbClr val="000000"/>
                </a:solidFill>
              </a:defRPr>
            </a:pPr>
            <a:r>
              <a:rPr sz="3400">
                <a:solidFill>
                  <a:srgbClr val="606060"/>
                </a:solidFill>
              </a:rPr>
              <a:t>Body Level Four</a:t>
            </a:r>
          </a:p>
          <a:p>
            <a:pPr lvl="4">
              <a:defRPr sz="1800">
                <a:solidFill>
                  <a:srgbClr val="000000"/>
                </a:solidFill>
              </a:defRPr>
            </a:pPr>
            <a:r>
              <a:rPr sz="3400">
                <a:solidFill>
                  <a:srgbClr val="606060"/>
                </a:solidFill>
              </a:rP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xmlns:p14="http://schemas.microsoft.com/office/powerpoint/2010/main" spd="med"/>
  <p:txStyles>
    <p:titleStyle>
      <a:lvl1pPr defTabSz="584200">
        <a:lnSpc>
          <a:spcPct val="90000"/>
        </a:lnSpc>
        <a:defRPr sz="6400" cap="all">
          <a:solidFill>
            <a:srgbClr val="606060"/>
          </a:solidFill>
          <a:latin typeface="Gill Sans Light"/>
          <a:ea typeface="Gill Sans Light"/>
          <a:cs typeface="Gill Sans Light"/>
          <a:sym typeface="Gill Sans Light"/>
        </a:defRPr>
      </a:lvl1pPr>
      <a:lvl2pPr defTabSz="584200">
        <a:lnSpc>
          <a:spcPct val="90000"/>
        </a:lnSpc>
        <a:defRPr sz="6400" cap="all">
          <a:solidFill>
            <a:srgbClr val="606060"/>
          </a:solidFill>
          <a:latin typeface="Gill Sans Light"/>
          <a:ea typeface="Gill Sans Light"/>
          <a:cs typeface="Gill Sans Light"/>
          <a:sym typeface="Gill Sans Light"/>
        </a:defRPr>
      </a:lvl2pPr>
      <a:lvl3pPr defTabSz="584200">
        <a:lnSpc>
          <a:spcPct val="90000"/>
        </a:lnSpc>
        <a:defRPr sz="6400" cap="all">
          <a:solidFill>
            <a:srgbClr val="606060"/>
          </a:solidFill>
          <a:latin typeface="Gill Sans Light"/>
          <a:ea typeface="Gill Sans Light"/>
          <a:cs typeface="Gill Sans Light"/>
          <a:sym typeface="Gill Sans Light"/>
        </a:defRPr>
      </a:lvl3pPr>
      <a:lvl4pPr defTabSz="584200">
        <a:lnSpc>
          <a:spcPct val="90000"/>
        </a:lnSpc>
        <a:defRPr sz="6400" cap="all">
          <a:solidFill>
            <a:srgbClr val="606060"/>
          </a:solidFill>
          <a:latin typeface="Gill Sans Light"/>
          <a:ea typeface="Gill Sans Light"/>
          <a:cs typeface="Gill Sans Light"/>
          <a:sym typeface="Gill Sans Light"/>
        </a:defRPr>
      </a:lvl4pPr>
      <a:lvl5pPr defTabSz="584200">
        <a:lnSpc>
          <a:spcPct val="90000"/>
        </a:lnSpc>
        <a:defRPr sz="6400" cap="all">
          <a:solidFill>
            <a:srgbClr val="606060"/>
          </a:solidFill>
          <a:latin typeface="Gill Sans Light"/>
          <a:ea typeface="Gill Sans Light"/>
          <a:cs typeface="Gill Sans Light"/>
          <a:sym typeface="Gill Sans Light"/>
        </a:defRPr>
      </a:lvl5pPr>
      <a:lvl6pPr defTabSz="584200">
        <a:lnSpc>
          <a:spcPct val="90000"/>
        </a:lnSpc>
        <a:defRPr sz="6400" cap="all">
          <a:solidFill>
            <a:srgbClr val="606060"/>
          </a:solidFill>
          <a:latin typeface="Gill Sans Light"/>
          <a:ea typeface="Gill Sans Light"/>
          <a:cs typeface="Gill Sans Light"/>
          <a:sym typeface="Gill Sans Light"/>
        </a:defRPr>
      </a:lvl6pPr>
      <a:lvl7pPr defTabSz="584200">
        <a:lnSpc>
          <a:spcPct val="90000"/>
        </a:lnSpc>
        <a:defRPr sz="6400" cap="all">
          <a:solidFill>
            <a:srgbClr val="606060"/>
          </a:solidFill>
          <a:latin typeface="Gill Sans Light"/>
          <a:ea typeface="Gill Sans Light"/>
          <a:cs typeface="Gill Sans Light"/>
          <a:sym typeface="Gill Sans Light"/>
        </a:defRPr>
      </a:lvl7pPr>
      <a:lvl8pPr defTabSz="584200">
        <a:lnSpc>
          <a:spcPct val="90000"/>
        </a:lnSpc>
        <a:defRPr sz="6400" cap="all">
          <a:solidFill>
            <a:srgbClr val="606060"/>
          </a:solidFill>
          <a:latin typeface="Gill Sans Light"/>
          <a:ea typeface="Gill Sans Light"/>
          <a:cs typeface="Gill Sans Light"/>
          <a:sym typeface="Gill Sans Light"/>
        </a:defRPr>
      </a:lvl8pPr>
      <a:lvl9pPr defTabSz="584200">
        <a:lnSpc>
          <a:spcPct val="90000"/>
        </a:lnSpc>
        <a:defRPr sz="6400" cap="all">
          <a:solidFill>
            <a:srgbClr val="606060"/>
          </a:solidFill>
          <a:latin typeface="Gill Sans Light"/>
          <a:ea typeface="Gill Sans Light"/>
          <a:cs typeface="Gill Sans Light"/>
          <a:sym typeface="Gill Sans Light"/>
        </a:defRPr>
      </a:lvl9pPr>
    </p:titleStyle>
    <p:bodyStyle>
      <a:lvl1pPr marL="419100" indent="-419100" defTabSz="584200">
        <a:spcBef>
          <a:spcPts val="4200"/>
        </a:spcBef>
        <a:buSzPct val="30000"/>
        <a:buBlip>
          <a:blip r:embed="rId15"/>
        </a:buBlip>
        <a:defRPr sz="3400">
          <a:solidFill>
            <a:srgbClr val="606060"/>
          </a:solidFill>
          <a:latin typeface="Gill Sans"/>
          <a:ea typeface="Gill Sans"/>
          <a:cs typeface="Gill Sans"/>
          <a:sym typeface="Gill Sans"/>
        </a:defRPr>
      </a:lvl1pPr>
      <a:lvl2pPr marL="838200" indent="-419100" defTabSz="584200">
        <a:spcBef>
          <a:spcPts val="4200"/>
        </a:spcBef>
        <a:buSzPct val="30000"/>
        <a:buBlip>
          <a:blip r:embed="rId15"/>
        </a:buBlip>
        <a:defRPr sz="3400">
          <a:solidFill>
            <a:srgbClr val="606060"/>
          </a:solidFill>
          <a:latin typeface="Gill Sans"/>
          <a:ea typeface="Gill Sans"/>
          <a:cs typeface="Gill Sans"/>
          <a:sym typeface="Gill Sans"/>
        </a:defRPr>
      </a:lvl2pPr>
      <a:lvl3pPr marL="1257300" indent="-419100" defTabSz="584200">
        <a:spcBef>
          <a:spcPts val="4200"/>
        </a:spcBef>
        <a:buSzPct val="30000"/>
        <a:buBlip>
          <a:blip r:embed="rId15"/>
        </a:buBlip>
        <a:defRPr sz="3400">
          <a:solidFill>
            <a:srgbClr val="606060"/>
          </a:solidFill>
          <a:latin typeface="Gill Sans"/>
          <a:ea typeface="Gill Sans"/>
          <a:cs typeface="Gill Sans"/>
          <a:sym typeface="Gill Sans"/>
        </a:defRPr>
      </a:lvl3pPr>
      <a:lvl4pPr marL="1676400" indent="-419100" defTabSz="584200">
        <a:spcBef>
          <a:spcPts val="4200"/>
        </a:spcBef>
        <a:buSzPct val="30000"/>
        <a:buBlip>
          <a:blip r:embed="rId15"/>
        </a:buBlip>
        <a:defRPr sz="3400">
          <a:solidFill>
            <a:srgbClr val="606060"/>
          </a:solidFill>
          <a:latin typeface="Gill Sans"/>
          <a:ea typeface="Gill Sans"/>
          <a:cs typeface="Gill Sans"/>
          <a:sym typeface="Gill Sans"/>
        </a:defRPr>
      </a:lvl4pPr>
      <a:lvl5pPr marL="2095500" indent="-419100" defTabSz="584200">
        <a:spcBef>
          <a:spcPts val="4200"/>
        </a:spcBef>
        <a:buSzPct val="30000"/>
        <a:buBlip>
          <a:blip r:embed="rId15"/>
        </a:buBlip>
        <a:defRPr sz="3400">
          <a:solidFill>
            <a:srgbClr val="606060"/>
          </a:solidFill>
          <a:latin typeface="Gill Sans"/>
          <a:ea typeface="Gill Sans"/>
          <a:cs typeface="Gill Sans"/>
          <a:sym typeface="Gill Sans"/>
        </a:defRPr>
      </a:lvl5pPr>
      <a:lvl6pPr marL="2514600" indent="-419100" defTabSz="584200">
        <a:spcBef>
          <a:spcPts val="4200"/>
        </a:spcBef>
        <a:buSzPct val="30000"/>
        <a:buBlip>
          <a:blip r:embed="rId15"/>
        </a:buBlip>
        <a:defRPr sz="3400">
          <a:solidFill>
            <a:srgbClr val="606060"/>
          </a:solidFill>
          <a:latin typeface="Gill Sans"/>
          <a:ea typeface="Gill Sans"/>
          <a:cs typeface="Gill Sans"/>
          <a:sym typeface="Gill Sans"/>
        </a:defRPr>
      </a:lvl6pPr>
      <a:lvl7pPr marL="2933700" indent="-419100" defTabSz="584200">
        <a:spcBef>
          <a:spcPts val="4200"/>
        </a:spcBef>
        <a:buSzPct val="30000"/>
        <a:buBlip>
          <a:blip r:embed="rId15"/>
        </a:buBlip>
        <a:defRPr sz="3400">
          <a:solidFill>
            <a:srgbClr val="606060"/>
          </a:solidFill>
          <a:latin typeface="Gill Sans"/>
          <a:ea typeface="Gill Sans"/>
          <a:cs typeface="Gill Sans"/>
          <a:sym typeface="Gill Sans"/>
        </a:defRPr>
      </a:lvl7pPr>
      <a:lvl8pPr marL="3352800" indent="-419100" defTabSz="584200">
        <a:spcBef>
          <a:spcPts val="4200"/>
        </a:spcBef>
        <a:buSzPct val="30000"/>
        <a:buBlip>
          <a:blip r:embed="rId15"/>
        </a:buBlip>
        <a:defRPr sz="3400">
          <a:solidFill>
            <a:srgbClr val="606060"/>
          </a:solidFill>
          <a:latin typeface="Gill Sans"/>
          <a:ea typeface="Gill Sans"/>
          <a:cs typeface="Gill Sans"/>
          <a:sym typeface="Gill Sans"/>
        </a:defRPr>
      </a:lvl8pPr>
      <a:lvl9pPr marL="3771900" indent="-419100" defTabSz="584200">
        <a:spcBef>
          <a:spcPts val="4200"/>
        </a:spcBef>
        <a:buSzPct val="30000"/>
        <a:buBlip>
          <a:blip r:embed="rId15"/>
        </a:buBlip>
        <a:defRPr sz="3400">
          <a:solidFill>
            <a:srgbClr val="606060"/>
          </a:solidFill>
          <a:latin typeface="Gill Sans"/>
          <a:ea typeface="Gill Sans"/>
          <a:cs typeface="Gill Sans"/>
          <a:sym typeface="Gill Sans"/>
        </a:defRPr>
      </a:lvl9pPr>
    </p:bodyStyle>
    <p:otherStyle>
      <a:lvl1pPr algn="r" defTabSz="584200">
        <a:defRPr sz="1200">
          <a:solidFill>
            <a:schemeClr val="tx1"/>
          </a:solidFill>
          <a:latin typeface="+mn-lt"/>
          <a:ea typeface="+mn-ea"/>
          <a:cs typeface="+mn-cs"/>
          <a:sym typeface="Gill Sans"/>
        </a:defRPr>
      </a:lvl1pPr>
      <a:lvl2pPr algn="r" defTabSz="584200">
        <a:defRPr sz="1200">
          <a:solidFill>
            <a:schemeClr val="tx1"/>
          </a:solidFill>
          <a:latin typeface="+mn-lt"/>
          <a:ea typeface="+mn-ea"/>
          <a:cs typeface="+mn-cs"/>
          <a:sym typeface="Gill Sans"/>
        </a:defRPr>
      </a:lvl2pPr>
      <a:lvl3pPr algn="r" defTabSz="584200">
        <a:defRPr sz="1200">
          <a:solidFill>
            <a:schemeClr val="tx1"/>
          </a:solidFill>
          <a:latin typeface="+mn-lt"/>
          <a:ea typeface="+mn-ea"/>
          <a:cs typeface="+mn-cs"/>
          <a:sym typeface="Gill Sans"/>
        </a:defRPr>
      </a:lvl3pPr>
      <a:lvl4pPr algn="r" defTabSz="584200">
        <a:defRPr sz="1200">
          <a:solidFill>
            <a:schemeClr val="tx1"/>
          </a:solidFill>
          <a:latin typeface="+mn-lt"/>
          <a:ea typeface="+mn-ea"/>
          <a:cs typeface="+mn-cs"/>
          <a:sym typeface="Gill Sans"/>
        </a:defRPr>
      </a:lvl4pPr>
      <a:lvl5pPr algn="r" defTabSz="584200">
        <a:defRPr sz="1200">
          <a:solidFill>
            <a:schemeClr val="tx1"/>
          </a:solidFill>
          <a:latin typeface="+mn-lt"/>
          <a:ea typeface="+mn-ea"/>
          <a:cs typeface="+mn-cs"/>
          <a:sym typeface="Gill Sans"/>
        </a:defRPr>
      </a:lvl5pPr>
      <a:lvl6pPr algn="r" defTabSz="584200">
        <a:defRPr sz="1200">
          <a:solidFill>
            <a:schemeClr val="tx1"/>
          </a:solidFill>
          <a:latin typeface="+mn-lt"/>
          <a:ea typeface="+mn-ea"/>
          <a:cs typeface="+mn-cs"/>
          <a:sym typeface="Gill Sans"/>
        </a:defRPr>
      </a:lvl6pPr>
      <a:lvl7pPr algn="r" defTabSz="584200">
        <a:defRPr sz="1200">
          <a:solidFill>
            <a:schemeClr val="tx1"/>
          </a:solidFill>
          <a:latin typeface="+mn-lt"/>
          <a:ea typeface="+mn-ea"/>
          <a:cs typeface="+mn-cs"/>
          <a:sym typeface="Gill Sans"/>
        </a:defRPr>
      </a:lvl7pPr>
      <a:lvl8pPr algn="r" defTabSz="584200">
        <a:defRPr sz="1200">
          <a:solidFill>
            <a:schemeClr val="tx1"/>
          </a:solidFill>
          <a:latin typeface="+mn-lt"/>
          <a:ea typeface="+mn-ea"/>
          <a:cs typeface="+mn-cs"/>
          <a:sym typeface="Gill Sans"/>
        </a:defRPr>
      </a:lvl8pPr>
      <a:lvl9pPr algn="r" defTabSz="584200">
        <a:defRPr sz="1200">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hyperlink" Target="http://www.screencast.com/users/amastrianni1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a:xfrm>
            <a:off x="508000" y="3009900"/>
            <a:ext cx="11988800" cy="2032000"/>
          </a:xfrm>
          <a:prstGeom prst="rect">
            <a:avLst/>
          </a:prstGeom>
        </p:spPr>
        <p:txBody>
          <a:bodyPr/>
          <a:lstStyle>
            <a:lvl1pPr>
              <a:defRPr sz="10200"/>
            </a:lvl1pPr>
          </a:lstStyle>
          <a:p>
            <a:pPr lvl="0">
              <a:defRPr sz="1800" cap="none">
                <a:solidFill>
                  <a:srgbClr val="000000"/>
                </a:solidFill>
              </a:defRPr>
            </a:pPr>
            <a:r>
              <a:rPr sz="10200" cap="all">
                <a:solidFill>
                  <a:srgbClr val="606060"/>
                </a:solidFill>
              </a:rPr>
              <a:t>BlackJack</a:t>
            </a:r>
          </a:p>
        </p:txBody>
      </p:sp>
      <p:sp>
        <p:nvSpPr>
          <p:cNvPr id="58" name="Shape 58"/>
          <p:cNvSpPr>
            <a:spLocks noGrp="1"/>
          </p:cNvSpPr>
          <p:nvPr>
            <p:ph type="body" idx="1"/>
          </p:nvPr>
        </p:nvSpPr>
        <p:spPr>
          <a:xfrm>
            <a:off x="508000" y="5562600"/>
            <a:ext cx="11988800" cy="825500"/>
          </a:xfrm>
          <a:prstGeom prst="rect">
            <a:avLst/>
          </a:prstGeom>
        </p:spPr>
        <p:txBody>
          <a:bodyPr/>
          <a:lstStyle>
            <a:lvl1pPr>
              <a:defRPr sz="3300"/>
            </a:lvl1pPr>
          </a:lstStyle>
          <a:p>
            <a:pPr lvl="0">
              <a:defRPr sz="1800">
                <a:solidFill>
                  <a:srgbClr val="000000"/>
                </a:solidFill>
              </a:defRPr>
            </a:pPr>
            <a:r>
              <a:rPr sz="3300">
                <a:solidFill>
                  <a:srgbClr val="606060"/>
                </a:solidFill>
              </a:rPr>
              <a:t>Grace Baelen-King and Angela Mastrianni</a:t>
            </a:r>
          </a:p>
        </p:txBody>
      </p:sp>
      <p:pic>
        <p:nvPicPr>
          <p:cNvPr id="59" name="image3.png"/>
          <p:cNvPicPr/>
          <p:nvPr/>
        </p:nvPicPr>
        <p:blipFill>
          <a:blip r:embed="rId3">
            <a:extLst/>
          </a:blip>
          <a:stretch>
            <a:fillRect/>
          </a:stretch>
        </p:blipFill>
        <p:spPr>
          <a:xfrm>
            <a:off x="8313939" y="2621177"/>
            <a:ext cx="3729971" cy="3917321"/>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&amp; play</a:t>
            </a:r>
            <a:endParaRPr lang="en-US" dirty="0"/>
          </a:p>
        </p:txBody>
      </p:sp>
      <p:pic>
        <p:nvPicPr>
          <p:cNvPr id="4" name="Picture 3" descr="Screen Shot 2014-04-29 at 2.09.3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958" y="2702459"/>
            <a:ext cx="6501055" cy="7055030"/>
          </a:xfrm>
          <a:prstGeom prst="rect">
            <a:avLst/>
          </a:prstGeom>
        </p:spPr>
      </p:pic>
      <p:pic>
        <p:nvPicPr>
          <p:cNvPr id="6" name="Picture 5" descr="Screen Shot 2014-04-29 at 2.10.4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7012" y="2702458"/>
            <a:ext cx="5776499" cy="7055031"/>
          </a:xfrm>
          <a:prstGeom prst="rect">
            <a:avLst/>
          </a:prstGeom>
        </p:spPr>
      </p:pic>
    </p:spTree>
    <p:extLst>
      <p:ext uri="{BB962C8B-B14F-4D97-AF65-F5344CB8AC3E}">
        <p14:creationId xmlns:p14="http://schemas.microsoft.com/office/powerpoint/2010/main" val="164332462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input</a:t>
            </a:r>
            <a:endParaRPr lang="en-US" dirty="0"/>
          </a:p>
        </p:txBody>
      </p:sp>
      <p:grpSp>
        <p:nvGrpSpPr>
          <p:cNvPr id="17" name="Group 16"/>
          <p:cNvGrpSpPr/>
          <p:nvPr/>
        </p:nvGrpSpPr>
        <p:grpSpPr>
          <a:xfrm>
            <a:off x="4662768" y="2702459"/>
            <a:ext cx="3669953" cy="1122968"/>
            <a:chOff x="8454" y="787430"/>
            <a:chExt cx="1623868" cy="496887"/>
          </a:xfrm>
        </p:grpSpPr>
        <p:sp>
          <p:nvSpPr>
            <p:cNvPr id="27" name="Rounded Rectangle 26"/>
            <p:cNvSpPr/>
            <p:nvPr/>
          </p:nvSpPr>
          <p:spPr>
            <a:xfrm>
              <a:off x="8454"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8" name="Rounded Rectangle 4"/>
            <p:cNvSpPr/>
            <p:nvPr/>
          </p:nvSpPr>
          <p:spPr>
            <a:xfrm>
              <a:off x="23007"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defTabSz="977900" rtl="0">
                <a:lnSpc>
                  <a:spcPct val="90000"/>
                </a:lnSpc>
                <a:spcBef>
                  <a:spcPct val="0"/>
                </a:spcBef>
                <a:spcAft>
                  <a:spcPct val="35000"/>
                </a:spcAft>
              </a:pPr>
              <a:r>
                <a:rPr lang="en-US" sz="3000" kern="1200" dirty="0" err="1" smtClean="0"/>
                <a:t>userInput.c</a:t>
              </a:r>
              <a:endParaRPr lang="en-US" sz="3000" kern="1200" dirty="0"/>
            </a:p>
          </p:txBody>
        </p:sp>
      </p:grpSp>
      <p:grpSp>
        <p:nvGrpSpPr>
          <p:cNvPr id="18" name="Group 17"/>
          <p:cNvGrpSpPr/>
          <p:nvPr/>
        </p:nvGrpSpPr>
        <p:grpSpPr>
          <a:xfrm>
            <a:off x="4879909" y="4030284"/>
            <a:ext cx="3230108" cy="1163237"/>
            <a:chOff x="333227" y="1408539"/>
            <a:chExt cx="1429247" cy="514705"/>
          </a:xfrm>
        </p:grpSpPr>
        <p:sp>
          <p:nvSpPr>
            <p:cNvPr id="25" name="Rounded Rectangle 24"/>
            <p:cNvSpPr/>
            <p:nvPr/>
          </p:nvSpPr>
          <p:spPr>
            <a:xfrm>
              <a:off x="333227" y="1408539"/>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6"/>
            <p:cNvSpPr/>
            <p:nvPr/>
          </p:nvSpPr>
          <p:spPr>
            <a:xfrm>
              <a:off x="348302" y="1423614"/>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defTabSz="577850">
                <a:lnSpc>
                  <a:spcPct val="90000"/>
                </a:lnSpc>
                <a:spcBef>
                  <a:spcPct val="0"/>
                </a:spcBef>
                <a:spcAft>
                  <a:spcPct val="35000"/>
                </a:spcAft>
              </a:pPr>
              <a:r>
                <a:rPr lang="en-US" sz="2500" kern="1200" dirty="0" smtClean="0"/>
                <a:t>void </a:t>
              </a:r>
              <a:r>
                <a:rPr lang="en-US" sz="2500" kern="1200" dirty="0" err="1" smtClean="0"/>
                <a:t>numberOfPlayers</a:t>
              </a:r>
              <a:r>
                <a:rPr lang="en-US" sz="2500" kern="1200" dirty="0" smtClean="0"/>
                <a:t>()</a:t>
              </a:r>
              <a:endParaRPr lang="en-US" sz="2500" kern="1200" dirty="0"/>
            </a:p>
          </p:txBody>
        </p:sp>
      </p:grpSp>
      <p:grpSp>
        <p:nvGrpSpPr>
          <p:cNvPr id="19" name="Group 18"/>
          <p:cNvGrpSpPr/>
          <p:nvPr/>
        </p:nvGrpSpPr>
        <p:grpSpPr>
          <a:xfrm>
            <a:off x="4845840" y="5284900"/>
            <a:ext cx="3230108" cy="1163237"/>
            <a:chOff x="333227" y="2047467"/>
            <a:chExt cx="1429247" cy="514705"/>
          </a:xfrm>
        </p:grpSpPr>
        <p:sp>
          <p:nvSpPr>
            <p:cNvPr id="23" name="Rounded Rectangle 22"/>
            <p:cNvSpPr/>
            <p:nvPr/>
          </p:nvSpPr>
          <p:spPr>
            <a:xfrm>
              <a:off x="333227" y="2047467"/>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ed Rectangle 8"/>
            <p:cNvSpPr/>
            <p:nvPr/>
          </p:nvSpPr>
          <p:spPr>
            <a:xfrm>
              <a:off x="348302" y="2062542"/>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defTabSz="577850">
                <a:lnSpc>
                  <a:spcPct val="90000"/>
                </a:lnSpc>
                <a:spcBef>
                  <a:spcPct val="0"/>
                </a:spcBef>
                <a:spcAft>
                  <a:spcPct val="35000"/>
                </a:spcAft>
              </a:pPr>
              <a:r>
                <a:rPr lang="en-US" sz="2500" kern="1200" dirty="0" smtClean="0"/>
                <a:t>void </a:t>
              </a:r>
              <a:r>
                <a:rPr lang="en-US" sz="2500" kern="1200" dirty="0" err="1" smtClean="0"/>
                <a:t>selectLevel</a:t>
              </a:r>
              <a:r>
                <a:rPr lang="en-US" sz="2500" kern="1200" dirty="0" smtClean="0"/>
                <a:t>()</a:t>
              </a:r>
              <a:endParaRPr lang="en-US" sz="2500" kern="1200" dirty="0"/>
            </a:p>
          </p:txBody>
        </p:sp>
      </p:grpSp>
      <p:grpSp>
        <p:nvGrpSpPr>
          <p:cNvPr id="20" name="Group 19"/>
          <p:cNvGrpSpPr/>
          <p:nvPr/>
        </p:nvGrpSpPr>
        <p:grpSpPr>
          <a:xfrm>
            <a:off x="4845840" y="6607356"/>
            <a:ext cx="3230108" cy="1163237"/>
            <a:chOff x="333227" y="2686395"/>
            <a:chExt cx="1429247" cy="514705"/>
          </a:xfrm>
        </p:grpSpPr>
        <p:sp>
          <p:nvSpPr>
            <p:cNvPr id="21" name="Rounded Rectangle 20"/>
            <p:cNvSpPr/>
            <p:nvPr/>
          </p:nvSpPr>
          <p:spPr>
            <a:xfrm>
              <a:off x="333227" y="2686395"/>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ounded Rectangle 10"/>
            <p:cNvSpPr/>
            <p:nvPr/>
          </p:nvSpPr>
          <p:spPr>
            <a:xfrm>
              <a:off x="348302" y="2701470"/>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defTabSz="577850">
                <a:lnSpc>
                  <a:spcPct val="90000"/>
                </a:lnSpc>
                <a:spcBef>
                  <a:spcPct val="0"/>
                </a:spcBef>
                <a:spcAft>
                  <a:spcPct val="35000"/>
                </a:spcAft>
              </a:pPr>
              <a:r>
                <a:rPr lang="en-US" sz="2500" kern="1200" dirty="0" smtClean="0"/>
                <a:t>void </a:t>
              </a:r>
              <a:r>
                <a:rPr lang="en-US" sz="2500" kern="1200" dirty="0" err="1" smtClean="0"/>
                <a:t>betTaker</a:t>
              </a:r>
              <a:r>
                <a:rPr lang="en-US" sz="2500" kern="1200" dirty="0" smtClean="0"/>
                <a:t>()</a:t>
              </a:r>
              <a:endParaRPr lang="en-US" sz="2500" kern="1200" dirty="0"/>
            </a:p>
          </p:txBody>
        </p:sp>
      </p:grpSp>
    </p:spTree>
    <p:extLst>
      <p:ext uri="{BB962C8B-B14F-4D97-AF65-F5344CB8AC3E}">
        <p14:creationId xmlns:p14="http://schemas.microsoft.com/office/powerpoint/2010/main" val="429734787"/>
      </p:ext>
    </p:extLst>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User Input in Action</a:t>
            </a:r>
          </a:p>
        </p:txBody>
      </p:sp>
      <p:pic>
        <p:nvPicPr>
          <p:cNvPr id="83" name="Screen Shot 2014-04-28 at 7.33.13 PM.png"/>
          <p:cNvPicPr/>
          <p:nvPr/>
        </p:nvPicPr>
        <p:blipFill>
          <a:blip r:embed="rId3">
            <a:extLst/>
          </a:blip>
          <a:stretch>
            <a:fillRect/>
          </a:stretch>
        </p:blipFill>
        <p:spPr>
          <a:xfrm>
            <a:off x="1567017" y="3776488"/>
            <a:ext cx="9870766" cy="2606211"/>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a:t>
            </a:r>
            <a:endParaRPr lang="en-US" dirty="0"/>
          </a:p>
        </p:txBody>
      </p:sp>
      <p:grpSp>
        <p:nvGrpSpPr>
          <p:cNvPr id="4" name="Group 3"/>
          <p:cNvGrpSpPr/>
          <p:nvPr/>
        </p:nvGrpSpPr>
        <p:grpSpPr>
          <a:xfrm>
            <a:off x="3794723" y="2702460"/>
            <a:ext cx="4392434" cy="1344040"/>
            <a:chOff x="1880765" y="787430"/>
            <a:chExt cx="1623868" cy="496887"/>
          </a:xfrm>
        </p:grpSpPr>
        <p:sp>
          <p:nvSpPr>
            <p:cNvPr id="17" name="Rounded Rectangle 16"/>
            <p:cNvSpPr/>
            <p:nvPr/>
          </p:nvSpPr>
          <p:spPr>
            <a:xfrm>
              <a:off x="1880765"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8" name="Rounded Rectangle 4"/>
            <p:cNvSpPr/>
            <p:nvPr/>
          </p:nvSpPr>
          <p:spPr>
            <a:xfrm>
              <a:off x="1895318"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3000" kern="1200" dirty="0" err="1" smtClean="0"/>
                <a:t>dealing.c</a:t>
              </a:r>
              <a:endParaRPr lang="en-US" sz="3000" kern="1200" dirty="0"/>
            </a:p>
          </p:txBody>
        </p:sp>
      </p:grpSp>
      <p:grpSp>
        <p:nvGrpSpPr>
          <p:cNvPr id="6" name="Group 5"/>
          <p:cNvGrpSpPr/>
          <p:nvPr/>
        </p:nvGrpSpPr>
        <p:grpSpPr>
          <a:xfrm>
            <a:off x="4057941" y="4132600"/>
            <a:ext cx="3865999" cy="1392236"/>
            <a:chOff x="2205539" y="1408539"/>
            <a:chExt cx="1429247" cy="514705"/>
          </a:xfrm>
        </p:grpSpPr>
        <p:sp>
          <p:nvSpPr>
            <p:cNvPr id="15" name="Rounded Rectangle 14"/>
            <p:cNvSpPr/>
            <p:nvPr/>
          </p:nvSpPr>
          <p:spPr>
            <a:xfrm>
              <a:off x="2205539" y="1408539"/>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ounded Rectangle 7"/>
            <p:cNvSpPr/>
            <p:nvPr/>
          </p:nvSpPr>
          <p:spPr>
            <a:xfrm>
              <a:off x="2220614" y="1423614"/>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dealHand</a:t>
              </a:r>
              <a:r>
                <a:rPr lang="en-US" sz="2500" kern="1200" dirty="0" smtClean="0"/>
                <a:t>()</a:t>
              </a:r>
              <a:endParaRPr lang="en-US" sz="2500" kern="1200" dirty="0"/>
            </a:p>
          </p:txBody>
        </p:sp>
      </p:grpSp>
      <p:grpSp>
        <p:nvGrpSpPr>
          <p:cNvPr id="8" name="Group 7"/>
          <p:cNvGrpSpPr/>
          <p:nvPr/>
        </p:nvGrpSpPr>
        <p:grpSpPr>
          <a:xfrm>
            <a:off x="4017164" y="5626120"/>
            <a:ext cx="3865999" cy="1392236"/>
            <a:chOff x="2205539" y="2047467"/>
            <a:chExt cx="1429247" cy="514705"/>
          </a:xfrm>
        </p:grpSpPr>
        <p:sp>
          <p:nvSpPr>
            <p:cNvPr id="13" name="Rounded Rectangle 12"/>
            <p:cNvSpPr/>
            <p:nvPr/>
          </p:nvSpPr>
          <p:spPr>
            <a:xfrm>
              <a:off x="2205539" y="2047467"/>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10"/>
            <p:cNvSpPr/>
            <p:nvPr/>
          </p:nvSpPr>
          <p:spPr>
            <a:xfrm>
              <a:off x="2220614" y="2062542"/>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dealCard</a:t>
              </a:r>
              <a:r>
                <a:rPr lang="en-US" sz="2500" kern="1200" dirty="0" smtClean="0"/>
                <a:t>(</a:t>
              </a:r>
              <a:r>
                <a:rPr lang="en-US" sz="2500" kern="1200" dirty="0" err="1" smtClean="0"/>
                <a:t>int</a:t>
              </a:r>
              <a:r>
                <a:rPr lang="en-US" sz="2500" kern="1200" dirty="0" smtClean="0"/>
                <a:t> p, </a:t>
              </a:r>
              <a:r>
                <a:rPr lang="en-US" sz="2500" kern="1200" dirty="0" err="1" smtClean="0"/>
                <a:t>int</a:t>
              </a:r>
              <a:r>
                <a:rPr lang="en-US" sz="2500" kern="1200" dirty="0" smtClean="0"/>
                <a:t> </a:t>
              </a:r>
              <a:r>
                <a:rPr lang="en-US" sz="2500" kern="1200" dirty="0" err="1" smtClean="0"/>
                <a:t>numCards</a:t>
              </a:r>
              <a:r>
                <a:rPr lang="en-US" sz="2500" kern="1200" dirty="0" smtClean="0"/>
                <a:t>)</a:t>
              </a:r>
              <a:endParaRPr lang="en-US" sz="2500" kern="1200" dirty="0"/>
            </a:p>
          </p:txBody>
        </p:sp>
      </p:grpSp>
      <p:grpSp>
        <p:nvGrpSpPr>
          <p:cNvPr id="10" name="Group 9"/>
          <p:cNvGrpSpPr/>
          <p:nvPr/>
        </p:nvGrpSpPr>
        <p:grpSpPr>
          <a:xfrm>
            <a:off x="4017164" y="7110431"/>
            <a:ext cx="3865999" cy="1392236"/>
            <a:chOff x="2205539" y="2686395"/>
            <a:chExt cx="1429247" cy="514705"/>
          </a:xfrm>
        </p:grpSpPr>
        <p:sp>
          <p:nvSpPr>
            <p:cNvPr id="11" name="Rounded Rectangle 10"/>
            <p:cNvSpPr/>
            <p:nvPr/>
          </p:nvSpPr>
          <p:spPr>
            <a:xfrm>
              <a:off x="2205539" y="2686395"/>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13"/>
            <p:cNvSpPr/>
            <p:nvPr/>
          </p:nvSpPr>
          <p:spPr>
            <a:xfrm>
              <a:off x="2220614" y="2701470"/>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displayHand</a:t>
              </a:r>
              <a:r>
                <a:rPr lang="en-US" sz="2500" kern="1200" dirty="0" smtClean="0"/>
                <a:t>()</a:t>
              </a:r>
              <a:endParaRPr lang="en-US" sz="2500" kern="1200" dirty="0"/>
            </a:p>
          </p:txBody>
        </p:sp>
      </p:grpSp>
    </p:spTree>
    <p:extLst>
      <p:ext uri="{BB962C8B-B14F-4D97-AF65-F5344CB8AC3E}">
        <p14:creationId xmlns:p14="http://schemas.microsoft.com/office/powerpoint/2010/main" val="4087607344"/>
      </p:ext>
    </p:extLst>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85"/>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DEALING IN action</a:t>
            </a:r>
          </a:p>
        </p:txBody>
      </p:sp>
      <p:pic>
        <p:nvPicPr>
          <p:cNvPr id="86" name="Screen Shot 2014-04-28 at 7.35.02 PM.png"/>
          <p:cNvPicPr/>
          <p:nvPr/>
        </p:nvPicPr>
        <p:blipFill>
          <a:blip r:embed="rId3">
            <a:extLst/>
          </a:blip>
          <a:stretch>
            <a:fillRect/>
          </a:stretch>
        </p:blipFill>
        <p:spPr>
          <a:xfrm>
            <a:off x="2539750" y="4640262"/>
            <a:ext cx="8268386" cy="1383427"/>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hit</a:t>
            </a:r>
            <a:endParaRPr lang="en-US" dirty="0"/>
          </a:p>
        </p:txBody>
      </p:sp>
      <p:grpSp>
        <p:nvGrpSpPr>
          <p:cNvPr id="4" name="Group 3"/>
          <p:cNvGrpSpPr/>
          <p:nvPr/>
        </p:nvGrpSpPr>
        <p:grpSpPr>
          <a:xfrm>
            <a:off x="3986297" y="2557980"/>
            <a:ext cx="3927732" cy="1201846"/>
            <a:chOff x="3753077" y="787430"/>
            <a:chExt cx="1623868" cy="496887"/>
          </a:xfrm>
        </p:grpSpPr>
        <p:sp>
          <p:nvSpPr>
            <p:cNvPr id="33" name="Rounded Rectangle 32"/>
            <p:cNvSpPr/>
            <p:nvPr/>
          </p:nvSpPr>
          <p:spPr>
            <a:xfrm>
              <a:off x="3753077"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4" name="Rounded Rectangle 4"/>
            <p:cNvSpPr/>
            <p:nvPr/>
          </p:nvSpPr>
          <p:spPr>
            <a:xfrm>
              <a:off x="3767630"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3000" kern="1200" dirty="0" err="1" smtClean="0"/>
                <a:t>hit.c</a:t>
              </a:r>
              <a:endParaRPr lang="en-US" sz="3000" kern="1200" dirty="0"/>
            </a:p>
          </p:txBody>
        </p:sp>
      </p:grpSp>
      <p:grpSp>
        <p:nvGrpSpPr>
          <p:cNvPr id="6" name="Group 5"/>
          <p:cNvGrpSpPr/>
          <p:nvPr/>
        </p:nvGrpSpPr>
        <p:grpSpPr>
          <a:xfrm>
            <a:off x="2330783" y="3983242"/>
            <a:ext cx="3456992" cy="1244943"/>
            <a:chOff x="4077851" y="1408539"/>
            <a:chExt cx="1429247" cy="514705"/>
          </a:xfrm>
        </p:grpSpPr>
        <p:sp>
          <p:nvSpPr>
            <p:cNvPr id="31" name="Rounded Rectangle 30"/>
            <p:cNvSpPr/>
            <p:nvPr/>
          </p:nvSpPr>
          <p:spPr>
            <a:xfrm>
              <a:off x="4077851" y="1408539"/>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Rounded Rectangle 7"/>
            <p:cNvSpPr/>
            <p:nvPr/>
          </p:nvSpPr>
          <p:spPr>
            <a:xfrm>
              <a:off x="4092926" y="1423614"/>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hitDecide</a:t>
              </a:r>
              <a:r>
                <a:rPr lang="en-US" sz="2500" kern="1200" dirty="0" smtClean="0"/>
                <a:t>()</a:t>
              </a:r>
              <a:endParaRPr lang="en-US" sz="2500" kern="1200" dirty="0"/>
            </a:p>
          </p:txBody>
        </p:sp>
      </p:grpSp>
      <p:grpSp>
        <p:nvGrpSpPr>
          <p:cNvPr id="8" name="Group 7"/>
          <p:cNvGrpSpPr/>
          <p:nvPr/>
        </p:nvGrpSpPr>
        <p:grpSpPr>
          <a:xfrm>
            <a:off x="2330785" y="5466105"/>
            <a:ext cx="3493455" cy="1244943"/>
            <a:chOff x="4092926" y="2039408"/>
            <a:chExt cx="1444322" cy="514705"/>
          </a:xfrm>
        </p:grpSpPr>
        <p:sp>
          <p:nvSpPr>
            <p:cNvPr id="29" name="Rounded Rectangle 28"/>
            <p:cNvSpPr/>
            <p:nvPr/>
          </p:nvSpPr>
          <p:spPr>
            <a:xfrm>
              <a:off x="4108001" y="2039408"/>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Rounded Rectangle 10"/>
            <p:cNvSpPr/>
            <p:nvPr/>
          </p:nvSpPr>
          <p:spPr>
            <a:xfrm>
              <a:off x="4092926" y="2062542"/>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playerHit</a:t>
              </a:r>
              <a:r>
                <a:rPr lang="en-US" sz="2500" kern="1200" dirty="0" smtClean="0"/>
                <a:t>()</a:t>
              </a:r>
              <a:endParaRPr lang="en-US" sz="2500" kern="1200" dirty="0"/>
            </a:p>
          </p:txBody>
        </p:sp>
      </p:grpSp>
      <p:grpSp>
        <p:nvGrpSpPr>
          <p:cNvPr id="10" name="Group 9"/>
          <p:cNvGrpSpPr/>
          <p:nvPr/>
        </p:nvGrpSpPr>
        <p:grpSpPr>
          <a:xfrm>
            <a:off x="2367246" y="6923379"/>
            <a:ext cx="3456992" cy="1244943"/>
            <a:chOff x="4077851" y="2686395"/>
            <a:chExt cx="1429247" cy="514705"/>
          </a:xfrm>
        </p:grpSpPr>
        <p:sp>
          <p:nvSpPr>
            <p:cNvPr id="27" name="Rounded Rectangle 26"/>
            <p:cNvSpPr/>
            <p:nvPr/>
          </p:nvSpPr>
          <p:spPr>
            <a:xfrm>
              <a:off x="4077851" y="2686395"/>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ounded Rectangle 13"/>
            <p:cNvSpPr/>
            <p:nvPr/>
          </p:nvSpPr>
          <p:spPr>
            <a:xfrm>
              <a:off x="4092926" y="2701470"/>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computerHit</a:t>
              </a:r>
              <a:r>
                <a:rPr lang="en-US" sz="2500" kern="1200" dirty="0" smtClean="0"/>
                <a:t>()</a:t>
              </a:r>
              <a:endParaRPr lang="en-US" sz="2500" kern="1200" dirty="0"/>
            </a:p>
          </p:txBody>
        </p:sp>
      </p:grpSp>
      <p:grpSp>
        <p:nvGrpSpPr>
          <p:cNvPr id="12" name="Group 11"/>
          <p:cNvGrpSpPr/>
          <p:nvPr/>
        </p:nvGrpSpPr>
        <p:grpSpPr>
          <a:xfrm>
            <a:off x="5986626" y="3998180"/>
            <a:ext cx="3456992" cy="1244943"/>
            <a:chOff x="4077851" y="3325323"/>
            <a:chExt cx="1429247" cy="514705"/>
          </a:xfrm>
        </p:grpSpPr>
        <p:sp>
          <p:nvSpPr>
            <p:cNvPr id="25" name="Rounded Rectangle 24"/>
            <p:cNvSpPr/>
            <p:nvPr/>
          </p:nvSpPr>
          <p:spPr>
            <a:xfrm>
              <a:off x="4077851" y="3325323"/>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16"/>
            <p:cNvSpPr/>
            <p:nvPr/>
          </p:nvSpPr>
          <p:spPr>
            <a:xfrm>
              <a:off x="4092926" y="3340398"/>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totalValue</a:t>
              </a:r>
              <a:r>
                <a:rPr lang="en-US" sz="2500" kern="1200" dirty="0" smtClean="0"/>
                <a:t>()</a:t>
              </a:r>
              <a:endParaRPr lang="en-US" sz="2500" kern="1200" dirty="0"/>
            </a:p>
          </p:txBody>
        </p:sp>
      </p:grpSp>
      <p:grpSp>
        <p:nvGrpSpPr>
          <p:cNvPr id="14" name="Group 13"/>
          <p:cNvGrpSpPr/>
          <p:nvPr/>
        </p:nvGrpSpPr>
        <p:grpSpPr>
          <a:xfrm>
            <a:off x="5950163" y="5461305"/>
            <a:ext cx="3456992" cy="1244943"/>
            <a:chOff x="4077851" y="3964251"/>
            <a:chExt cx="1429247" cy="514705"/>
          </a:xfrm>
        </p:grpSpPr>
        <p:sp>
          <p:nvSpPr>
            <p:cNvPr id="23" name="Rounded Rectangle 22"/>
            <p:cNvSpPr/>
            <p:nvPr/>
          </p:nvSpPr>
          <p:spPr>
            <a:xfrm>
              <a:off x="4077851" y="3964251"/>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ed Rectangle 19"/>
            <p:cNvSpPr/>
            <p:nvPr/>
          </p:nvSpPr>
          <p:spPr>
            <a:xfrm>
              <a:off x="4092926" y="3979326"/>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cardValue</a:t>
              </a:r>
              <a:r>
                <a:rPr lang="en-US" sz="2500" kern="1200" dirty="0" smtClean="0"/>
                <a:t>(char c)</a:t>
              </a:r>
              <a:endParaRPr lang="en-US" sz="2500" kern="1200" dirty="0"/>
            </a:p>
          </p:txBody>
        </p:sp>
      </p:grpSp>
      <p:grpSp>
        <p:nvGrpSpPr>
          <p:cNvPr id="16" name="Group 15"/>
          <p:cNvGrpSpPr/>
          <p:nvPr/>
        </p:nvGrpSpPr>
        <p:grpSpPr>
          <a:xfrm>
            <a:off x="5950163" y="6939715"/>
            <a:ext cx="3456992" cy="1244943"/>
            <a:chOff x="4077851" y="4603178"/>
            <a:chExt cx="1429247" cy="514705"/>
          </a:xfrm>
        </p:grpSpPr>
        <p:sp>
          <p:nvSpPr>
            <p:cNvPr id="21" name="Rounded Rectangle 20"/>
            <p:cNvSpPr/>
            <p:nvPr/>
          </p:nvSpPr>
          <p:spPr>
            <a:xfrm>
              <a:off x="4077851" y="4603178"/>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ounded Rectangle 22"/>
            <p:cNvSpPr/>
            <p:nvPr/>
          </p:nvSpPr>
          <p:spPr>
            <a:xfrm>
              <a:off x="4092926" y="4618253"/>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char user(</a:t>
              </a:r>
              <a:r>
                <a:rPr lang="en-US" sz="2500" kern="1200" dirty="0" err="1" smtClean="0"/>
                <a:t>int</a:t>
              </a:r>
              <a:r>
                <a:rPr lang="en-US" sz="2500" kern="1200" dirty="0" smtClean="0"/>
                <a:t> </a:t>
              </a:r>
              <a:r>
                <a:rPr lang="en-US" sz="2500" kern="1200" dirty="0" err="1" smtClean="0"/>
                <a:t>i</a:t>
              </a:r>
              <a:r>
                <a:rPr lang="en-US" sz="2500" kern="1200" dirty="0" smtClean="0"/>
                <a:t>)</a:t>
              </a:r>
              <a:endParaRPr lang="en-US" sz="2500" kern="1200" dirty="0"/>
            </a:p>
          </p:txBody>
        </p:sp>
      </p:grpSp>
      <p:grpSp>
        <p:nvGrpSpPr>
          <p:cNvPr id="18" name="Group 17"/>
          <p:cNvGrpSpPr/>
          <p:nvPr/>
        </p:nvGrpSpPr>
        <p:grpSpPr>
          <a:xfrm>
            <a:off x="4165431" y="8336457"/>
            <a:ext cx="3456992" cy="1244943"/>
            <a:chOff x="4077851" y="5242106"/>
            <a:chExt cx="1429247" cy="514705"/>
          </a:xfrm>
        </p:grpSpPr>
        <p:sp>
          <p:nvSpPr>
            <p:cNvPr id="19" name="Rounded Rectangle 18"/>
            <p:cNvSpPr/>
            <p:nvPr/>
          </p:nvSpPr>
          <p:spPr>
            <a:xfrm>
              <a:off x="4077851" y="5242106"/>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ounded Rectangle 25"/>
            <p:cNvSpPr/>
            <p:nvPr/>
          </p:nvSpPr>
          <p:spPr>
            <a:xfrm>
              <a:off x="4092926" y="5257181"/>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getOutput</a:t>
              </a:r>
              <a:r>
                <a:rPr lang="en-US" sz="2500" kern="1200" dirty="0" smtClean="0"/>
                <a:t>(char c, </a:t>
              </a:r>
              <a:r>
                <a:rPr lang="en-US" sz="2500" kern="1200" dirty="0" err="1" smtClean="0"/>
                <a:t>int</a:t>
              </a:r>
              <a:r>
                <a:rPr lang="en-US" sz="2500" kern="1200" dirty="0" smtClean="0"/>
                <a:t> </a:t>
              </a:r>
              <a:r>
                <a:rPr lang="en-US" sz="2500" kern="1200" dirty="0" err="1" smtClean="0"/>
                <a:t>i</a:t>
              </a:r>
              <a:r>
                <a:rPr lang="en-US" sz="2500" kern="1200" dirty="0" smtClean="0"/>
                <a:t>)</a:t>
              </a:r>
              <a:endParaRPr lang="en-US" sz="2500" kern="1200" dirty="0"/>
            </a:p>
          </p:txBody>
        </p:sp>
      </p:grpSp>
    </p:spTree>
    <p:extLst>
      <p:ext uri="{BB962C8B-B14F-4D97-AF65-F5344CB8AC3E}">
        <p14:creationId xmlns:p14="http://schemas.microsoft.com/office/powerpoint/2010/main" val="3852136536"/>
      </p:ext>
    </p:extLst>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Hit in Action</a:t>
            </a:r>
          </a:p>
        </p:txBody>
      </p:sp>
      <p:pic>
        <p:nvPicPr>
          <p:cNvPr id="89" name="Screen Shot 2014-04-28 at 7.36.19 PM.png"/>
          <p:cNvPicPr/>
          <p:nvPr/>
        </p:nvPicPr>
        <p:blipFill>
          <a:blip r:embed="rId3">
            <a:extLst/>
          </a:blip>
          <a:stretch>
            <a:fillRect/>
          </a:stretch>
        </p:blipFill>
        <p:spPr>
          <a:xfrm>
            <a:off x="1522533" y="3511708"/>
            <a:ext cx="10272867" cy="3572253"/>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&amp; winnings</a:t>
            </a:r>
            <a:endParaRPr lang="en-US" dirty="0"/>
          </a:p>
        </p:txBody>
      </p:sp>
      <p:grpSp>
        <p:nvGrpSpPr>
          <p:cNvPr id="4" name="Group 3"/>
          <p:cNvGrpSpPr/>
          <p:nvPr/>
        </p:nvGrpSpPr>
        <p:grpSpPr>
          <a:xfrm>
            <a:off x="2037548" y="2952588"/>
            <a:ext cx="3524463" cy="1078450"/>
            <a:chOff x="5625389" y="787430"/>
            <a:chExt cx="1623868" cy="496887"/>
          </a:xfrm>
        </p:grpSpPr>
        <p:sp>
          <p:nvSpPr>
            <p:cNvPr id="20" name="Rounded Rectangle 19"/>
            <p:cNvSpPr/>
            <p:nvPr/>
          </p:nvSpPr>
          <p:spPr>
            <a:xfrm>
              <a:off x="5625389"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1" name="Rounded Rectangle 4"/>
            <p:cNvSpPr/>
            <p:nvPr/>
          </p:nvSpPr>
          <p:spPr>
            <a:xfrm>
              <a:off x="5639942"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3000" kern="1200" dirty="0" smtClean="0"/>
                <a:t>evaluate1.c</a:t>
              </a:r>
              <a:endParaRPr lang="en-US" sz="3000" kern="1200" dirty="0"/>
            </a:p>
          </p:txBody>
        </p:sp>
      </p:grpSp>
      <p:grpSp>
        <p:nvGrpSpPr>
          <p:cNvPr id="6" name="Group 5"/>
          <p:cNvGrpSpPr/>
          <p:nvPr/>
        </p:nvGrpSpPr>
        <p:grpSpPr>
          <a:xfrm>
            <a:off x="2237079" y="4316735"/>
            <a:ext cx="3102055" cy="1117122"/>
            <a:chOff x="5950163" y="1408539"/>
            <a:chExt cx="1429247" cy="514705"/>
          </a:xfrm>
        </p:grpSpPr>
        <p:sp>
          <p:nvSpPr>
            <p:cNvPr id="18" name="Rounded Rectangle 17"/>
            <p:cNvSpPr/>
            <p:nvPr/>
          </p:nvSpPr>
          <p:spPr>
            <a:xfrm>
              <a:off x="5950163" y="1408539"/>
              <a:ext cx="1429247" cy="514705"/>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ounded Rectangle 7"/>
            <p:cNvSpPr/>
            <p:nvPr/>
          </p:nvSpPr>
          <p:spPr>
            <a:xfrm>
              <a:off x="5965238" y="1423614"/>
              <a:ext cx="1399097" cy="4845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evaluate(</a:t>
              </a:r>
              <a:r>
                <a:rPr lang="en-US" sz="2500" kern="1200" dirty="0" err="1" smtClean="0"/>
                <a:t>int</a:t>
              </a:r>
              <a:r>
                <a:rPr lang="en-US" sz="2500" kern="1200" dirty="0" smtClean="0"/>
                <a:t> j)</a:t>
              </a:r>
              <a:endParaRPr lang="en-US" sz="2500" kern="1200" dirty="0"/>
            </a:p>
          </p:txBody>
        </p:sp>
      </p:grpSp>
      <p:grpSp>
        <p:nvGrpSpPr>
          <p:cNvPr id="7" name="Group 6"/>
          <p:cNvGrpSpPr/>
          <p:nvPr/>
        </p:nvGrpSpPr>
        <p:grpSpPr>
          <a:xfrm>
            <a:off x="7128652" y="2984174"/>
            <a:ext cx="3524463" cy="1078450"/>
            <a:chOff x="7497701" y="787430"/>
            <a:chExt cx="1623868" cy="496887"/>
          </a:xfrm>
        </p:grpSpPr>
        <p:sp>
          <p:nvSpPr>
            <p:cNvPr id="16" name="Rounded Rectangle 15"/>
            <p:cNvSpPr/>
            <p:nvPr/>
          </p:nvSpPr>
          <p:spPr>
            <a:xfrm>
              <a:off x="7497701"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9"/>
            <p:cNvSpPr/>
            <p:nvPr/>
          </p:nvSpPr>
          <p:spPr>
            <a:xfrm>
              <a:off x="7512254"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3000" kern="1200" dirty="0" smtClean="0"/>
                <a:t>winnings1.c</a:t>
              </a:r>
              <a:endParaRPr lang="en-US" sz="3000" kern="1200" dirty="0"/>
            </a:p>
          </p:txBody>
        </p:sp>
      </p:grpSp>
      <p:grpSp>
        <p:nvGrpSpPr>
          <p:cNvPr id="9" name="Group 8"/>
          <p:cNvGrpSpPr/>
          <p:nvPr/>
        </p:nvGrpSpPr>
        <p:grpSpPr>
          <a:xfrm>
            <a:off x="7058540" y="4391654"/>
            <a:ext cx="3704791" cy="1625730"/>
            <a:chOff x="7822475" y="1408539"/>
            <a:chExt cx="1429247" cy="749042"/>
          </a:xfrm>
        </p:grpSpPr>
        <p:sp>
          <p:nvSpPr>
            <p:cNvPr id="14" name="Rounded Rectangle 13"/>
            <p:cNvSpPr/>
            <p:nvPr/>
          </p:nvSpPr>
          <p:spPr>
            <a:xfrm>
              <a:off x="7822475" y="1408539"/>
              <a:ext cx="1429247" cy="749042"/>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ed Rectangle 12"/>
            <p:cNvSpPr/>
            <p:nvPr/>
          </p:nvSpPr>
          <p:spPr>
            <a:xfrm>
              <a:off x="7844414" y="1430478"/>
              <a:ext cx="1385369" cy="70516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distributeWinnings</a:t>
              </a:r>
              <a:r>
                <a:rPr lang="en-US" sz="2500" kern="1200" dirty="0" smtClean="0"/>
                <a:t>(</a:t>
              </a:r>
              <a:r>
                <a:rPr lang="en-US" sz="2500" kern="1200" dirty="0" err="1" smtClean="0"/>
                <a:t>int</a:t>
              </a:r>
              <a:r>
                <a:rPr lang="en-US" sz="2500" kern="1200" dirty="0" smtClean="0"/>
                <a:t> winner, </a:t>
              </a:r>
              <a:r>
                <a:rPr lang="en-US" sz="2500" kern="1200" dirty="0" err="1" smtClean="0"/>
                <a:t>int</a:t>
              </a:r>
              <a:r>
                <a:rPr lang="en-US" sz="2500" kern="1200" dirty="0" smtClean="0"/>
                <a:t> </a:t>
              </a:r>
              <a:r>
                <a:rPr lang="en-US" sz="2500" kern="1200" dirty="0" err="1" smtClean="0"/>
                <a:t>currentPlayer</a:t>
              </a:r>
              <a:r>
                <a:rPr lang="en-US" sz="2500" kern="1200" dirty="0" smtClean="0"/>
                <a:t>)</a:t>
              </a:r>
              <a:endParaRPr lang="en-US" sz="2500" kern="1200" dirty="0"/>
            </a:p>
          </p:txBody>
        </p:sp>
      </p:grpSp>
      <p:grpSp>
        <p:nvGrpSpPr>
          <p:cNvPr id="11" name="Group 10"/>
          <p:cNvGrpSpPr/>
          <p:nvPr/>
        </p:nvGrpSpPr>
        <p:grpSpPr>
          <a:xfrm>
            <a:off x="7058540" y="6341177"/>
            <a:ext cx="3833951" cy="1558651"/>
            <a:chOff x="7822475" y="2281804"/>
            <a:chExt cx="1429247" cy="718136"/>
          </a:xfrm>
        </p:grpSpPr>
        <p:sp>
          <p:nvSpPr>
            <p:cNvPr id="12" name="Rounded Rectangle 11"/>
            <p:cNvSpPr/>
            <p:nvPr/>
          </p:nvSpPr>
          <p:spPr>
            <a:xfrm>
              <a:off x="7822475" y="2281804"/>
              <a:ext cx="1429247" cy="718136"/>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ounded Rectangle 15"/>
            <p:cNvSpPr/>
            <p:nvPr/>
          </p:nvSpPr>
          <p:spPr>
            <a:xfrm>
              <a:off x="7843508" y="2302837"/>
              <a:ext cx="1387181" cy="67607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keepTrackOfWinnings</a:t>
              </a:r>
              <a:r>
                <a:rPr lang="en-US" sz="2500" kern="1200" dirty="0" smtClean="0"/>
                <a:t>(</a:t>
              </a:r>
              <a:r>
                <a:rPr lang="en-US" sz="2500" kern="1200" dirty="0" err="1" smtClean="0"/>
                <a:t>int</a:t>
              </a:r>
              <a:r>
                <a:rPr lang="en-US" sz="2500" kern="1200" dirty="0" smtClean="0"/>
                <a:t> winnings, </a:t>
              </a:r>
              <a:r>
                <a:rPr lang="en-US" sz="2500" kern="1200" dirty="0" err="1" smtClean="0"/>
                <a:t>int</a:t>
              </a:r>
              <a:r>
                <a:rPr lang="en-US" sz="2500" kern="1200" dirty="0" smtClean="0"/>
                <a:t> </a:t>
              </a:r>
              <a:r>
                <a:rPr lang="en-US" sz="2500" kern="1200" dirty="0" err="1" smtClean="0"/>
                <a:t>currentPlayer</a:t>
              </a:r>
              <a:r>
                <a:rPr lang="en-US" sz="2500" kern="1200" dirty="0" smtClean="0"/>
                <a:t>)</a:t>
              </a:r>
              <a:endParaRPr lang="en-US" sz="2500" kern="1200" dirty="0"/>
            </a:p>
          </p:txBody>
        </p:sp>
      </p:grpSp>
    </p:spTree>
    <p:extLst>
      <p:ext uri="{BB962C8B-B14F-4D97-AF65-F5344CB8AC3E}">
        <p14:creationId xmlns:p14="http://schemas.microsoft.com/office/powerpoint/2010/main" val="185497456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hape 91"/>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Evaluate &amp; Winnings in Action</a:t>
            </a:r>
          </a:p>
        </p:txBody>
      </p:sp>
      <p:pic>
        <p:nvPicPr>
          <p:cNvPr id="92" name="Screen Shot 2014-04-28 at 7.39.20 PM.png"/>
          <p:cNvPicPr/>
          <p:nvPr/>
        </p:nvPicPr>
        <p:blipFill>
          <a:blip r:embed="rId3">
            <a:extLst/>
          </a:blip>
          <a:stretch>
            <a:fillRect/>
          </a:stretch>
        </p:blipFill>
        <p:spPr>
          <a:xfrm>
            <a:off x="1031144" y="4014042"/>
            <a:ext cx="10942512" cy="2881415"/>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rounds</a:t>
            </a:r>
            <a:endParaRPr lang="en-US" dirty="0"/>
          </a:p>
        </p:txBody>
      </p:sp>
      <p:grpSp>
        <p:nvGrpSpPr>
          <p:cNvPr id="4" name="Group 3"/>
          <p:cNvGrpSpPr/>
          <p:nvPr/>
        </p:nvGrpSpPr>
        <p:grpSpPr>
          <a:xfrm>
            <a:off x="4863483" y="3969686"/>
            <a:ext cx="3174765" cy="1098838"/>
            <a:chOff x="9694786" y="1408539"/>
            <a:chExt cx="1435607" cy="496887"/>
          </a:xfrm>
        </p:grpSpPr>
        <p:sp>
          <p:nvSpPr>
            <p:cNvPr id="11" name="Rounded Rectangle 10"/>
            <p:cNvSpPr/>
            <p:nvPr/>
          </p:nvSpPr>
          <p:spPr>
            <a:xfrm>
              <a:off x="9694786" y="1408539"/>
              <a:ext cx="1435607" cy="496887"/>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4"/>
            <p:cNvSpPr/>
            <p:nvPr/>
          </p:nvSpPr>
          <p:spPr>
            <a:xfrm>
              <a:off x="9709339" y="1423092"/>
              <a:ext cx="1406501" cy="4677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err="1" smtClean="0"/>
                <a:t>int</a:t>
              </a:r>
              <a:r>
                <a:rPr lang="en-US" sz="2500" kern="1200" dirty="0" smtClean="0"/>
                <a:t> </a:t>
              </a:r>
              <a:r>
                <a:rPr lang="en-US" sz="2500" kern="1200" dirty="0" err="1" smtClean="0"/>
                <a:t>playAgain</a:t>
              </a:r>
              <a:r>
                <a:rPr lang="en-US" sz="2500" kern="1200" dirty="0" smtClean="0"/>
                <a:t>()</a:t>
              </a:r>
              <a:endParaRPr lang="en-US" sz="2500" kern="1200" dirty="0"/>
            </a:p>
          </p:txBody>
        </p:sp>
      </p:grpSp>
      <p:grpSp>
        <p:nvGrpSpPr>
          <p:cNvPr id="5" name="Group 4"/>
          <p:cNvGrpSpPr/>
          <p:nvPr/>
        </p:nvGrpSpPr>
        <p:grpSpPr>
          <a:xfrm>
            <a:off x="4605162" y="5509265"/>
            <a:ext cx="3645927" cy="1010820"/>
            <a:chOff x="9694786" y="2029649"/>
            <a:chExt cx="1648664" cy="457086"/>
          </a:xfrm>
        </p:grpSpPr>
        <p:sp>
          <p:nvSpPr>
            <p:cNvPr id="9" name="Rounded Rectangle 8"/>
            <p:cNvSpPr/>
            <p:nvPr/>
          </p:nvSpPr>
          <p:spPr>
            <a:xfrm>
              <a:off x="9694786" y="2029649"/>
              <a:ext cx="1648664" cy="457086"/>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ounded Rectangle 6"/>
            <p:cNvSpPr/>
            <p:nvPr/>
          </p:nvSpPr>
          <p:spPr>
            <a:xfrm>
              <a:off x="9708174" y="2043037"/>
              <a:ext cx="1621888" cy="4303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a:t>
              </a:r>
              <a:r>
                <a:rPr lang="en-US" sz="2500" kern="1200" dirty="0" err="1" smtClean="0"/>
                <a:t>displayFinalScore</a:t>
              </a:r>
              <a:r>
                <a:rPr lang="en-US" sz="2500" kern="1200" dirty="0" smtClean="0"/>
                <a:t>()</a:t>
              </a:r>
              <a:endParaRPr lang="en-US" sz="2500" kern="1200" dirty="0"/>
            </a:p>
          </p:txBody>
        </p:sp>
      </p:grpSp>
      <p:grpSp>
        <p:nvGrpSpPr>
          <p:cNvPr id="6" name="Group 5"/>
          <p:cNvGrpSpPr/>
          <p:nvPr/>
        </p:nvGrpSpPr>
        <p:grpSpPr>
          <a:xfrm>
            <a:off x="4863483" y="6994633"/>
            <a:ext cx="3174765" cy="1098838"/>
            <a:chOff x="9694786" y="2610958"/>
            <a:chExt cx="1435607" cy="496887"/>
          </a:xfrm>
        </p:grpSpPr>
        <p:sp>
          <p:nvSpPr>
            <p:cNvPr id="7" name="Rounded Rectangle 6"/>
            <p:cNvSpPr/>
            <p:nvPr/>
          </p:nvSpPr>
          <p:spPr>
            <a:xfrm>
              <a:off x="9694786" y="2610958"/>
              <a:ext cx="1435607" cy="496887"/>
            </a:xfrm>
            <a:prstGeom prst="roundRect">
              <a:avLst>
                <a:gd name="adj" fmla="val 10000"/>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ounded Rectangle 8"/>
            <p:cNvSpPr/>
            <p:nvPr/>
          </p:nvSpPr>
          <p:spPr>
            <a:xfrm>
              <a:off x="9709339" y="2625511"/>
              <a:ext cx="1406501" cy="4677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2500" kern="1200" dirty="0" smtClean="0"/>
                <a:t>void reset()</a:t>
              </a:r>
              <a:endParaRPr lang="en-US" sz="2500" kern="1200" dirty="0"/>
            </a:p>
          </p:txBody>
        </p:sp>
      </p:grpSp>
      <p:grpSp>
        <p:nvGrpSpPr>
          <p:cNvPr id="13" name="Group 12"/>
          <p:cNvGrpSpPr/>
          <p:nvPr/>
        </p:nvGrpSpPr>
        <p:grpSpPr>
          <a:xfrm>
            <a:off x="4863483" y="2705100"/>
            <a:ext cx="3302989" cy="1010681"/>
            <a:chOff x="9370013" y="787430"/>
            <a:chExt cx="1623868" cy="496887"/>
          </a:xfrm>
        </p:grpSpPr>
        <p:sp>
          <p:nvSpPr>
            <p:cNvPr id="14" name="Rounded Rectangle 13"/>
            <p:cNvSpPr/>
            <p:nvPr/>
          </p:nvSpPr>
          <p:spPr>
            <a:xfrm>
              <a:off x="9370013" y="787430"/>
              <a:ext cx="1623868" cy="4968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Rounded Rectangle 4"/>
            <p:cNvSpPr/>
            <p:nvPr/>
          </p:nvSpPr>
          <p:spPr>
            <a:xfrm>
              <a:off x="9384566" y="801983"/>
              <a:ext cx="1594762" cy="4677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3000" kern="1200" dirty="0" err="1" smtClean="0"/>
                <a:t>rounds.c</a:t>
              </a:r>
              <a:endParaRPr lang="en-US" sz="3000" kern="1200" dirty="0"/>
            </a:p>
          </p:txBody>
        </p:sp>
      </p:grpSp>
    </p:spTree>
    <p:extLst>
      <p:ext uri="{BB962C8B-B14F-4D97-AF65-F5344CB8AC3E}">
        <p14:creationId xmlns:p14="http://schemas.microsoft.com/office/powerpoint/2010/main" val="3108179385"/>
      </p:ext>
    </p:extLst>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508000" y="596900"/>
            <a:ext cx="11988800" cy="1905000"/>
          </a:xfrm>
          <a:prstGeom prst="rect">
            <a:avLst/>
          </a:prstGeom>
        </p:spPr>
        <p:txBody>
          <a:bodyPr/>
          <a:lstStyle/>
          <a:p>
            <a:pPr lvl="0">
              <a:defRPr sz="1800" cap="none">
                <a:solidFill>
                  <a:srgbClr val="000000"/>
                </a:solidFill>
              </a:defRPr>
            </a:pPr>
            <a:r>
              <a:rPr sz="6400" cap="all">
                <a:solidFill>
                  <a:srgbClr val="606060"/>
                </a:solidFill>
              </a:rPr>
              <a:t>Rules of The Game</a:t>
            </a:r>
          </a:p>
        </p:txBody>
      </p:sp>
      <p:sp>
        <p:nvSpPr>
          <p:cNvPr id="62" name="Shape 62"/>
          <p:cNvSpPr>
            <a:spLocks noGrp="1"/>
          </p:cNvSpPr>
          <p:nvPr>
            <p:ph type="body" idx="1"/>
          </p:nvPr>
        </p:nvSpPr>
        <p:spPr>
          <a:xfrm>
            <a:off x="508000" y="3035300"/>
            <a:ext cx="11988800" cy="5727700"/>
          </a:xfrm>
          <a:prstGeom prst="rect">
            <a:avLst/>
          </a:prstGeom>
        </p:spPr>
        <p:txBody>
          <a:bodyPr>
            <a:normAutofit lnSpcReduction="10000"/>
          </a:bodyPr>
          <a:lstStyle/>
          <a:p>
            <a:pPr marL="580686" lvl="0" indent="-580686" defTabSz="502412">
              <a:spcBef>
                <a:spcPts val="3600"/>
              </a:spcBef>
              <a:buBlip>
                <a:blip r:embed="rId3"/>
              </a:buBlip>
              <a:defRPr sz="1800">
                <a:solidFill>
                  <a:srgbClr val="000000"/>
                </a:solidFill>
              </a:defRPr>
            </a:pPr>
            <a:r>
              <a:rPr sz="2900">
                <a:solidFill>
                  <a:srgbClr val="606060"/>
                </a:solidFill>
                <a:latin typeface="Georgia"/>
                <a:ea typeface="Georgia"/>
                <a:cs typeface="Georgia"/>
                <a:sym typeface="Georgia"/>
              </a:rPr>
              <a:t>Each player and the dealer receive two cards.</a:t>
            </a:r>
            <a:endParaRPr sz="2900">
              <a:latin typeface="Georgia"/>
              <a:ea typeface="Georgia"/>
              <a:cs typeface="Georgia"/>
              <a:sym typeface="Georgia"/>
            </a:endParaRPr>
          </a:p>
          <a:p>
            <a:pPr marL="580686" lvl="0" indent="-580686" defTabSz="502412">
              <a:spcBef>
                <a:spcPts val="3600"/>
              </a:spcBef>
              <a:buBlip>
                <a:blip r:embed="rId3"/>
              </a:buBlip>
              <a:defRPr sz="1800">
                <a:solidFill>
                  <a:srgbClr val="000000"/>
                </a:solidFill>
              </a:defRPr>
            </a:pPr>
            <a:r>
              <a:rPr sz="2900">
                <a:solidFill>
                  <a:srgbClr val="606060"/>
                </a:solidFill>
                <a:latin typeface="Georgia"/>
                <a:ea typeface="Georgia"/>
                <a:cs typeface="Georgia"/>
                <a:sym typeface="Georgia"/>
              </a:rPr>
              <a:t>The players and dealer can choose to hit and receive more cards.</a:t>
            </a:r>
            <a:endParaRPr sz="2900">
              <a:latin typeface="Georgia"/>
              <a:ea typeface="Georgia"/>
              <a:cs typeface="Georgia"/>
              <a:sym typeface="Georgia"/>
            </a:endParaRPr>
          </a:p>
          <a:p>
            <a:pPr marL="580686" lvl="0" indent="-580686" defTabSz="502412">
              <a:spcBef>
                <a:spcPts val="3600"/>
              </a:spcBef>
              <a:buBlip>
                <a:blip r:embed="rId3"/>
              </a:buBlip>
              <a:defRPr sz="1800">
                <a:solidFill>
                  <a:srgbClr val="000000"/>
                </a:solidFill>
              </a:defRPr>
            </a:pPr>
            <a:r>
              <a:rPr sz="2900">
                <a:solidFill>
                  <a:srgbClr val="606060"/>
                </a:solidFill>
                <a:latin typeface="Georgia"/>
                <a:ea typeface="Georgia"/>
                <a:cs typeface="Georgia"/>
                <a:sym typeface="Georgia"/>
              </a:rPr>
              <a:t>The objective of the game is to get as close to 21 without going over (which is called busting).</a:t>
            </a:r>
            <a:endParaRPr sz="2900">
              <a:latin typeface="Georgia"/>
              <a:ea typeface="Georgia"/>
              <a:cs typeface="Georgia"/>
              <a:sym typeface="Georgia"/>
            </a:endParaRPr>
          </a:p>
          <a:p>
            <a:pPr marL="580686" lvl="0" indent="-580686" defTabSz="502412">
              <a:spcBef>
                <a:spcPts val="3600"/>
              </a:spcBef>
              <a:buBlip>
                <a:blip r:embed="rId3"/>
              </a:buBlip>
              <a:defRPr sz="1800">
                <a:solidFill>
                  <a:srgbClr val="000000"/>
                </a:solidFill>
              </a:defRPr>
            </a:pPr>
            <a:r>
              <a:rPr sz="2900">
                <a:solidFill>
                  <a:srgbClr val="606060"/>
                </a:solidFill>
                <a:latin typeface="Georgia"/>
                <a:ea typeface="Georgia"/>
                <a:cs typeface="Georgia"/>
                <a:sym typeface="Georgia"/>
              </a:rPr>
              <a:t>The players are each individually competing against the dealer.</a:t>
            </a:r>
            <a:endParaRPr sz="2900">
              <a:latin typeface="Georgia"/>
              <a:ea typeface="Georgia"/>
              <a:cs typeface="Georgia"/>
              <a:sym typeface="Georgia"/>
            </a:endParaRPr>
          </a:p>
          <a:p>
            <a:pPr marL="580686" lvl="0" indent="-580686" defTabSz="502412">
              <a:spcBef>
                <a:spcPts val="3600"/>
              </a:spcBef>
              <a:buBlip>
                <a:blip r:embed="rId3"/>
              </a:buBlip>
              <a:defRPr sz="1800">
                <a:solidFill>
                  <a:srgbClr val="000000"/>
                </a:solidFill>
              </a:defRPr>
            </a:pPr>
            <a:r>
              <a:rPr sz="2900">
                <a:solidFill>
                  <a:srgbClr val="606060"/>
                </a:solidFill>
                <a:latin typeface="Georgia"/>
                <a:ea typeface="Georgia"/>
                <a:cs typeface="Georgia"/>
                <a:sym typeface="Georgia"/>
              </a:rPr>
              <a:t>If the player has more points than the dealer, they receive twice the amount that they bet. If they have fewer points than the dealer, they lose their bet. If they have the same amount of points, they keep their bet.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Rounds in Action</a:t>
            </a:r>
          </a:p>
        </p:txBody>
      </p:sp>
      <p:pic>
        <p:nvPicPr>
          <p:cNvPr id="95" name="Screen Shot 2014-04-28 at 7.40.42 PM.png"/>
          <p:cNvPicPr/>
          <p:nvPr/>
        </p:nvPicPr>
        <p:blipFill>
          <a:blip r:embed="rId3">
            <a:extLst/>
          </a:blip>
          <a:stretch>
            <a:fillRect/>
          </a:stretch>
        </p:blipFill>
        <p:spPr>
          <a:xfrm>
            <a:off x="1625580" y="3492380"/>
            <a:ext cx="9606378" cy="2946742"/>
          </a:xfrm>
          <a:prstGeom prst="rect">
            <a:avLst/>
          </a:prstGeom>
          <a:ln w="25400">
            <a:solidFill/>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Shape 97"/>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Demo</a:t>
            </a:r>
          </a:p>
        </p:txBody>
      </p:sp>
      <p:sp>
        <p:nvSpPr>
          <p:cNvPr id="98" name="Shape 98"/>
          <p:cNvSpPr/>
          <p:nvPr/>
        </p:nvSpPr>
        <p:spPr>
          <a:xfrm>
            <a:off x="2198067" y="4565649"/>
            <a:ext cx="860866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u="sng">
                <a:solidFill>
                  <a:srgbClr val="0000FF"/>
                </a:solidFill>
                <a:uFill>
                  <a:solidFill>
                    <a:srgbClr val="0000FF"/>
                  </a:solidFill>
                </a:uFill>
                <a:hlinkClick r:id="rId3"/>
              </a:defRPr>
            </a:lvl1pPr>
          </a:lstStyle>
          <a:p>
            <a:pPr lvl="0">
              <a:defRPr sz="1800" u="none">
                <a:solidFill>
                  <a:srgbClr val="000000"/>
                </a:solidFill>
                <a:uFillTx/>
              </a:defRPr>
            </a:pPr>
            <a:r>
              <a:rPr sz="3600" u="sng">
                <a:solidFill>
                  <a:srgbClr val="0000FF"/>
                </a:solidFill>
                <a:uFill>
                  <a:solidFill>
                    <a:srgbClr val="0000FF"/>
                  </a:solidFill>
                </a:uFill>
                <a:hlinkClick r:id="rId3"/>
              </a:rPr>
              <a:t>http://www.screencast.com/users/amastrianni12</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Shape 64"/>
          <p:cNvSpPr>
            <a:spLocks noGrp="1"/>
          </p:cNvSpPr>
          <p:nvPr>
            <p:ph type="title"/>
          </p:nvPr>
        </p:nvSpPr>
        <p:spPr>
          <a:xfrm>
            <a:off x="508000" y="596900"/>
            <a:ext cx="11988800" cy="1905000"/>
          </a:xfrm>
          <a:prstGeom prst="rect">
            <a:avLst/>
          </a:prstGeom>
        </p:spPr>
        <p:txBody>
          <a:bodyPr/>
          <a:lstStyle/>
          <a:p>
            <a:pPr lvl="0">
              <a:defRPr sz="1800" cap="none">
                <a:solidFill>
                  <a:srgbClr val="000000"/>
                </a:solidFill>
              </a:defRPr>
            </a:pPr>
            <a:r>
              <a:rPr sz="6400" cap="all">
                <a:solidFill>
                  <a:srgbClr val="606060"/>
                </a:solidFill>
              </a:rPr>
              <a:t>Game Flow</a:t>
            </a:r>
          </a:p>
        </p:txBody>
      </p:sp>
      <p:sp>
        <p:nvSpPr>
          <p:cNvPr id="65" name="Shape 65"/>
          <p:cNvSpPr>
            <a:spLocks noGrp="1"/>
          </p:cNvSpPr>
          <p:nvPr>
            <p:ph type="body" idx="1"/>
          </p:nvPr>
        </p:nvSpPr>
        <p:spPr>
          <a:xfrm>
            <a:off x="508000" y="3035300"/>
            <a:ext cx="11988800" cy="5727700"/>
          </a:xfrm>
          <a:prstGeom prst="rect">
            <a:avLst/>
          </a:prstGeom>
        </p:spPr>
        <p:txBody>
          <a:bodyPr anchor="t"/>
          <a:lstStyle/>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1. First the users select the number of players, enter in their bets and choose their level.</a:t>
            </a:r>
            <a:endParaRPr sz="2600" dirty="0">
              <a:latin typeface="Georgia"/>
              <a:ea typeface="Georgia"/>
              <a:cs typeface="Georgia"/>
              <a:sym typeface="Georgia"/>
            </a:endParaRPr>
          </a:p>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2. The computer deals two cards to each player and displays these cards.</a:t>
            </a:r>
            <a:endParaRPr sz="2600" dirty="0">
              <a:latin typeface="Georgia"/>
              <a:ea typeface="Georgia"/>
              <a:cs typeface="Georgia"/>
              <a:sym typeface="Georgia"/>
            </a:endParaRPr>
          </a:p>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3. The computer also deals two cards to the dealer (the computer) and displays one of these cards.</a:t>
            </a:r>
            <a:endParaRPr sz="2600" dirty="0">
              <a:latin typeface="Georgia"/>
              <a:ea typeface="Georgia"/>
              <a:cs typeface="Georgia"/>
              <a:sym typeface="Georgia"/>
            </a:endParaRPr>
          </a:p>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4. The computer asks each player if they want to get another card (a hit). </a:t>
            </a:r>
            <a:endParaRPr sz="2600" dirty="0">
              <a:latin typeface="Georgia"/>
              <a:ea typeface="Georgia"/>
              <a:cs typeface="Georgia"/>
              <a:sym typeface="Georgia"/>
            </a:endParaRPr>
          </a:p>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5. If they choose to get a hit, the computer displays their card and asks if they want to hit again.</a:t>
            </a:r>
            <a:endParaRPr sz="2600" dirty="0">
              <a:latin typeface="Georgia"/>
              <a:ea typeface="Georgia"/>
              <a:cs typeface="Georgia"/>
              <a:sym typeface="Georgia"/>
            </a:endParaRPr>
          </a:p>
          <a:p>
            <a:pPr marL="0" lvl="0" indent="0" defTabSz="455674">
              <a:spcBef>
                <a:spcPts val="3200"/>
              </a:spcBef>
              <a:buSzTx/>
              <a:buNone/>
              <a:defRPr sz="1800">
                <a:solidFill>
                  <a:srgbClr val="000000"/>
                </a:solidFill>
              </a:defRPr>
            </a:pPr>
            <a:r>
              <a:rPr sz="2600" dirty="0">
                <a:solidFill>
                  <a:srgbClr val="606060"/>
                </a:solidFill>
                <a:latin typeface="Georgia"/>
                <a:ea typeface="Georgia"/>
                <a:cs typeface="Georgia"/>
                <a:sym typeface="Georgia"/>
              </a:rPr>
              <a:t>6. This continues until the player says they would not like another hit.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a:spLocks noGrp="1"/>
          </p:cNvSpPr>
          <p:nvPr>
            <p:ph type="title"/>
          </p:nvPr>
        </p:nvSpPr>
        <p:spPr>
          <a:xfrm>
            <a:off x="508000" y="590550"/>
            <a:ext cx="11988800" cy="1905000"/>
          </a:xfrm>
          <a:prstGeom prst="rect">
            <a:avLst/>
          </a:prstGeom>
        </p:spPr>
        <p:txBody>
          <a:bodyPr/>
          <a:lstStyle/>
          <a:p>
            <a:pPr lvl="0">
              <a:defRPr sz="1800" cap="none">
                <a:solidFill>
                  <a:srgbClr val="000000"/>
                </a:solidFill>
              </a:defRPr>
            </a:pPr>
            <a:r>
              <a:rPr sz="6400" cap="all">
                <a:solidFill>
                  <a:srgbClr val="606060"/>
                </a:solidFill>
              </a:rPr>
              <a:t>Game Flow</a:t>
            </a:r>
          </a:p>
        </p:txBody>
      </p:sp>
      <p:sp>
        <p:nvSpPr>
          <p:cNvPr id="68" name="Shape 68"/>
          <p:cNvSpPr>
            <a:spLocks noGrp="1"/>
          </p:cNvSpPr>
          <p:nvPr>
            <p:ph type="body" idx="1"/>
          </p:nvPr>
        </p:nvSpPr>
        <p:spPr>
          <a:xfrm>
            <a:off x="508000" y="3035300"/>
            <a:ext cx="11988800" cy="5727700"/>
          </a:xfrm>
          <a:prstGeom prst="rect">
            <a:avLst/>
          </a:prstGeom>
        </p:spPr>
        <p:txBody>
          <a:bodyPr/>
          <a:lstStyle/>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7. After each players have received their hits, the computer must hit until they reach a certain total, which depends on the level.</a:t>
            </a:r>
            <a:endParaRPr sz="2574">
              <a:latin typeface="Georgia"/>
              <a:ea typeface="Georgia"/>
              <a:cs typeface="Georgia"/>
              <a:sym typeface="Georgia"/>
            </a:endParaRPr>
          </a:p>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8. The computer then compares each player to the dealer and determines who won.</a:t>
            </a:r>
            <a:endParaRPr sz="2574">
              <a:latin typeface="Georgia"/>
              <a:ea typeface="Georgia"/>
              <a:cs typeface="Georgia"/>
              <a:sym typeface="Georgia"/>
            </a:endParaRPr>
          </a:p>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9. If they player won, the computer gives them three times the amount of their bet. If they lose, they lose twice their bet from their total amount of money. If it is a draw, they get to keep their bet.</a:t>
            </a:r>
            <a:endParaRPr sz="2574">
              <a:latin typeface="Georgia"/>
              <a:ea typeface="Georgia"/>
              <a:cs typeface="Georgia"/>
              <a:sym typeface="Georgia"/>
            </a:endParaRPr>
          </a:p>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10. The computer then asks if they would like to play again.</a:t>
            </a:r>
            <a:endParaRPr sz="2574">
              <a:latin typeface="Georgia"/>
              <a:ea typeface="Georgia"/>
              <a:cs typeface="Georgia"/>
              <a:sym typeface="Georgia"/>
            </a:endParaRPr>
          </a:p>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11. If they say no, the computer displays each users total amount of money and statistics for the game.</a:t>
            </a:r>
            <a:endParaRPr sz="2574">
              <a:latin typeface="Georgia"/>
              <a:ea typeface="Georgia"/>
              <a:cs typeface="Georgia"/>
              <a:sym typeface="Georgia"/>
            </a:endParaRPr>
          </a:p>
          <a:p>
            <a:pPr marL="0" lvl="0" indent="0" defTabSz="375931">
              <a:spcBef>
                <a:spcPts val="2600"/>
              </a:spcBef>
              <a:buSzTx/>
              <a:buNone/>
              <a:defRPr sz="1800">
                <a:solidFill>
                  <a:srgbClr val="000000"/>
                </a:solidFill>
              </a:defRPr>
            </a:pPr>
            <a:r>
              <a:rPr sz="2574">
                <a:solidFill>
                  <a:srgbClr val="606060"/>
                </a:solidFill>
                <a:latin typeface="Georgia"/>
                <a:ea typeface="Georgia"/>
                <a:cs typeface="Georgia"/>
                <a:sym typeface="Georgia"/>
              </a:rPr>
              <a:t>12. If they say yes, another round begins.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a:spLocks noGrp="1"/>
          </p:cNvSpPr>
          <p:nvPr>
            <p:ph type="title"/>
          </p:nvPr>
        </p:nvSpPr>
        <p:spPr>
          <a:prstGeom prst="rect">
            <a:avLst/>
          </a:prstGeom>
        </p:spPr>
        <p:txBody>
          <a:bodyPr/>
          <a:lstStyle/>
          <a:p>
            <a:pPr lvl="0">
              <a:defRPr sz="1800" cap="none">
                <a:solidFill>
                  <a:srgbClr val="000000"/>
                </a:solidFill>
              </a:defRPr>
            </a:pPr>
            <a:r>
              <a:rPr sz="6400" cap="all">
                <a:solidFill>
                  <a:srgbClr val="606060"/>
                </a:solidFill>
              </a:rPr>
              <a:t>Twists on Regular Blackjack</a:t>
            </a:r>
          </a:p>
        </p:txBody>
      </p:sp>
      <p:sp>
        <p:nvSpPr>
          <p:cNvPr id="71" name="Shape 71"/>
          <p:cNvSpPr>
            <a:spLocks noGrp="1"/>
          </p:cNvSpPr>
          <p:nvPr>
            <p:ph type="body" idx="1"/>
          </p:nvPr>
        </p:nvSpPr>
        <p:spPr>
          <a:xfrm>
            <a:off x="508000" y="3165556"/>
            <a:ext cx="11988800" cy="3862429"/>
          </a:xfrm>
          <a:prstGeom prst="rect">
            <a:avLst/>
          </a:prstGeom>
        </p:spPr>
        <p:txBody>
          <a:bodyPr anchor="t"/>
          <a:lstStyle/>
          <a:p>
            <a:pPr lvl="0">
              <a:buBlip>
                <a:blip r:embed="rId3"/>
              </a:buBlip>
              <a:defRPr sz="1800">
                <a:solidFill>
                  <a:srgbClr val="000000"/>
                </a:solidFill>
              </a:defRPr>
            </a:pPr>
            <a:r>
              <a:rPr sz="3400">
                <a:solidFill>
                  <a:srgbClr val="606060"/>
                </a:solidFill>
                <a:latin typeface="Georgia"/>
                <a:ea typeface="Georgia"/>
                <a:cs typeface="Georgia"/>
                <a:sym typeface="Georgia"/>
              </a:rPr>
              <a:t>Cheat code- displays the computer’s second card.</a:t>
            </a:r>
          </a:p>
          <a:p>
            <a:pPr lvl="0">
              <a:buBlip>
                <a:blip r:embed="rId3"/>
              </a:buBlip>
              <a:defRPr sz="1800">
                <a:solidFill>
                  <a:srgbClr val="000000"/>
                </a:solidFill>
              </a:defRPr>
            </a:pPr>
            <a:r>
              <a:rPr sz="3400">
                <a:solidFill>
                  <a:srgbClr val="606060"/>
                </a:solidFill>
                <a:latin typeface="Georgia"/>
                <a:ea typeface="Georgia"/>
                <a:cs typeface="Georgia"/>
                <a:sym typeface="Georgia"/>
              </a:rPr>
              <a:t>If both the player and the computer bust, the player gets to keep their bet.</a:t>
            </a:r>
          </a:p>
          <a:p>
            <a:pPr lvl="0">
              <a:buBlip>
                <a:blip r:embed="rId3"/>
              </a:buBlip>
              <a:defRPr sz="1800">
                <a:solidFill>
                  <a:srgbClr val="000000"/>
                </a:solidFill>
              </a:defRPr>
            </a:pPr>
            <a:r>
              <a:rPr sz="3400">
                <a:solidFill>
                  <a:srgbClr val="606060"/>
                </a:solidFill>
                <a:latin typeface="Georgia"/>
                <a:ea typeface="Georgia"/>
                <a:cs typeface="Georgia"/>
                <a:sym typeface="Georgia"/>
              </a:rPr>
              <a:t>Different levels: Hard vs. soft 17</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a:xfrm>
            <a:off x="508000" y="596900"/>
            <a:ext cx="11988800" cy="1905000"/>
          </a:xfrm>
          <a:prstGeom prst="rect">
            <a:avLst/>
          </a:prstGeom>
        </p:spPr>
        <p:txBody>
          <a:bodyPr/>
          <a:lstStyle/>
          <a:p>
            <a:pPr lvl="0">
              <a:defRPr sz="1800" cap="none">
                <a:solidFill>
                  <a:srgbClr val="000000"/>
                </a:solidFill>
              </a:defRPr>
            </a:pPr>
            <a:r>
              <a:rPr sz="6400" cap="all">
                <a:solidFill>
                  <a:srgbClr val="606060"/>
                </a:solidFill>
              </a:rPr>
              <a:t>Data Structures</a:t>
            </a:r>
          </a:p>
        </p:txBody>
      </p:sp>
      <p:sp>
        <p:nvSpPr>
          <p:cNvPr id="74" name="Shape 74"/>
          <p:cNvSpPr>
            <a:spLocks noGrp="1"/>
          </p:cNvSpPr>
          <p:nvPr>
            <p:ph type="body" idx="1"/>
          </p:nvPr>
        </p:nvSpPr>
        <p:spPr>
          <a:xfrm>
            <a:off x="508000" y="3035300"/>
            <a:ext cx="11988800" cy="5727700"/>
          </a:xfrm>
          <a:prstGeom prst="rect">
            <a:avLst/>
          </a:prstGeom>
        </p:spPr>
        <p:txBody>
          <a:bodyPr anchor="t">
            <a:normAutofit lnSpcReduction="10000"/>
          </a:bodyPr>
          <a:lstStyle/>
          <a:p>
            <a:pPr marL="791633" lvl="0" indent="-791633">
              <a:buBlip>
                <a:blip r:embed="rId3"/>
              </a:buBlip>
              <a:defRPr sz="1800">
                <a:solidFill>
                  <a:srgbClr val="000000"/>
                </a:solidFill>
              </a:defRPr>
            </a:pPr>
            <a:r>
              <a:rPr sz="3400">
                <a:solidFill>
                  <a:srgbClr val="606060"/>
                </a:solidFill>
                <a:latin typeface="Georgia"/>
                <a:ea typeface="Georgia"/>
                <a:cs typeface="Georgia"/>
                <a:sym typeface="Georgia"/>
              </a:rPr>
              <a:t>Each player had a structure which contained:</a:t>
            </a:r>
            <a:endParaRPr>
              <a:latin typeface="Georgia"/>
              <a:ea typeface="Georgia"/>
              <a:cs typeface="Georgia"/>
              <a:sym typeface="Georgia"/>
            </a:endParaRP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their hand</a:t>
            </a:r>
            <a:endParaRPr>
              <a:latin typeface="Georgia"/>
              <a:ea typeface="Georgia"/>
              <a:cs typeface="Georgia"/>
              <a:sym typeface="Georgia"/>
            </a:endParaRP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their current bet</a:t>
            </a:r>
            <a:endParaRPr>
              <a:latin typeface="Georgia"/>
              <a:ea typeface="Georgia"/>
              <a:cs typeface="Georgia"/>
              <a:sym typeface="Georgia"/>
            </a:endParaRP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their overall amount of money</a:t>
            </a:r>
            <a:endParaRPr>
              <a:latin typeface="Georgia"/>
              <a:ea typeface="Georgia"/>
              <a:cs typeface="Georgia"/>
              <a:sym typeface="Georgia"/>
            </a:endParaRP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their number of cards</a:t>
            </a:r>
            <a:endParaRPr>
              <a:latin typeface="Georgia"/>
              <a:ea typeface="Georgia"/>
              <a:cs typeface="Georgia"/>
              <a:sym typeface="Georgia"/>
            </a:endParaRP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their score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a:spLocks noGrp="1"/>
          </p:cNvSpPr>
          <p:nvPr>
            <p:ph type="title"/>
          </p:nvPr>
        </p:nvSpPr>
        <p:spPr>
          <a:xfrm>
            <a:off x="508000" y="596900"/>
            <a:ext cx="11988800" cy="1905000"/>
          </a:xfrm>
          <a:prstGeom prst="rect">
            <a:avLst/>
          </a:prstGeom>
        </p:spPr>
        <p:txBody>
          <a:bodyPr/>
          <a:lstStyle/>
          <a:p>
            <a:pPr lvl="0">
              <a:defRPr sz="1800" cap="none">
                <a:solidFill>
                  <a:srgbClr val="000000"/>
                </a:solidFill>
              </a:defRPr>
            </a:pPr>
            <a:r>
              <a:rPr sz="6400" cap="all">
                <a:solidFill>
                  <a:srgbClr val="606060"/>
                </a:solidFill>
              </a:rPr>
              <a:t>Data Structures - Cont.</a:t>
            </a:r>
          </a:p>
        </p:txBody>
      </p:sp>
      <p:sp>
        <p:nvSpPr>
          <p:cNvPr id="77" name="Shape 77"/>
          <p:cNvSpPr>
            <a:spLocks noGrp="1"/>
          </p:cNvSpPr>
          <p:nvPr>
            <p:ph type="body" idx="1"/>
          </p:nvPr>
        </p:nvSpPr>
        <p:spPr>
          <a:xfrm>
            <a:off x="508000" y="3035300"/>
            <a:ext cx="11988800" cy="5727700"/>
          </a:xfrm>
          <a:prstGeom prst="rect">
            <a:avLst/>
          </a:prstGeom>
        </p:spPr>
        <p:txBody>
          <a:bodyPr anchor="t"/>
          <a:lstStyle/>
          <a:p>
            <a:pPr marL="791633" lvl="0" indent="-791633">
              <a:buBlip>
                <a:blip r:embed="rId3"/>
              </a:buBlip>
              <a:defRPr sz="1800">
                <a:solidFill>
                  <a:srgbClr val="000000"/>
                </a:solidFill>
              </a:defRPr>
            </a:pPr>
            <a:r>
              <a:rPr sz="3400">
                <a:solidFill>
                  <a:srgbClr val="606060"/>
                </a:solidFill>
                <a:latin typeface="Georgia"/>
                <a:ea typeface="Georgia"/>
                <a:cs typeface="Georgia"/>
                <a:sym typeface="Georgia"/>
              </a:rPr>
              <a:t>Arrays were used several times:</a:t>
            </a: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array of player structures</a:t>
            </a: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array containing the computer’s hand</a:t>
            </a:r>
          </a:p>
          <a:p>
            <a:pPr marL="1210733" lvl="1" indent="-791633">
              <a:buBlip>
                <a:blip r:embed="rId3"/>
              </a:buBlip>
              <a:defRPr sz="1800">
                <a:solidFill>
                  <a:srgbClr val="000000"/>
                </a:solidFill>
              </a:defRPr>
            </a:pPr>
            <a:r>
              <a:rPr sz="3400">
                <a:solidFill>
                  <a:srgbClr val="606060"/>
                </a:solidFill>
                <a:latin typeface="Georgia"/>
                <a:ea typeface="Georgia"/>
                <a:cs typeface="Georgia"/>
                <a:sym typeface="Georgia"/>
              </a:rPr>
              <a:t>array containing cards that had already been dealt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Shape 79"/>
          <p:cNvSpPr>
            <a:spLocks noGrp="1"/>
          </p:cNvSpPr>
          <p:nvPr>
            <p:ph type="title"/>
          </p:nvPr>
        </p:nvSpPr>
        <p:spPr>
          <a:xfrm>
            <a:off x="508000" y="596900"/>
            <a:ext cx="11988800" cy="1905000"/>
          </a:xfrm>
          <a:prstGeom prst="rect">
            <a:avLst/>
          </a:prstGeom>
        </p:spPr>
        <p:txBody>
          <a:bodyPr/>
          <a:lstStyle/>
          <a:p>
            <a:pPr lvl="0">
              <a:defRPr sz="1800" cap="none">
                <a:solidFill>
                  <a:srgbClr val="000000"/>
                </a:solidFill>
              </a:defRPr>
            </a:pPr>
            <a:r>
              <a:rPr sz="6400" cap="all">
                <a:solidFill>
                  <a:srgbClr val="606060"/>
                </a:solidFill>
              </a:rPr>
              <a:t>Game Design- Flowchart</a:t>
            </a:r>
          </a:p>
        </p:txBody>
      </p:sp>
      <p:pic>
        <p:nvPicPr>
          <p:cNvPr id="5" name="Picture 4" descr="flowcha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2594" y="2028924"/>
            <a:ext cx="9118600" cy="7264400"/>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 Design</a:t>
            </a:r>
            <a:endParaRPr lang="en-US" dirty="0"/>
          </a:p>
        </p:txBody>
      </p:sp>
      <p:graphicFrame>
        <p:nvGraphicFramePr>
          <p:cNvPr id="8" name="Diagram 7"/>
          <p:cNvGraphicFramePr/>
          <p:nvPr>
            <p:extLst>
              <p:ext uri="{D42A27DB-BD31-4B8C-83A1-F6EECF244321}">
                <p14:modId xmlns:p14="http://schemas.microsoft.com/office/powerpoint/2010/main" val="513309450"/>
              </p:ext>
            </p:extLst>
          </p:nvPr>
        </p:nvGraphicFramePr>
        <p:xfrm>
          <a:off x="0" y="2702459"/>
          <a:ext cx="13004800" cy="65442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639893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a:themeElements>
    <a:clrScheme name="Default">
      <a:dk1>
        <a:srgbClr val="606060"/>
      </a:dk1>
      <a:lt1>
        <a:srgbClr val="FFFFFF"/>
      </a:lt1>
      <a:dk2>
        <a:srgbClr val="A7A7A7"/>
      </a:dk2>
      <a:lt2>
        <a:srgbClr val="535353"/>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60"/>
        </a:solidFill>
        <a:ln w="25400" cap="flat">
          <a:solidFill>
            <a:srgbClr val="708CA5"/>
          </a:solidFill>
          <a:prstDash val="solid"/>
          <a:bevel/>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06060"/>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708CA5"/>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06060"/>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60"/>
        </a:solidFill>
        <a:ln w="25400" cap="flat">
          <a:solidFill>
            <a:srgbClr val="708CA5"/>
          </a:solidFill>
          <a:prstDash val="solid"/>
          <a:bevel/>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06060"/>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708CA5"/>
          </a:solidFill>
          <a:prstDash val="solid"/>
          <a:bevel/>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606060"/>
            </a:solidFill>
            <a:effectLst/>
            <a:uFillTx/>
            <a:latin typeface="Gill Sans Light"/>
            <a:ea typeface="Gill Sans Light"/>
            <a:cs typeface="Gill Sans Light"/>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TotalTime>
  <Words>775</Words>
  <Application>Microsoft Macintosh PowerPoint</Application>
  <PresentationFormat>Custom</PresentationFormat>
  <Paragraphs>127</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vt:lpstr>
      <vt:lpstr>BlackJack</vt:lpstr>
      <vt:lpstr>Rules of The Game</vt:lpstr>
      <vt:lpstr>Game Flow</vt:lpstr>
      <vt:lpstr>Game Flow</vt:lpstr>
      <vt:lpstr>Twists on Regular Blackjack</vt:lpstr>
      <vt:lpstr>Data Structures</vt:lpstr>
      <vt:lpstr>Data Structures - Cont.</vt:lpstr>
      <vt:lpstr>Game Design- Flowchart</vt:lpstr>
      <vt:lpstr>Game Design</vt:lpstr>
      <vt:lpstr>Main &amp; play</vt:lpstr>
      <vt:lpstr>user input</vt:lpstr>
      <vt:lpstr>User Input in Action</vt:lpstr>
      <vt:lpstr>dealing</vt:lpstr>
      <vt:lpstr>DEALING IN action</vt:lpstr>
      <vt:lpstr>hit</vt:lpstr>
      <vt:lpstr>Hit in Action</vt:lpstr>
      <vt:lpstr>Evaluate &amp; winnings</vt:lpstr>
      <vt:lpstr>Evaluate &amp; Winnings in Action</vt:lpstr>
      <vt:lpstr>rounds</vt:lpstr>
      <vt:lpstr>Rounds in Action</vt:lpstr>
      <vt:lpstr>Demo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BlackJack</dc:title>
  <cp:lastModifiedBy>Grace Baelen-King</cp:lastModifiedBy>
  <cp:revision>7</cp:revision>
  <dcterms:modified xsi:type="dcterms:W3CDTF">2014-04-29T18:15:05Z</dcterms:modified>
</cp:coreProperties>
</file>