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theme/theme3.xml" Type="http://schemas.openxmlformats.org/officeDocument/2006/relationships/theme" Id="rId1"/><Relationship Target="slides/slide8.xml" Type="http://schemas.openxmlformats.org/officeDocument/2006/relationships/slide" Id="rId13"/><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2.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3" name="Shape 33"/>
        <p:cNvGrpSpPr/>
        <p:nvPr/>
      </p:nvGrpSpPr>
      <p:grpSpPr>
        <a:xfrm>
          <a:off y="0" x="0"/>
          <a:ext cy="0" cx="0"/>
          <a:chOff y="0" x="0"/>
          <a:chExt cy="0" cx="0"/>
        </a:xfrm>
      </p:grpSpPr>
      <p:sp>
        <p:nvSpPr>
          <p:cNvPr id="34" name="Shape 3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35" name="Shape 3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0" name="Shape 40"/>
        <p:cNvGrpSpPr/>
        <p:nvPr/>
      </p:nvGrpSpPr>
      <p:grpSpPr>
        <a:xfrm>
          <a:off y="0" x="0"/>
          <a:ext cy="0" cx="0"/>
          <a:chOff y="0" x="0"/>
          <a:chExt cy="0" cx="0"/>
        </a:xfrm>
      </p:grpSpPr>
      <p:sp>
        <p:nvSpPr>
          <p:cNvPr id="41" name="Shape 4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42" name="Shape 42"/>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6" name="Shape 46"/>
        <p:cNvGrpSpPr/>
        <p:nvPr/>
      </p:nvGrpSpPr>
      <p:grpSpPr>
        <a:xfrm>
          <a:off y="0" x="0"/>
          <a:ext cy="0" cx="0"/>
          <a:chOff y="0" x="0"/>
          <a:chExt cy="0" cx="0"/>
        </a:xfrm>
      </p:grpSpPr>
      <p:sp>
        <p:nvSpPr>
          <p:cNvPr id="47" name="Shape 4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48" name="Shape 48"/>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2" name="Shape 52"/>
        <p:cNvGrpSpPr/>
        <p:nvPr/>
      </p:nvGrpSpPr>
      <p:grpSpPr>
        <a:xfrm>
          <a:off y="0" x="0"/>
          <a:ext cy="0" cx="0"/>
          <a:chOff y="0" x="0"/>
          <a:chExt cy="0" cx="0"/>
        </a:xfrm>
      </p:grpSpPr>
      <p:sp>
        <p:nvSpPr>
          <p:cNvPr id="53" name="Shape 5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54" name="Shape 54"/>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8" name="Shape 58"/>
        <p:cNvGrpSpPr/>
        <p:nvPr/>
      </p:nvGrpSpPr>
      <p:grpSpPr>
        <a:xfrm>
          <a:off y="0" x="0"/>
          <a:ext cy="0" cx="0"/>
          <a:chOff y="0" x="0"/>
          <a:chExt cy="0" cx="0"/>
        </a:xfrm>
      </p:grpSpPr>
      <p:sp>
        <p:nvSpPr>
          <p:cNvPr id="59" name="Shape 5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60" name="Shape 60"/>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4" name="Shape 64"/>
        <p:cNvGrpSpPr/>
        <p:nvPr/>
      </p:nvGrpSpPr>
      <p:grpSpPr>
        <a:xfrm>
          <a:off y="0" x="0"/>
          <a:ext cy="0" cx="0"/>
          <a:chOff y="0" x="0"/>
          <a:chExt cy="0" cx="0"/>
        </a:xfrm>
      </p:grpSpPr>
      <p:sp>
        <p:nvSpPr>
          <p:cNvPr id="65" name="Shape 6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66" name="Shape 66"/>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1" name="Shape 71"/>
        <p:cNvGrpSpPr/>
        <p:nvPr/>
      </p:nvGrpSpPr>
      <p:grpSpPr>
        <a:xfrm>
          <a:off y="0" x="0"/>
          <a:ext cy="0" cx="0"/>
          <a:chOff y="0" x="0"/>
          <a:chExt cy="0" cx="0"/>
        </a:xfrm>
      </p:grpSpPr>
      <p:sp>
        <p:nvSpPr>
          <p:cNvPr id="72" name="Shape 7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73" name="Shape 7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8" name="Shape 78"/>
        <p:cNvGrpSpPr/>
        <p:nvPr/>
      </p:nvGrpSpPr>
      <p:grpSpPr>
        <a:xfrm>
          <a:off y="0" x="0"/>
          <a:ext cy="0" cx="0"/>
          <a:chOff y="0" x="0"/>
          <a:chExt cy="0" cx="0"/>
        </a:xfrm>
      </p:grpSpPr>
      <p:sp>
        <p:nvSpPr>
          <p:cNvPr id="79" name="Shape 7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80" name="Shape 80"/>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4" name="Shape 84"/>
        <p:cNvGrpSpPr/>
        <p:nvPr/>
      </p:nvGrpSpPr>
      <p:grpSpPr>
        <a:xfrm>
          <a:off y="0" x="0"/>
          <a:ext cy="0" cx="0"/>
          <a:chOff y="0" x="0"/>
          <a:chExt cy="0" cx="0"/>
        </a:xfrm>
      </p:grpSpPr>
      <p:sp>
        <p:nvSpPr>
          <p:cNvPr id="85" name="Shape 8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86" name="Shape 86"/>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y="0" x="0"/>
          <a:ext cy="0" cx="0"/>
          <a:chOff y="0" x="0"/>
          <a:chExt cy="0" cx="0"/>
        </a:xfrm>
      </p:grpSpPr>
      <p:sp>
        <p:nvSpPr>
          <p:cNvPr id="9" name="Shape 9"/>
          <p:cNvSpPr txBox="1"/>
          <p:nvPr>
            <p:ph type="ctrTitle"/>
          </p:nvPr>
        </p:nvSpPr>
        <p:spPr>
          <a:xfrm>
            <a:off y="563759" x="457200"/>
            <a:ext cy="3009600" cx="8229600"/>
          </a:xfrm>
          <a:prstGeom prst="rect">
            <a:avLst/>
          </a:prstGeom>
        </p:spPr>
        <p:txBody>
          <a:bodyPr bIns="91425" rIns="91425" lIns="91425" tIns="91425" anchor="t" anchorCtr="0"/>
          <a:lstStyle>
            <a:lvl1pPr indent="457200">
              <a:buSzPct val="100000"/>
              <a:defRPr sz="7200"/>
            </a:lvl1pPr>
            <a:lvl2pPr indent="457200">
              <a:buSzPct val="100000"/>
              <a:defRPr sz="7200"/>
            </a:lvl2pPr>
            <a:lvl3pPr indent="457200">
              <a:buSzPct val="100000"/>
              <a:defRPr sz="7200"/>
            </a:lvl3pPr>
            <a:lvl4pPr indent="457200">
              <a:buSzPct val="100000"/>
              <a:defRPr sz="7200"/>
            </a:lvl4pPr>
            <a:lvl5pPr indent="457200">
              <a:buSzPct val="100000"/>
              <a:defRPr sz="7200"/>
            </a:lvl5pPr>
            <a:lvl6pPr indent="457200">
              <a:buSzPct val="100000"/>
              <a:defRPr sz="7200"/>
            </a:lvl6pPr>
            <a:lvl7pPr indent="457200">
              <a:buSzPct val="100000"/>
              <a:defRPr sz="7200"/>
            </a:lvl7pPr>
            <a:lvl8pPr indent="457200">
              <a:buSzPct val="100000"/>
              <a:defRPr sz="7200"/>
            </a:lvl8pPr>
            <a:lvl9pPr indent="457200">
              <a:buSzPct val="100000"/>
              <a:defRPr sz="7200"/>
            </a:lvl9pPr>
          </a:lstStyle>
          <a:p/>
        </p:txBody>
      </p:sp>
      <p:sp>
        <p:nvSpPr>
          <p:cNvPr id="10" name="Shape 10"/>
          <p:cNvSpPr txBox="1"/>
          <p:nvPr>
            <p:ph idx="1" type="subTitle"/>
          </p:nvPr>
        </p:nvSpPr>
        <p:spPr>
          <a:xfrm>
            <a:off y="3716392" x="457200"/>
            <a:ext cy="1232699" cx="8229600"/>
          </a:xfrm>
          <a:prstGeom prst="rect">
            <a:avLst/>
          </a:prstGeom>
        </p:spPr>
        <p:txBody>
          <a:bodyPr bIns="91425" rIns="91425" lIns="91425" tIns="91425" anchor="t" anchorCtr="0"/>
          <a:lstStyle>
            <a:lvl1pPr indent="304800" marL="0">
              <a:spcBef>
                <a:spcPts val="0"/>
              </a:spcBef>
              <a:buClr>
                <a:schemeClr val="dk2"/>
              </a:buClr>
              <a:buSzPct val="100000"/>
              <a:buNone/>
              <a:defRPr sz="4800">
                <a:solidFill>
                  <a:schemeClr val="dk2"/>
                </a:solidFill>
              </a:defRPr>
            </a:lvl1pPr>
            <a:lvl2pPr indent="304800" marL="0">
              <a:spcBef>
                <a:spcPts val="0"/>
              </a:spcBef>
              <a:buClr>
                <a:schemeClr val="dk2"/>
              </a:buClr>
              <a:buSzPct val="100000"/>
              <a:buNone/>
              <a:defRPr sz="4800">
                <a:solidFill>
                  <a:schemeClr val="dk2"/>
                </a:solidFill>
              </a:defRPr>
            </a:lvl2pPr>
            <a:lvl3pPr indent="304800" marL="0">
              <a:spcBef>
                <a:spcPts val="0"/>
              </a:spcBef>
              <a:buClr>
                <a:schemeClr val="dk2"/>
              </a:buClr>
              <a:buSzPct val="100000"/>
              <a:buNone/>
              <a:defRPr sz="4800">
                <a:solidFill>
                  <a:schemeClr val="dk2"/>
                </a:solidFill>
              </a:defRPr>
            </a:lvl3pPr>
            <a:lvl4pPr indent="304800" marL="0">
              <a:spcBef>
                <a:spcPts val="0"/>
              </a:spcBef>
              <a:buClr>
                <a:schemeClr val="dk2"/>
              </a:buClr>
              <a:buSzPct val="100000"/>
              <a:buNone/>
              <a:defRPr sz="4800">
                <a:solidFill>
                  <a:schemeClr val="dk2"/>
                </a:solidFill>
              </a:defRPr>
            </a:lvl4pPr>
            <a:lvl5pPr indent="304800" marL="0">
              <a:spcBef>
                <a:spcPts val="0"/>
              </a:spcBef>
              <a:buClr>
                <a:schemeClr val="dk2"/>
              </a:buClr>
              <a:buSzPct val="100000"/>
              <a:buNone/>
              <a:defRPr sz="4800">
                <a:solidFill>
                  <a:schemeClr val="dk2"/>
                </a:solidFill>
              </a:defRPr>
            </a:lvl5pPr>
            <a:lvl6pPr indent="304800" marL="0">
              <a:spcBef>
                <a:spcPts val="0"/>
              </a:spcBef>
              <a:buClr>
                <a:schemeClr val="dk2"/>
              </a:buClr>
              <a:buSzPct val="100000"/>
              <a:buNone/>
              <a:defRPr sz="4800">
                <a:solidFill>
                  <a:schemeClr val="dk2"/>
                </a:solidFill>
              </a:defRPr>
            </a:lvl6pPr>
            <a:lvl7pPr indent="304800" marL="0">
              <a:spcBef>
                <a:spcPts val="0"/>
              </a:spcBef>
              <a:buClr>
                <a:schemeClr val="dk2"/>
              </a:buClr>
              <a:buSzPct val="100000"/>
              <a:buNone/>
              <a:defRPr sz="4800">
                <a:solidFill>
                  <a:schemeClr val="dk2"/>
                </a:solidFill>
              </a:defRPr>
            </a:lvl7pPr>
            <a:lvl8pPr indent="304800" marL="0">
              <a:spcBef>
                <a:spcPts val="0"/>
              </a:spcBef>
              <a:buClr>
                <a:schemeClr val="dk2"/>
              </a:buClr>
              <a:buSzPct val="100000"/>
              <a:buNone/>
              <a:defRPr sz="4800">
                <a:solidFill>
                  <a:schemeClr val="dk2"/>
                </a:solidFill>
              </a:defRPr>
            </a:lvl8pPr>
            <a:lvl9pPr indent="304800" marL="0">
              <a:spcBef>
                <a:spcPts val="0"/>
              </a:spcBef>
              <a:buClr>
                <a:schemeClr val="dk2"/>
              </a:buClr>
              <a:buSzPct val="100000"/>
              <a:buNone/>
              <a:defRPr sz="4800">
                <a:solidFill>
                  <a:schemeClr val="dk2"/>
                </a:solidFill>
              </a:defRPr>
            </a:lvl9pPr>
          </a:lstStyle>
          <a:p/>
        </p:txBody>
      </p:sp>
      <p:cxnSp>
        <p:nvCxnSpPr>
          <p:cNvPr id="11" name="Shape 11"/>
          <p:cNvCxnSpPr/>
          <p:nvPr/>
        </p:nvCxnSpPr>
        <p:spPr>
          <a:xfrm>
            <a:off y="411479" x="457200"/>
            <a:ext cy="0" cx="8229600"/>
          </a:xfrm>
          <a:prstGeom prst="straightConnector1">
            <a:avLst/>
          </a:prstGeom>
          <a:noFill/>
          <a:ln w="57150" cap="flat">
            <a:solidFill>
              <a:schemeClr val="accent1"/>
            </a:solidFill>
            <a:prstDash val="solid"/>
            <a:round/>
            <a:headEnd w="med" len="med" type="none"/>
            <a:tailEnd w="med" len="med" type="none"/>
          </a:ln>
        </p:spPr>
      </p:cxnSp>
      <p:cxnSp>
        <p:nvCxnSpPr>
          <p:cNvPr id="12" name="Shape 12"/>
          <p:cNvCxnSpPr/>
          <p:nvPr/>
        </p:nvCxnSpPr>
        <p:spPr>
          <a:xfrm>
            <a:off y="3633382" x="457200"/>
            <a:ext cy="0" cx="8229600"/>
          </a:xfrm>
          <a:prstGeom prst="straightConnector1">
            <a:avLst/>
          </a:prstGeom>
          <a:noFill/>
          <a:ln w="57150" cap="flat">
            <a:solidFill>
              <a:schemeClr val="accent1"/>
            </a:solidFill>
            <a:prstDash val="solid"/>
            <a:round/>
            <a:headEnd w="med" len="med" type="none"/>
            <a:tailEnd w="med" len="med" type="none"/>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3" name="Shape 13"/>
        <p:cNvGrpSpPr/>
        <p:nvPr/>
      </p:nvGrpSpPr>
      <p:grpSpPr>
        <a:xfrm>
          <a:off y="0" x="0"/>
          <a:ext cy="0" cx="0"/>
          <a:chOff y="0" x="0"/>
          <a:chExt cy="0" cx="0"/>
        </a:xfrm>
      </p:grpSpPr>
      <p:sp>
        <p:nvSpPr>
          <p:cNvPr id="14" name="Shape 14"/>
          <p:cNvSpPr txBox="1"/>
          <p:nvPr>
            <p:ph type="title"/>
          </p:nvPr>
        </p:nvSpPr>
        <p:spPr>
          <a:xfrm>
            <a:off y="205978" x="457200"/>
            <a:ext cy="857400" cx="8229600"/>
          </a:xfrm>
          <a:prstGeom prst="rect">
            <a:avLst/>
          </a:prstGeom>
        </p:spPr>
        <p:txBody>
          <a:bodyPr bIns="91425" rIns="91425" lIns="91425" tIns="91425" anchor="b" anchorCtr="0"/>
          <a:lstStyle>
            <a:lvl1pPr>
              <a:defRPr>
                <a:solidFill>
                  <a:srgbClr val="DA0002"/>
                </a:solidFill>
              </a:defRPr>
            </a:lvl1pPr>
            <a:lvl2pPr>
              <a:defRPr>
                <a:solidFill>
                  <a:srgbClr val="DA0002"/>
                </a:solidFill>
              </a:defRPr>
            </a:lvl2pPr>
            <a:lvl3pPr>
              <a:defRPr>
                <a:solidFill>
                  <a:srgbClr val="DA0002"/>
                </a:solidFill>
              </a:defRPr>
            </a:lvl3pPr>
            <a:lvl4pPr>
              <a:defRPr>
                <a:solidFill>
                  <a:srgbClr val="DA0002"/>
                </a:solidFill>
              </a:defRPr>
            </a:lvl4pPr>
            <a:lvl5pPr>
              <a:defRPr>
                <a:solidFill>
                  <a:srgbClr val="DA0002"/>
                </a:solidFill>
              </a:defRPr>
            </a:lvl5pPr>
            <a:lvl6pPr>
              <a:defRPr>
                <a:solidFill>
                  <a:srgbClr val="DA0002"/>
                </a:solidFill>
              </a:defRPr>
            </a:lvl6pPr>
            <a:lvl7pPr>
              <a:defRPr>
                <a:solidFill>
                  <a:srgbClr val="DA0002"/>
                </a:solidFill>
              </a:defRPr>
            </a:lvl7pPr>
            <a:lvl8pPr>
              <a:defRPr>
                <a:solidFill>
                  <a:srgbClr val="DA0002"/>
                </a:solidFill>
              </a:defRPr>
            </a:lvl8pPr>
            <a:lvl9pPr>
              <a:defRPr>
                <a:solidFill>
                  <a:srgbClr val="DA0002"/>
                </a:solidFill>
              </a:defRPr>
            </a:lvl9pPr>
          </a:lstStyle>
          <a:p/>
        </p:txBody>
      </p:sp>
      <p:sp>
        <p:nvSpPr>
          <p:cNvPr id="15" name="Shape 15"/>
          <p:cNvSpPr txBox="1"/>
          <p:nvPr>
            <p:ph idx="1" type="body"/>
          </p:nvPr>
        </p:nvSpPr>
        <p:spPr>
          <a:xfrm>
            <a:off y="1200150" x="457200"/>
            <a:ext cy="3725699" cx="82296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cxnSp>
        <p:nvCxnSpPr>
          <p:cNvPr id="16" name="Shape 16"/>
          <p:cNvCxnSpPr/>
          <p:nvPr/>
        </p:nvCxnSpPr>
        <p:spPr>
          <a:xfrm>
            <a:off y="1143000" x="457200"/>
            <a:ext cy="0" cx="8229600"/>
          </a:xfrm>
          <a:prstGeom prst="straightConnector1">
            <a:avLst/>
          </a:prstGeom>
          <a:noFill/>
          <a:ln w="50800" cap="flat">
            <a:solidFill>
              <a:srgbClr val="DA0002"/>
            </a:solidFill>
            <a:prstDash val="solid"/>
            <a:round/>
            <a:headEnd w="med" len="med" type="none"/>
            <a:tailEnd w="med" len="med" type="none"/>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7" name="Shape 17"/>
        <p:cNvGrpSpPr/>
        <p:nvPr/>
      </p:nvGrpSpPr>
      <p:grpSpPr>
        <a:xfrm>
          <a:off y="0" x="0"/>
          <a:ext cy="0" cx="0"/>
          <a:chOff y="0" x="0"/>
          <a:chExt cy="0" cx="0"/>
        </a:xfrm>
      </p:grpSpPr>
      <p:sp>
        <p:nvSpPr>
          <p:cNvPr id="18" name="Shape 18"/>
          <p:cNvSpPr txBox="1"/>
          <p:nvPr>
            <p:ph type="title"/>
          </p:nvPr>
        </p:nvSpPr>
        <p:spPr>
          <a:xfrm>
            <a:off y="205978" x="457200"/>
            <a:ext cy="857400" cx="8229600"/>
          </a:xfrm>
          <a:prstGeom prst="rect">
            <a:avLst/>
          </a:prstGeom>
        </p:spPr>
        <p:txBody>
          <a:bodyPr bIns="91425" rIns="91425" lIns="91425" tIns="91425" anchor="b" anchorCtr="0"/>
          <a:lstStyle>
            <a:lvl1pPr>
              <a:defRPr>
                <a:solidFill>
                  <a:srgbClr val="DA0002"/>
                </a:solidFill>
              </a:defRPr>
            </a:lvl1pPr>
            <a:lvl2pPr>
              <a:defRPr>
                <a:solidFill>
                  <a:srgbClr val="DA0002"/>
                </a:solidFill>
              </a:defRPr>
            </a:lvl2pPr>
            <a:lvl3pPr>
              <a:defRPr>
                <a:solidFill>
                  <a:srgbClr val="DA0002"/>
                </a:solidFill>
              </a:defRPr>
            </a:lvl3pPr>
            <a:lvl4pPr>
              <a:defRPr>
                <a:solidFill>
                  <a:srgbClr val="DA0002"/>
                </a:solidFill>
              </a:defRPr>
            </a:lvl4pPr>
            <a:lvl5pPr>
              <a:defRPr>
                <a:solidFill>
                  <a:srgbClr val="DA0002"/>
                </a:solidFill>
              </a:defRPr>
            </a:lvl5pPr>
            <a:lvl6pPr>
              <a:defRPr>
                <a:solidFill>
                  <a:srgbClr val="DA0002"/>
                </a:solidFill>
              </a:defRPr>
            </a:lvl6pPr>
            <a:lvl7pPr>
              <a:defRPr>
                <a:solidFill>
                  <a:srgbClr val="DA0002"/>
                </a:solidFill>
              </a:defRPr>
            </a:lvl7pPr>
            <a:lvl8pPr>
              <a:defRPr>
                <a:solidFill>
                  <a:srgbClr val="DA0002"/>
                </a:solidFill>
              </a:defRPr>
            </a:lvl8pPr>
            <a:lvl9pPr>
              <a:defRPr>
                <a:solidFill>
                  <a:srgbClr val="DA0002"/>
                </a:solidFill>
              </a:defRPr>
            </a:lvl9pPr>
          </a:lstStyle>
          <a:p/>
        </p:txBody>
      </p:sp>
      <p:sp>
        <p:nvSpPr>
          <p:cNvPr id="19" name="Shape 19"/>
          <p:cNvSpPr txBox="1"/>
          <p:nvPr>
            <p:ph idx="1" type="body"/>
          </p:nvPr>
        </p:nvSpPr>
        <p:spPr>
          <a:xfrm>
            <a:off y="1200150" x="457200"/>
            <a:ext cy="3725699" cx="39945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20" name="Shape 20"/>
          <p:cNvSpPr txBox="1"/>
          <p:nvPr>
            <p:ph idx="2" type="body"/>
          </p:nvPr>
        </p:nvSpPr>
        <p:spPr>
          <a:xfrm>
            <a:off y="1200150" x="4692273"/>
            <a:ext cy="3725699" cx="39945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cxnSp>
        <p:nvCxnSpPr>
          <p:cNvPr id="21" name="Shape 21"/>
          <p:cNvCxnSpPr/>
          <p:nvPr/>
        </p:nvCxnSpPr>
        <p:spPr>
          <a:xfrm>
            <a:off y="1143000" x="457200"/>
            <a:ext cy="0" cx="8229600"/>
          </a:xfrm>
          <a:prstGeom prst="straightConnector1">
            <a:avLst/>
          </a:prstGeom>
          <a:noFill/>
          <a:ln w="50800" cap="flat">
            <a:solidFill>
              <a:srgbClr val="DA0002"/>
            </a:solidFill>
            <a:prstDash val="solid"/>
            <a:round/>
            <a:headEnd w="med" len="med" type="none"/>
            <a:tailEnd w="med" len="med"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2" name="Shape 22"/>
        <p:cNvGrpSpPr/>
        <p:nvPr/>
      </p:nvGrpSpPr>
      <p:grpSpPr>
        <a:xfrm>
          <a:off y="0" x="0"/>
          <a:ext cy="0" cx="0"/>
          <a:chOff y="0" x="0"/>
          <a:chExt cy="0" cx="0"/>
        </a:xfrm>
      </p:grpSpPr>
      <p:sp>
        <p:nvSpPr>
          <p:cNvPr id="23" name="Shape 23"/>
          <p:cNvSpPr txBox="1"/>
          <p:nvPr>
            <p:ph type="title"/>
          </p:nvPr>
        </p:nvSpPr>
        <p:spPr>
          <a:xfrm>
            <a:off y="205978" x="457200"/>
            <a:ext cy="85740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cxnSp>
        <p:nvCxnSpPr>
          <p:cNvPr id="24" name="Shape 24"/>
          <p:cNvCxnSpPr/>
          <p:nvPr/>
        </p:nvCxnSpPr>
        <p:spPr>
          <a:xfrm>
            <a:off y="1143000" x="457200"/>
            <a:ext cy="0" cx="8229600"/>
          </a:xfrm>
          <a:prstGeom prst="straightConnector1">
            <a:avLst/>
          </a:prstGeom>
          <a:noFill/>
          <a:ln w="50800" cap="flat">
            <a:solidFill>
              <a:schemeClr val="accent1"/>
            </a:solidFill>
            <a:prstDash val="solid"/>
            <a:round/>
            <a:headEnd w="med" len="med" type="none"/>
            <a:tailEnd w="med" len="med"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5" name="Shape 25"/>
        <p:cNvGrpSpPr/>
        <p:nvPr/>
      </p:nvGrpSpPr>
      <p:grpSpPr>
        <a:xfrm>
          <a:off y="0" x="0"/>
          <a:ext cy="0" cx="0"/>
          <a:chOff y="0" x="0"/>
          <a:chExt cy="0" cx="0"/>
        </a:xfrm>
      </p:grpSpPr>
      <p:sp>
        <p:nvSpPr>
          <p:cNvPr id="26" name="Shape 26"/>
          <p:cNvSpPr txBox="1"/>
          <p:nvPr>
            <p:ph idx="1" type="body"/>
          </p:nvPr>
        </p:nvSpPr>
        <p:spPr>
          <a:xfrm>
            <a:off y="4406309" x="457200"/>
            <a:ext cy="519599" cx="8229600"/>
          </a:xfrm>
          <a:prstGeom prst="rect">
            <a:avLst/>
          </a:prstGeom>
        </p:spPr>
        <p:txBody>
          <a:bodyPr bIns="91425" rIns="91425" lIns="91425" tIns="91425" anchor="t" anchorCtr="0"/>
          <a:lstStyle>
            <a:lvl1pPr algn="ctr" indent="-171450" marL="285750">
              <a:spcBef>
                <a:spcPts val="0"/>
              </a:spcBef>
              <a:buSzPct val="100000"/>
              <a:buNone/>
              <a:defRPr sz="1800"/>
            </a:lvl1pPr>
          </a:lstStyle>
          <a:p/>
        </p:txBody>
      </p:sp>
      <p:cxnSp>
        <p:nvCxnSpPr>
          <p:cNvPr id="27" name="Shape 27"/>
          <p:cNvCxnSpPr/>
          <p:nvPr/>
        </p:nvCxnSpPr>
        <p:spPr>
          <a:xfrm>
            <a:off y="4317760" x="457200"/>
            <a:ext cy="0" cx="8229600"/>
          </a:xfrm>
          <a:prstGeom prst="straightConnector1">
            <a:avLst/>
          </a:prstGeom>
          <a:noFill/>
          <a:ln w="50800" cap="flat">
            <a:solidFill>
              <a:schemeClr val="lt2"/>
            </a:solidFill>
            <a:prstDash val="solid"/>
            <a:round/>
            <a:headEnd w="med" len="med" type="none"/>
            <a:tailEnd w="med" len="med"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8" name="Shape 28"/>
        <p:cNvGrpSpPr/>
        <p:nvPr/>
      </p:nvGrpSpPr>
      <p:grpSpPr>
        <a:xfrm>
          <a:off y="0" x="0"/>
          <a:ext cy="0" cx="0"/>
          <a:chOff y="0" x="0"/>
          <a:chExt cy="0" cx="0"/>
        </a:xfrm>
      </p:grpSpPr>
      <p:cxnSp>
        <p:nvCxnSpPr>
          <p:cNvPr id="29" name="Shape 29"/>
          <p:cNvCxnSpPr/>
          <p:nvPr/>
        </p:nvCxnSpPr>
        <p:spPr>
          <a:xfrm>
            <a:off y="113139" x="457200"/>
            <a:ext cy="0" cx="8229600"/>
          </a:xfrm>
          <a:prstGeom prst="straightConnector1">
            <a:avLst/>
          </a:prstGeom>
          <a:noFill/>
          <a:ln w="50800" cap="flat">
            <a:solidFill>
              <a:schemeClr val="lt2"/>
            </a:solidFill>
            <a:prstDash val="solid"/>
            <a:round/>
            <a:headEnd w="med" len="med" type="none"/>
            <a:tailEnd w="med" len="med" type="none"/>
          </a:ln>
        </p:spPr>
      </p:cxn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1.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400" cx="8229600"/>
          </a:xfrm>
          <a:prstGeom prst="rect">
            <a:avLst/>
          </a:prstGeom>
        </p:spPr>
        <p:txBody>
          <a:bodyPr bIns="91425" rIns="91425" lIns="91425" tIns="91425" anchor="b" anchorCtr="0"/>
          <a:lstStyle>
            <a:lvl1pPr marL="0">
              <a:buClr>
                <a:schemeClr val="accent1"/>
              </a:buClr>
              <a:buSzPct val="100000"/>
              <a:buNone/>
              <a:defRPr b="1" sz="3600">
                <a:solidFill>
                  <a:schemeClr val="accent1"/>
                </a:solidFill>
              </a:defRPr>
            </a:lvl1pPr>
            <a:lvl2pPr indent="228600" marL="0">
              <a:buClr>
                <a:schemeClr val="accent1"/>
              </a:buClr>
              <a:buSzPct val="100000"/>
              <a:buNone/>
              <a:defRPr b="1" sz="3600">
                <a:solidFill>
                  <a:schemeClr val="accent1"/>
                </a:solidFill>
              </a:defRPr>
            </a:lvl2pPr>
            <a:lvl3pPr indent="228600" marL="0">
              <a:buClr>
                <a:schemeClr val="accent1"/>
              </a:buClr>
              <a:buSzPct val="100000"/>
              <a:buNone/>
              <a:defRPr b="1" sz="3600">
                <a:solidFill>
                  <a:schemeClr val="accent1"/>
                </a:solidFill>
              </a:defRPr>
            </a:lvl3pPr>
            <a:lvl4pPr indent="228600" marL="0">
              <a:buClr>
                <a:schemeClr val="accent1"/>
              </a:buClr>
              <a:buSzPct val="100000"/>
              <a:buNone/>
              <a:defRPr b="1" sz="3600">
                <a:solidFill>
                  <a:schemeClr val="accent1"/>
                </a:solidFill>
              </a:defRPr>
            </a:lvl4pPr>
            <a:lvl5pPr indent="228600" marL="0">
              <a:buClr>
                <a:schemeClr val="accent1"/>
              </a:buClr>
              <a:buSzPct val="100000"/>
              <a:buNone/>
              <a:defRPr b="1" sz="3600">
                <a:solidFill>
                  <a:schemeClr val="accent1"/>
                </a:solidFill>
              </a:defRPr>
            </a:lvl5pPr>
            <a:lvl6pPr indent="228600" marL="0">
              <a:buClr>
                <a:schemeClr val="accent1"/>
              </a:buClr>
              <a:buSzPct val="100000"/>
              <a:buNone/>
              <a:defRPr b="1" sz="3600">
                <a:solidFill>
                  <a:schemeClr val="accent1"/>
                </a:solidFill>
              </a:defRPr>
            </a:lvl6pPr>
            <a:lvl7pPr indent="228600" marL="0">
              <a:buClr>
                <a:schemeClr val="accent1"/>
              </a:buClr>
              <a:buSzPct val="100000"/>
              <a:buNone/>
              <a:defRPr b="1" sz="3600">
                <a:solidFill>
                  <a:schemeClr val="accent1"/>
                </a:solidFill>
              </a:defRPr>
            </a:lvl7pPr>
            <a:lvl8pPr indent="228600" marL="0">
              <a:buClr>
                <a:schemeClr val="accent1"/>
              </a:buClr>
              <a:buSzPct val="100000"/>
              <a:buNone/>
              <a:defRPr b="1" sz="3600">
                <a:solidFill>
                  <a:schemeClr val="accent1"/>
                </a:solidFill>
              </a:defRPr>
            </a:lvl8pPr>
            <a:lvl9pPr indent="228600" marL="0">
              <a:buClr>
                <a:schemeClr val="accent1"/>
              </a:buClr>
              <a:buSzPct val="100000"/>
              <a:buNone/>
              <a:defRPr b="1" sz="3600">
                <a:solidFill>
                  <a:schemeClr val="accent1"/>
                </a:solidFill>
              </a:defRPr>
            </a:lvl9pPr>
          </a:lstStyle>
          <a:p/>
        </p:txBody>
      </p:sp>
      <p:sp>
        <p:nvSpPr>
          <p:cNvPr id="6" name="Shape 6"/>
          <p:cNvSpPr txBox="1"/>
          <p:nvPr>
            <p:ph idx="1" type="body"/>
          </p:nvPr>
        </p:nvSpPr>
        <p:spPr>
          <a:xfrm>
            <a:off y="1200150" x="457200"/>
            <a:ext cy="3725699" cx="8229600"/>
          </a:xfrm>
          <a:prstGeom prst="rect">
            <a:avLst/>
          </a:prstGeom>
        </p:spPr>
        <p:txBody>
          <a:bodyPr bIns="91425" rIns="91425" lIns="91425" tIns="91425" anchor="t" anchorCtr="0"/>
          <a:lstStyle>
            <a:lvl1pPr indent="-152400" marL="342900">
              <a:spcBef>
                <a:spcPts val="600"/>
              </a:spcBef>
              <a:buClr>
                <a:schemeClr val="dk1"/>
              </a:buClr>
              <a:buSzPct val="100000"/>
              <a:defRPr sz="3000">
                <a:solidFill>
                  <a:schemeClr val="dk1"/>
                </a:solidFill>
              </a:defRPr>
            </a:lvl1pPr>
            <a:lvl2pPr indent="-133350" marL="742950">
              <a:spcBef>
                <a:spcPts val="480"/>
              </a:spcBef>
              <a:buClr>
                <a:schemeClr val="dk1"/>
              </a:buClr>
              <a:buSzPct val="100000"/>
              <a:defRPr sz="2400">
                <a:solidFill>
                  <a:schemeClr val="dk1"/>
                </a:solidFill>
              </a:defRPr>
            </a:lvl2pPr>
            <a:lvl3pPr indent="-76200" marL="1143000">
              <a:spcBef>
                <a:spcPts val="480"/>
              </a:spcBef>
              <a:buClr>
                <a:schemeClr val="dk1"/>
              </a:buClr>
              <a:buSzPct val="100000"/>
              <a:defRPr sz="2400">
                <a:solidFill>
                  <a:schemeClr val="dk1"/>
                </a:solidFill>
              </a:defRPr>
            </a:lvl3pPr>
            <a:lvl4pPr indent="-114300" marL="1600200">
              <a:spcBef>
                <a:spcPts val="360"/>
              </a:spcBef>
              <a:buClr>
                <a:schemeClr val="dk1"/>
              </a:buClr>
              <a:buSzPct val="100000"/>
              <a:defRPr sz="1800">
                <a:solidFill>
                  <a:schemeClr val="dk1"/>
                </a:solidFill>
              </a:defRPr>
            </a:lvl4pPr>
            <a:lvl5pPr indent="-114300" marL="2057400">
              <a:spcBef>
                <a:spcPts val="360"/>
              </a:spcBef>
              <a:buClr>
                <a:schemeClr val="dk1"/>
              </a:buClr>
              <a:buSzPct val="100000"/>
              <a:defRPr sz="1800">
                <a:solidFill>
                  <a:schemeClr val="dk1"/>
                </a:solidFill>
              </a:defRPr>
            </a:lvl5pPr>
            <a:lvl6pPr indent="-114300" marL="2514600">
              <a:spcBef>
                <a:spcPts val="360"/>
              </a:spcBef>
              <a:buClr>
                <a:schemeClr val="dk1"/>
              </a:buClr>
              <a:buSzPct val="100000"/>
              <a:defRPr sz="1800">
                <a:solidFill>
                  <a:schemeClr val="dk1"/>
                </a:solidFill>
              </a:defRPr>
            </a:lvl6pPr>
            <a:lvl7pPr indent="-114300" marL="2971800">
              <a:spcBef>
                <a:spcPts val="360"/>
              </a:spcBef>
              <a:buClr>
                <a:schemeClr val="dk1"/>
              </a:buClr>
              <a:buSzPct val="100000"/>
              <a:defRPr sz="1800">
                <a:solidFill>
                  <a:schemeClr val="dk1"/>
                </a:solidFill>
              </a:defRPr>
            </a:lvl7pPr>
            <a:lvl8pPr indent="-114300" marL="3429000">
              <a:spcBef>
                <a:spcPts val="360"/>
              </a:spcBef>
              <a:buClr>
                <a:schemeClr val="dk1"/>
              </a:buClr>
              <a:buSzPct val="100000"/>
              <a:defRPr sz="1800">
                <a:solidFill>
                  <a:schemeClr val="dk1"/>
                </a:solidFill>
              </a:defRPr>
            </a:lvl8pPr>
            <a:lvl9pPr indent="-114300" marL="3886200">
              <a:spcBef>
                <a:spcPts val="360"/>
              </a:spcBef>
              <a:buClr>
                <a:schemeClr val="dk1"/>
              </a:buClr>
              <a:buSzPct val="100000"/>
              <a:defRPr sz="1800">
                <a:solidFill>
                  <a:schemeClr val="dk1"/>
                </a:solidFill>
              </a:defRPr>
            </a:lvl9pPr>
          </a:lstStyle>
          <a:p/>
        </p:txBody>
      </p:sp>
      <p:cxnSp>
        <p:nvCxnSpPr>
          <p:cNvPr id="7" name="Shape 7"/>
          <p:cNvCxnSpPr/>
          <p:nvPr/>
        </p:nvCxnSpPr>
        <p:spPr>
          <a:xfrm>
            <a:off y="5023259" x="457200"/>
            <a:ext cy="0" cx="8229600"/>
          </a:xfrm>
          <a:prstGeom prst="straightConnector1">
            <a:avLst/>
          </a:prstGeom>
          <a:noFill/>
          <a:ln w="50800" cap="flat">
            <a:solidFill>
              <a:schemeClr val="lt2"/>
            </a:solidFill>
            <a:prstDash val="solid"/>
            <a:round/>
            <a:headEnd w="med" len="med" type="none"/>
            <a:tailEnd w="med" len="med" type="none"/>
          </a:ln>
        </p:spPr>
      </p:cxn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3.xml" Type="http://schemas.openxmlformats.org/officeDocument/2006/relationships/slideLayout" Id="rId1"/><Relationship Target="../media/image00.pn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 Target="../media/image02.pn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 Target="../media/image01.png"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 name="Shape 30"/>
        <p:cNvGrpSpPr/>
        <p:nvPr/>
      </p:nvGrpSpPr>
      <p:grpSpPr>
        <a:xfrm>
          <a:off y="0" x="0"/>
          <a:ext cy="0" cx="0"/>
          <a:chOff y="0" x="0"/>
          <a:chExt cy="0" cx="0"/>
        </a:xfrm>
      </p:grpSpPr>
      <p:sp>
        <p:nvSpPr>
          <p:cNvPr id="31" name="Shape 31"/>
          <p:cNvSpPr txBox="1"/>
          <p:nvPr>
            <p:ph type="ctrTitle"/>
          </p:nvPr>
        </p:nvSpPr>
        <p:spPr>
          <a:xfrm>
            <a:off y="563759" x="457200"/>
            <a:ext cy="3009600" cx="8229600"/>
          </a:xfrm>
          <a:prstGeom prst="rect">
            <a:avLst/>
          </a:prstGeom>
        </p:spPr>
        <p:txBody>
          <a:bodyPr bIns="91425" rIns="91425" lIns="91425" tIns="91425" anchor="t" anchorCtr="0">
            <a:noAutofit/>
          </a:bodyPr>
          <a:lstStyle/>
          <a:p>
            <a:pPr>
              <a:buNone/>
            </a:pPr>
            <a:r>
              <a:rPr lang="en"/>
              <a:t>Pandemic</a:t>
            </a:r>
          </a:p>
        </p:txBody>
      </p:sp>
      <p:sp>
        <p:nvSpPr>
          <p:cNvPr id="32" name="Shape 32"/>
          <p:cNvSpPr txBox="1"/>
          <p:nvPr>
            <p:ph idx="1" type="subTitle"/>
          </p:nvPr>
        </p:nvSpPr>
        <p:spPr>
          <a:xfrm>
            <a:off y="3716392" x="457200"/>
            <a:ext cy="1232699" cx="8229600"/>
          </a:xfrm>
          <a:prstGeom prst="rect">
            <a:avLst/>
          </a:prstGeom>
        </p:spPr>
        <p:txBody>
          <a:bodyPr bIns="91425" rIns="91425" lIns="91425" tIns="91425" anchor="t" anchorCtr="0">
            <a:noAutofit/>
          </a:bodyPr>
          <a:lstStyle/>
          <a:p>
            <a:pPr>
              <a:buNone/>
            </a:pPr>
            <a:r>
              <a:rPr lang="en"/>
              <a:t>Dan and Hector</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 name="Shape 36"/>
        <p:cNvGrpSpPr/>
        <p:nvPr/>
      </p:nvGrpSpPr>
      <p:grpSpPr>
        <a:xfrm>
          <a:off y="0" x="0"/>
          <a:ext cy="0" cx="0"/>
          <a:chOff y="0" x="0"/>
          <a:chExt cy="0" cx="0"/>
        </a:xfrm>
      </p:grpSpPr>
      <p:sp>
        <p:nvSpPr>
          <p:cNvPr id="37" name="Shape 37"/>
          <p:cNvSpPr txBox="1"/>
          <p:nvPr>
            <p:ph type="title"/>
          </p:nvPr>
        </p:nvSpPr>
        <p:spPr>
          <a:xfrm>
            <a:off y="205978" x="492150"/>
            <a:ext cy="857400" cx="8229600"/>
          </a:xfrm>
          <a:prstGeom prst="rect">
            <a:avLst/>
          </a:prstGeom>
        </p:spPr>
        <p:txBody>
          <a:bodyPr bIns="91425" rIns="91425" lIns="91425" tIns="91425" anchor="b" anchorCtr="0">
            <a:noAutofit/>
          </a:bodyPr>
          <a:lstStyle/>
          <a:p>
            <a:pPr>
              <a:buNone/>
            </a:pPr>
            <a:r>
              <a:rPr lang="en"/>
              <a:t>Background</a:t>
            </a:r>
          </a:p>
        </p:txBody>
      </p:sp>
      <p:sp>
        <p:nvSpPr>
          <p:cNvPr id="38" name="Shape 38"/>
          <p:cNvSpPr txBox="1"/>
          <p:nvPr>
            <p:ph idx="1" type="body"/>
          </p:nvPr>
        </p:nvSpPr>
        <p:spPr>
          <a:xfrm>
            <a:off y="1200150" x="457200"/>
            <a:ext cy="3725699" cx="4718400"/>
          </a:xfrm>
          <a:prstGeom prst="rect">
            <a:avLst/>
          </a:prstGeom>
        </p:spPr>
        <p:txBody>
          <a:bodyPr bIns="91425" rIns="91425" lIns="91425" tIns="91425" anchor="t" anchorCtr="0">
            <a:noAutofit/>
          </a:bodyPr>
          <a:lstStyle/>
          <a:p>
            <a:pPr>
              <a:buNone/>
            </a:pPr>
            <a:r>
              <a:rPr sz="1800" lang="en"/>
              <a:t>The world is experiencing a pandemic. The cause of the outbreak is unknown. It is your job as a WHO officer to figure out what is happening, stop the disease, and save the world. You will constantly be put through others’ life or death decisions. You have the power to choose how to use the world’s money by deciding which countries get treated and when to invest in research for new cures. Lives will be lost, but your decisions determine how many. You can be the hero of the world, but at what cost?</a:t>
            </a:r>
          </a:p>
        </p:txBody>
      </p:sp>
      <p:pic>
        <p:nvPicPr>
          <p:cNvPr id="39" name="Shape 39"/>
          <p:cNvPicPr preferRelativeResize="0"/>
          <p:nvPr/>
        </p:nvPicPr>
        <p:blipFill rotWithShape="1">
          <a:blip r:embed="rId3"/>
          <a:srcRect t="2598" b="801" r="49823" l="3111"/>
          <a:stretch/>
        </p:blipFill>
        <p:spPr>
          <a:xfrm>
            <a:off y="1200149" x="5289450"/>
            <a:ext cy="3922349" cx="3397315"/>
          </a:xfrm>
          <a:prstGeom prst="rect">
            <a:avLst/>
          </a:prstGeom>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3" name="Shape 43"/>
        <p:cNvGrpSpPr/>
        <p:nvPr/>
      </p:nvGrpSpPr>
      <p:grpSpPr>
        <a:xfrm>
          <a:off y="0" x="0"/>
          <a:ext cy="0" cx="0"/>
          <a:chOff y="0" x="0"/>
          <a:chExt cy="0" cx="0"/>
        </a:xfrm>
      </p:grpSpPr>
      <p:sp>
        <p:nvSpPr>
          <p:cNvPr id="44" name="Shape 44"/>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Gameplay</a:t>
            </a:r>
          </a:p>
        </p:txBody>
      </p:sp>
      <p:sp>
        <p:nvSpPr>
          <p:cNvPr id="45" name="Shape 45"/>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buNone/>
            </a:pPr>
            <a:r>
              <a:rPr lang="en"/>
              <a:t>Each turn the player has 5 options and 3 moves.</a:t>
            </a:r>
          </a:p>
          <a:p>
            <a:pPr rtl="0" lvl="0" indent="-419100" marL="457200">
              <a:buClr>
                <a:schemeClr val="dk1"/>
              </a:buClr>
              <a:buSzPct val="166666"/>
              <a:buFont typeface="Arial"/>
              <a:buChar char="•"/>
            </a:pPr>
            <a:r>
              <a:rPr lang="en"/>
              <a:t>Treat Country</a:t>
            </a:r>
          </a:p>
          <a:p>
            <a:pPr rtl="0" lvl="0" indent="-419100" marL="457200">
              <a:buClr>
                <a:schemeClr val="dk1"/>
              </a:buClr>
              <a:buSzPct val="166666"/>
              <a:buFont typeface="Arial"/>
              <a:buChar char="•"/>
            </a:pPr>
            <a:r>
              <a:rPr lang="en"/>
              <a:t>Research Vaccine</a:t>
            </a:r>
          </a:p>
          <a:p>
            <a:pPr rtl="0" lvl="0" indent="-419100" marL="457200">
              <a:buClr>
                <a:schemeClr val="dk1"/>
              </a:buClr>
              <a:buSzPct val="166666"/>
              <a:buFont typeface="Arial"/>
              <a:buChar char="•"/>
            </a:pPr>
            <a:r>
              <a:rPr lang="en"/>
              <a:t>Research treatment</a:t>
            </a:r>
          </a:p>
          <a:p>
            <a:pPr rtl="0" lvl="0" indent="-419100" marL="457200">
              <a:buClr>
                <a:schemeClr val="dk1"/>
              </a:buClr>
              <a:buSzPct val="166666"/>
              <a:buFont typeface="Arial"/>
              <a:buChar char="•"/>
            </a:pPr>
            <a:r>
              <a:rPr lang="en"/>
              <a:t>Vaccinate Country</a:t>
            </a:r>
          </a:p>
          <a:p>
            <a:pPr rtl="0" lvl="0" indent="-419100" marL="457200">
              <a:buClr>
                <a:schemeClr val="dk1"/>
              </a:buClr>
              <a:buSzPct val="166666"/>
              <a:buFont typeface="Arial"/>
              <a:buChar char="•"/>
            </a:pPr>
            <a:r>
              <a:rPr lang="en"/>
              <a:t>Do nothing(save money)</a:t>
            </a:r>
          </a:p>
          <a:p>
            <a:pPr lvl="0">
              <a:buNone/>
            </a:pPr>
            <a:r>
              <a:rPr lang="en"/>
              <a:t>Repeat turns until win or lose.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9" name="Shape 49"/>
        <p:cNvGrpSpPr/>
        <p:nvPr/>
      </p:nvGrpSpPr>
      <p:grpSpPr>
        <a:xfrm>
          <a:off y="0" x="0"/>
          <a:ext cy="0" cx="0"/>
          <a:chOff y="0" x="0"/>
          <a:chExt cy="0" cx="0"/>
        </a:xfrm>
      </p:grpSpPr>
      <p:sp>
        <p:nvSpPr>
          <p:cNvPr id="50" name="Shape 50"/>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WIN or LOSE</a:t>
            </a:r>
          </a:p>
        </p:txBody>
      </p:sp>
      <p:sp>
        <p:nvSpPr>
          <p:cNvPr id="51" name="Shape 51"/>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buNone/>
            </a:pPr>
            <a:r>
              <a:rPr lang="en"/>
              <a:t>Player </a:t>
            </a:r>
            <a:r>
              <a:rPr lang="en">
                <a:solidFill>
                  <a:srgbClr val="CC0000"/>
                </a:solidFill>
              </a:rPr>
              <a:t>wins</a:t>
            </a:r>
            <a:r>
              <a:rPr lang="en"/>
              <a:t> when all countries’ infected population is back to 0.</a:t>
            </a:r>
          </a:p>
          <a:p>
            <a:r>
              <a:t/>
            </a:r>
          </a:p>
          <a:p>
            <a:pPr>
              <a:buNone/>
            </a:pPr>
            <a:r>
              <a:rPr lang="en"/>
              <a:t>Player </a:t>
            </a:r>
            <a:r>
              <a:rPr lang="en">
                <a:solidFill>
                  <a:srgbClr val="CC0000"/>
                </a:solidFill>
              </a:rPr>
              <a:t>loses</a:t>
            </a:r>
            <a:r>
              <a:rPr lang="en"/>
              <a:t> when world population is down to 30% or 80% infected.</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 name="Shape 55"/>
        <p:cNvGrpSpPr/>
        <p:nvPr/>
      </p:nvGrpSpPr>
      <p:grpSpPr>
        <a:xfrm>
          <a:off y="0" x="0"/>
          <a:ext cy="0" cx="0"/>
          <a:chOff y="0" x="0"/>
          <a:chExt cy="0" cx="0"/>
        </a:xfrm>
      </p:grpSpPr>
      <p:sp>
        <p:nvSpPr>
          <p:cNvPr id="56" name="Shape 56"/>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Uncontrolled Moves Each Turn</a:t>
            </a:r>
          </a:p>
        </p:txBody>
      </p:sp>
      <p:sp>
        <p:nvSpPr>
          <p:cNvPr id="57" name="Shape 57"/>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buClr>
                <a:schemeClr val="dk1"/>
              </a:buClr>
              <a:buSzPct val="166666"/>
              <a:buFont typeface="Arial"/>
              <a:buChar char="•"/>
            </a:pPr>
            <a:r>
              <a:rPr lang="en"/>
              <a:t>Spread Disease</a:t>
            </a:r>
          </a:p>
          <a:p>
            <a:pPr rtl="0" lvl="0" indent="-419100" marL="457200">
              <a:buClr>
                <a:schemeClr val="dk1"/>
              </a:buClr>
              <a:buSzPct val="166666"/>
              <a:buFont typeface="Arial"/>
              <a:buChar char="•"/>
            </a:pPr>
            <a:r>
              <a:rPr lang="en"/>
              <a:t>Infect Surrounding</a:t>
            </a:r>
          </a:p>
          <a:p>
            <a:pPr rtl="0" lvl="0" indent="-419100" marL="457200">
              <a:buClr>
                <a:schemeClr val="dk1"/>
              </a:buClr>
              <a:buSzPct val="166666"/>
              <a:buFont typeface="Arial"/>
              <a:buChar char="•"/>
            </a:pPr>
            <a:r>
              <a:rPr lang="en"/>
              <a:t>Kill People </a:t>
            </a:r>
          </a:p>
          <a:p>
            <a:pPr rtl="0" lvl="0" indent="-419100" marL="457200">
              <a:buClr>
                <a:schemeClr val="dk1"/>
              </a:buClr>
              <a:buSzPct val="166666"/>
              <a:buFont typeface="Arial"/>
              <a:buChar char="•"/>
            </a:pPr>
            <a:r>
              <a:rPr lang="en"/>
              <a:t>Get Money</a:t>
            </a:r>
          </a:p>
          <a:p>
            <a:pPr rtl="0" lvl="0" indent="-419100" marL="457200">
              <a:buClr>
                <a:schemeClr val="dk1"/>
              </a:buClr>
              <a:buSzPct val="166666"/>
              <a:buFont typeface="Arial"/>
              <a:buChar char="•"/>
            </a:pPr>
            <a:r>
              <a:rPr lang="en"/>
              <a:t>Updated world struct </a:t>
            </a:r>
          </a:p>
          <a:p>
            <a:pPr lvl="0" indent="-419100" marL="457200">
              <a:buClr>
                <a:schemeClr val="dk1"/>
              </a:buClr>
              <a:buSzPct val="166666"/>
              <a:buFont typeface="Arial"/>
              <a:buChar char="•"/>
            </a:pPr>
            <a:r>
              <a:rPr lang="en"/>
              <a:t>Updated prev and current country structs</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y="0" x="0"/>
          <a:ext cy="0" cx="0"/>
          <a:chOff y="0" x="0"/>
          <a:chExt cy="0" cx="0"/>
        </a:xfrm>
      </p:grpSpPr>
      <p:sp>
        <p:nvSpPr>
          <p:cNvPr id="62" name="Shape 62"/>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The numbers</a:t>
            </a:r>
          </a:p>
        </p:txBody>
      </p:sp>
      <p:sp>
        <p:nvSpPr>
          <p:cNvPr id="63" name="Shape 63"/>
          <p:cNvSpPr txBox="1"/>
          <p:nvPr>
            <p:ph idx="1" type="body"/>
          </p:nvPr>
        </p:nvSpPr>
        <p:spPr>
          <a:xfrm>
            <a:off y="1015875" x="53475"/>
            <a:ext cy="4127700" cx="8982599"/>
          </a:xfrm>
          <a:prstGeom prst="rect">
            <a:avLst/>
          </a:prstGeom>
        </p:spPr>
        <p:txBody>
          <a:bodyPr bIns="91425" rIns="91425" lIns="91425" tIns="91425" anchor="t" anchorCtr="0">
            <a:noAutofit/>
          </a:bodyPr>
          <a:lstStyle/>
          <a:p>
            <a:pPr rtl="0" lvl="0">
              <a:buNone/>
            </a:pPr>
            <a:r>
              <a:rPr sz="1800" lang="en"/>
              <a:t>Bleed rate = 10% of infected population</a:t>
            </a:r>
          </a:p>
          <a:p>
            <a:pPr rtl="0" lvl="0">
              <a:buNone/>
            </a:pPr>
            <a:r>
              <a:rPr sz="1800" lang="en"/>
              <a:t>Spread rate = 5% of infected population</a:t>
            </a:r>
          </a:p>
          <a:p>
            <a:pPr rtl="0" lvl="0">
              <a:buNone/>
            </a:pPr>
            <a:r>
              <a:rPr sz="1800" lang="en"/>
              <a:t>Death rate = 10% of infected population</a:t>
            </a:r>
          </a:p>
          <a:p>
            <a:pPr rtl="0" lvl="0">
              <a:buNone/>
            </a:pPr>
            <a:r>
              <a:rPr sz="1800" lang="en"/>
              <a:t>Treatment Effectiveness</a:t>
            </a:r>
          </a:p>
          <a:p>
            <a:pPr rtl="0" lvl="0" indent="-342900" marL="457200">
              <a:buClr>
                <a:schemeClr val="dk1"/>
              </a:buClr>
              <a:buSzPct val="166666"/>
              <a:buFont typeface="Arial"/>
              <a:buChar char="•"/>
            </a:pPr>
            <a:r>
              <a:rPr sz="1800" lang="en"/>
              <a:t>50% 1st time</a:t>
            </a:r>
          </a:p>
          <a:p>
            <a:pPr rtl="0" lvl="0" indent="-342900" marL="457200">
              <a:buClr>
                <a:schemeClr val="dk1"/>
              </a:buClr>
              <a:buSzPct val="166666"/>
              <a:buFont typeface="Arial"/>
              <a:buChar char="•"/>
            </a:pPr>
            <a:r>
              <a:rPr sz="1800" lang="en"/>
              <a:t>25% 2nd time</a:t>
            </a:r>
          </a:p>
          <a:p>
            <a:pPr rtl="0" lvl="0" indent="-342900" marL="457200">
              <a:buClr>
                <a:schemeClr val="dk1"/>
              </a:buClr>
              <a:buSzPct val="166666"/>
              <a:buFont typeface="Arial"/>
              <a:buChar char="•"/>
            </a:pPr>
            <a:r>
              <a:rPr sz="1800" lang="en"/>
              <a:t>15% 3rd time</a:t>
            </a:r>
          </a:p>
          <a:p>
            <a:pPr rtl="0" lvl="0" indent="-342900" marL="457200">
              <a:buClr>
                <a:schemeClr val="dk1"/>
              </a:buClr>
              <a:buSzPct val="166666"/>
              <a:buFont typeface="Arial"/>
              <a:buChar char="•"/>
            </a:pPr>
            <a:r>
              <a:rPr sz="1800" lang="en"/>
              <a:t>10% 4th+ </a:t>
            </a:r>
          </a:p>
          <a:p>
            <a:pPr rtl="0" lvl="0" indent="-342900" marL="457200">
              <a:buClr>
                <a:schemeClr val="dk1"/>
              </a:buClr>
              <a:buSzPct val="166666"/>
              <a:buFont typeface="Arial"/>
              <a:buChar char="•"/>
            </a:pPr>
            <a:r>
              <a:rPr sz="1800" lang="en"/>
              <a:t>Resets back to 50% every new treatment researched</a:t>
            </a:r>
          </a:p>
          <a:p>
            <a:pPr rtl="0" lvl="0">
              <a:buNone/>
            </a:pPr>
            <a:r>
              <a:rPr sz="1800" lang="en"/>
              <a:t>Treat country $1 per infected person</a:t>
            </a:r>
          </a:p>
          <a:p>
            <a:pPr rtl="0" lvl="0">
              <a:buNone/>
            </a:pPr>
            <a:r>
              <a:rPr sz="1800" lang="en"/>
              <a:t>Vaccine country $2 per person</a:t>
            </a:r>
          </a:p>
          <a:p>
            <a:pPr rtl="0" lvl="0">
              <a:buNone/>
            </a:pPr>
            <a:r>
              <a:rPr sz="1800" lang="en"/>
              <a:t>Borders close for a country when 75% is infected </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y="0" x="0"/>
          <a:ext cy="0" cx="0"/>
          <a:chOff y="0" x="0"/>
          <a:chExt cy="0" cx="0"/>
        </a:xfrm>
      </p:grpSpPr>
      <p:sp>
        <p:nvSpPr>
          <p:cNvPr id="68" name="Shape 68"/>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Screenshots</a:t>
            </a:r>
          </a:p>
        </p:txBody>
      </p:sp>
      <p:sp>
        <p:nvSpPr>
          <p:cNvPr id="69" name="Shape 69"/>
          <p:cNvSpPr txBox="1"/>
          <p:nvPr>
            <p:ph idx="1" type="body"/>
          </p:nvPr>
        </p:nvSpPr>
        <p:spPr>
          <a:xfrm>
            <a:off y="1200150" x="457200"/>
            <a:ext cy="3725699" cx="8229600"/>
          </a:xfrm>
          <a:prstGeom prst="rect">
            <a:avLst/>
          </a:prstGeom>
        </p:spPr>
        <p:txBody>
          <a:bodyPr bIns="91425" rIns="91425" lIns="91425" tIns="91425" anchor="t" anchorCtr="0">
            <a:noAutofit/>
          </a:bodyPr>
          <a:lstStyle/>
          <a:p/>
        </p:txBody>
      </p:sp>
      <p:pic>
        <p:nvPicPr>
          <p:cNvPr id="70" name="Shape 70"/>
          <p:cNvPicPr preferRelativeResize="0"/>
          <p:nvPr/>
        </p:nvPicPr>
        <p:blipFill rotWithShape="1">
          <a:blip r:embed="rId3"/>
          <a:srcRect t="2321" b="12644" r="21314" l="3077"/>
          <a:stretch/>
        </p:blipFill>
        <p:spPr>
          <a:xfrm>
            <a:off y="1007700" x="457200"/>
            <a:ext cy="4072825" cx="8130849"/>
          </a:xfrm>
          <a:prstGeom prst="rect">
            <a:avLst/>
          </a:prstGeom>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 name="Shape 74"/>
        <p:cNvGrpSpPr/>
        <p:nvPr/>
      </p:nvGrpSpPr>
      <p:grpSpPr>
        <a:xfrm>
          <a:off y="0" x="0"/>
          <a:ext cy="0" cx="0"/>
          <a:chOff y="0" x="0"/>
          <a:chExt cy="0" cx="0"/>
        </a:xfrm>
      </p:grpSpPr>
      <p:sp>
        <p:nvSpPr>
          <p:cNvPr id="75" name="Shape 75"/>
          <p:cNvSpPr txBox="1"/>
          <p:nvPr>
            <p:ph type="title"/>
          </p:nvPr>
        </p:nvSpPr>
        <p:spPr>
          <a:xfrm>
            <a:off y="205978" x="457200"/>
            <a:ext cy="857400" cx="8229600"/>
          </a:xfrm>
          <a:prstGeom prst="rect">
            <a:avLst/>
          </a:prstGeom>
        </p:spPr>
        <p:txBody>
          <a:bodyPr bIns="91425" rIns="91425" lIns="91425" tIns="91425" anchor="b" anchorCtr="0">
            <a:noAutofit/>
          </a:bodyPr>
          <a:lstStyle/>
          <a:p>
            <a:pPr rtl="0" lvl="0">
              <a:buNone/>
            </a:pPr>
            <a:r>
              <a:rPr lang="en"/>
              <a:t>Screenshots</a:t>
            </a:r>
          </a:p>
        </p:txBody>
      </p:sp>
      <p:sp>
        <p:nvSpPr>
          <p:cNvPr id="76" name="Shape 76"/>
          <p:cNvSpPr txBox="1"/>
          <p:nvPr>
            <p:ph idx="1" type="body"/>
          </p:nvPr>
        </p:nvSpPr>
        <p:spPr>
          <a:xfrm>
            <a:off y="1200150" x="457200"/>
            <a:ext cy="3725699" cx="8229600"/>
          </a:xfrm>
          <a:prstGeom prst="rect">
            <a:avLst/>
          </a:prstGeom>
        </p:spPr>
        <p:txBody>
          <a:bodyPr bIns="91425" rIns="91425" lIns="91425" tIns="91425" anchor="t" anchorCtr="0">
            <a:noAutofit/>
          </a:bodyPr>
          <a:lstStyle/>
          <a:p/>
        </p:txBody>
      </p:sp>
      <p:pic>
        <p:nvPicPr>
          <p:cNvPr id="77" name="Shape 77"/>
          <p:cNvPicPr preferRelativeResize="0"/>
          <p:nvPr/>
        </p:nvPicPr>
        <p:blipFill rotWithShape="1">
          <a:blip r:embed="rId3"/>
          <a:srcRect t="14232" b="5902" r="21010" l="3111"/>
          <a:stretch/>
        </p:blipFill>
        <p:spPr>
          <a:xfrm>
            <a:off y="1054575" x="457200"/>
            <a:ext cy="4016849" cx="8229599"/>
          </a:xfrm>
          <a:prstGeom prst="rect">
            <a:avLst/>
          </a:prstGeom>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 name="Shape 81"/>
        <p:cNvGrpSpPr/>
        <p:nvPr/>
      </p:nvGrpSpPr>
      <p:grpSpPr>
        <a:xfrm>
          <a:off y="0" x="0"/>
          <a:ext cy="0" cx="0"/>
          <a:chOff y="0" x="0"/>
          <a:chExt cy="0" cx="0"/>
        </a:xfrm>
      </p:grpSpPr>
      <p:sp>
        <p:nvSpPr>
          <p:cNvPr id="82" name="Shape 82"/>
          <p:cNvSpPr txBox="1"/>
          <p:nvPr>
            <p:ph type="title"/>
          </p:nvPr>
        </p:nvSpPr>
        <p:spPr>
          <a:xfrm>
            <a:off y="198978" x="457200"/>
            <a:ext cy="857400" cx="8229600"/>
          </a:xfrm>
          <a:prstGeom prst="rect">
            <a:avLst/>
          </a:prstGeom>
        </p:spPr>
        <p:txBody>
          <a:bodyPr bIns="91425" rIns="91425" lIns="91425" tIns="91425" anchor="b" anchorCtr="0">
            <a:noAutofit/>
          </a:bodyPr>
          <a:lstStyle/>
          <a:p>
            <a:pPr rtl="0" lvl="0">
              <a:buNone/>
            </a:pPr>
            <a:r>
              <a:rPr lang="en"/>
              <a:t>Implementation</a:t>
            </a:r>
          </a:p>
        </p:txBody>
      </p:sp>
      <p:sp>
        <p:nvSpPr>
          <p:cNvPr id="83" name="Shape 83"/>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buClr>
                <a:schemeClr val="dk1"/>
              </a:buClr>
              <a:buSzPct val="166666"/>
              <a:buFont typeface="Arial"/>
              <a:buChar char="•"/>
            </a:pPr>
            <a:r>
              <a:rPr lang="en"/>
              <a:t>World struct &amp; Country structs</a:t>
            </a:r>
          </a:p>
          <a:p>
            <a:pPr rtl="0" lvl="0" indent="-419100" marL="457200">
              <a:buClr>
                <a:schemeClr val="dk1"/>
              </a:buClr>
              <a:buSzPct val="166666"/>
              <a:buFont typeface="Arial"/>
              <a:buChar char="•"/>
            </a:pPr>
            <a:r>
              <a:rPr lang="en"/>
              <a:t>2 Country arrays (current, prev)</a:t>
            </a:r>
          </a:p>
          <a:p>
            <a:pPr rtl="0" lvl="0" indent="-419100" marL="457200">
              <a:buClr>
                <a:schemeClr val="dk1"/>
              </a:buClr>
              <a:buSzPct val="166666"/>
              <a:buFont typeface="Arial"/>
              <a:buChar char="•"/>
            </a:pPr>
            <a:r>
              <a:rPr lang="en"/>
              <a:t>Other arrays (neighbors, treatment_rates, treatment_cost)</a:t>
            </a:r>
          </a:p>
          <a:p>
            <a:pPr rtl="0" lvl="0" indent="-419100" marL="457200">
              <a:buClr>
                <a:schemeClr val="dk1"/>
              </a:buClr>
              <a:buSzPct val="166666"/>
              <a:buFont typeface="Arial"/>
              <a:buChar char="•"/>
            </a:pPr>
            <a:r>
              <a:rPr lang="en"/>
              <a:t>Control flow statements</a:t>
            </a:r>
          </a:p>
          <a:p>
            <a:pPr rtl="0" lvl="0" indent="-419100" marL="457200">
              <a:buClr>
                <a:schemeClr val="dk1"/>
              </a:buClr>
              <a:buSzPct val="166666"/>
              <a:buFont typeface="Arial"/>
              <a:buChar char="•"/>
            </a:pPr>
            <a:r>
              <a:rPr lang="en"/>
              <a:t>Enum &amp; Defined</a:t>
            </a:r>
          </a:p>
          <a:p>
            <a:pPr rtl="0" lvl="0" indent="-419100" marL="457200">
              <a:buClr>
                <a:schemeClr val="dk1"/>
              </a:buClr>
              <a:buSzPct val="166666"/>
              <a:buFont typeface="Arial"/>
              <a:buChar char="•"/>
            </a:pPr>
            <a:r>
              <a:rPr lang="en"/>
              <a:t>ASCII art</a:t>
            </a:r>
          </a:p>
          <a:p>
            <a:pPr rtl="0" lvl="0" indent="-419100" marL="457200">
              <a:buClr>
                <a:schemeClr val="dk1"/>
              </a:buClr>
              <a:buSzPct val="166666"/>
              <a:buFont typeface="Arial"/>
              <a:buChar char="•"/>
            </a:pPr>
            <a:r>
              <a:rPr lang="en"/>
              <a:t>Menu style options</a:t>
            </a:r>
          </a:p>
          <a:p>
            <a:r>
              <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swiss">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