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06" r:id="rId4"/>
    <p:sldId id="308" r:id="rId5"/>
    <p:sldId id="307" r:id="rId6"/>
    <p:sldId id="261" r:id="rId7"/>
    <p:sldId id="310" r:id="rId8"/>
    <p:sldId id="262" r:id="rId9"/>
    <p:sldId id="263" r:id="rId10"/>
    <p:sldId id="266" r:id="rId11"/>
    <p:sldId id="267" r:id="rId12"/>
    <p:sldId id="304" r:id="rId13"/>
    <p:sldId id="311" r:id="rId14"/>
    <p:sldId id="3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5:13:31.9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286">
    <iact:property name="dataType"/>
    <iact:actionData xml:id="d0">
      <inkml:trace xmlns:inkml="http://www.w3.org/2003/InkML" xml:id="stk0" contextRef="#ctx0" brushRef="#br0">10250 11256 696 0,'0'0'1075'1,"0"0"-789"8,0 0-286-8,0 0-29 0,0 0-72 7,0 0 4 2,0 0 97-9,0 0 6 8,3 0 20-8,-3 0-26 0,2-3-55 7,-2 2-20 2,1 0 44-9,-1-1 31 8,2 0 26-2,-1 2 16-5,-1-1 17 1,2 1-1-2,-2 0 0 6,1-2 4 3,-1 2 6-9,0 0-3 0,0 0 0 7,0 0-4-7,0 0 11 8,0 0-8 1,0 0-2-9,0 0-4 0,3 0-27 7,0-1-30-7,5 1 11 8,1-2 43 1,4 0 26-10,6 2-62 8,4-1-17-4,7 1 88 1,6 0 64-3,6 0-29 9,10 0-57-10,5 0-17 0,7 0 16 12,5 0-42-12,3 0 36 3,7 0-29 6,3 0 15-9,2 0-47 0,6 1 35 6,2 1-20-6,0 0-14 9,0 1 1 0,-1-2-2-9,1 0 1 6,-4 2 37-6,0-2-17 0,-2 0-19 8,-5 3-4-8,1-1 5 8,-3 1 16-8,-5 0 28 9,0-2-31-9,-1 3 3 7,-4-1 41-7,1-2-25 8,0 3 37-8,-1-3-44 9,0 2 29-9,1-2-16 8,0 1-40-8,-1-2 16 8,1 0-15-2,-6 1 6-4,1-2-8 5,-4 0-3-4,-5 0 3 0,-1 0 0 0,-9 0-18-3,-2 0 3 7,-7 0 15-7,-6-2 0 9,-6 1 0-9,-9 1-19 7,-5 0 0-7,-4 0-19 8,-7 0-7-8,0 0 45 8,0 3 66-8,-6-3 34 9,-2 3 36-5,-4-1-21 0,-2 2-74 0,-6 1-29 0,0-1-12-4,-1 1 0 10,4 1 7-10,4-1-7 6,9-3-22-6,4-2-53 8,3 2-98-8,10-2 23 7,8 0-103-7,8-3-119 9,9-8-118-9,-8 3-785 8</inkml:trace>
    </iact:actionData>
  </iact:action>
  <iact:action type="add" startTime="21655">
    <iact:property name="dataType"/>
    <iact:actionData xml:id="d1">
      <inkml:trace xmlns:inkml="http://www.w3.org/2003/InkML" xml:id="stk1" contextRef="#ctx0" brushRef="#br0">17081 11409 2573 0,'0'0'415'8,"0"0"-293"-7,0 0-87 0,0 0-35 8,0 0 0-4,0 0-41-1,0 0 41-3,0 0 45 8,0 0-26-8,0 0-16 8,0 0 17-8,0 0 5 8,0 0 23-8,86-44-3 8,-71 43-26-8,1-2 13 8,3 2-7-8,1 0-12 8,1 0 6-6,6-2 6 4,3 3 20-6,8-2 50 8,9-3 16-8,6 3-14 8,11-3 14 1,6 1 17-9,9 0-42 0,7 0-15 7,6-1-14-7,6 3 17 8,4-2-30-8,4 1-13 8,4 0 0-8,3 2-10 8,1-3-5-8,2 3 9 8,0-2-7-8,-1-1-15 8,-1 1-2-6,-2 0 0 4,-5 1-1-6,-1-1 3 8,-2 0 13-8,-6-2-16 8,-4 1 2-8,-3 1 0 8,-6 0 1-8,-5 1 7 8,-6-1-10-8,-5 3-2 8,-1-1 1-8,-6-1 1 8,-2 1-1-8,-3 0-1 8,0-2-13-8,-1-1 15 8,-1 0 3-8,3-1 0 8,-1-1-2-6,0-1-1 4,0 1-1-6,1-2-10 8,-2 1 9-8,0 0-18 8,-5 2 18-8,-1-1-20 8,-4 1 10-8,-5 3-4 8,-5 0 1-8,-7-1-22 8,-8 3-4-8,-8 0-30 8,-7 0-29-8,-6 0-22 8,-1 0-1-8,-13 3-6 8,-6 1 79-8,-7 5-42 8,-6-2-47-6,-6 1-17 4,-2 2 86-6,1-2 35 8,7 1 19-8,11-3 6 8,7 2-25-8,10-2-54 8,5 3-145-8,6-2-114 8,10-1-83-8,4 0-53 8,8-4 48-8,-6-2-30 8,15-3-249-8</inkml:trace>
    </iact:actionData>
  </iact:action>
  <iact:action type="remove" startTime="24558">
    <iact:property name="style" value="instant"/>
    <iact:actionData xml:id="d2" ref="#d0"/>
    <iact:actionData xml:id="d3" ref="#d1"/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6:38:50.24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3227">
    <iact:property name="dataType"/>
    <iact:actionData xml:id="d0">
      <inkml:trace xmlns:inkml="http://www.w3.org/2003/InkML" xml:id="stk0" contextRef="#ctx0" brushRef="#br0">1016 12359 1036 0,'0'0'306'4,"0"0"-306"-2,0 0-122 4,0 0 57-1,0 0 65-1,0 0 71 1,0 0 36 1,0 0-6-3,0 0 36 4,0 0-137-2,-38-32-37-1,38 27-35 1,0-2 43 1,0 2 29-3,0 0 23 4,3 0 29-2,-2-1 0-1,1 4 0 1,-2 0 26 1,1 0 13-3,-1 2 39 4,0-1 32-2,0 1 39-1,0 0 22 1,0 0 6 1,0 0-29-3,-1 0-37 4,1 0-25-2,-3 0-23-1,3 0-26 1,0 1-32 1,-3 1-32-3,3-1-25 4,0-1-11-2,0 1-21-1,0-1-6 1,0 0 0-2,0 0-1 3,0 0 14 1,0 0 22-4,0 0 3 3,0 0 22-1,0 0 23-2,0 0 12 3,0 0 0 1,0 0 16-4,0 0 16 3,0 0 24-1,0 0 7-2,0 0 8 3,0 0-20 1,0 0-27-4,0 0-22 3,0 0-13-1,0 0-21-1,0 0-25 1,0 0 0 2,0 0-40-4,4 0-38 3,4 0-28-1,2 2 106-2,6 4 18 3,5-2-6 1,4 1 4-4,8-3-15 2,3 2 14-4,7-3 14 7,6-1 8-7,3 0-15 8,7-4-7-8,5-3 10 8,4-5-12-8,3-1 8 8,0-3-2-8,-2-2-16 8,-3 0 11-8,-2-1-13 8,-5-1 0-8,-7 2 2 8,-3 1-3-8,-7 6 0 8,-8 2-16-8,-6 3 4 8,-8 1-7-8,-7 4-18 8,-5 1 0-8,-5 0 2 8,0 0 10-8,-3 0 10 8,0 0 14-4,0 0-12 0,0 1 1-4,3 1 12 8,1 2 12-8,2 0-10 8,0-1-2-8,1 0-2 8,0-1 1-8,-1 1 1 8,3-1 2-8,-1-1 20 8,-1-1 0-8,1 0 3 8,-4 0 12-8,0 0 4 8,-2 0-7-8,-1 0 9 8,-1 0 13-8,0 0 15 8,0 0 0-8,0 0 18 3,0 0 10 1,0 0-13-4,0 1-13 8,0-1-18 1,0 0-27-9,0 0-28 8,-1 1-1-4,1-1-33-4,0 0-3 3,0 0-12 6,0 0-6-9,0 0-12 8,0 0-4-8,0 0 3 0,0 0 0 9,0 0-3-2,0 0-18-7,0 0-20 8,1 0-15-8,3 2 36 0,1-1 9 7,-1 1-75 2,-1-1-120-9,1 3-102 0,1-1-86 7,-4 2-187-7,-1 0-138 13,0 1-535-9</inkml:trace>
    </iact:actionData>
  </iact:action>
  <iact:action type="add" startTime="5979">
    <iact:property name="dataType"/>
    <iact:actionData xml:id="d1">
      <inkml:trace xmlns:inkml="http://www.w3.org/2003/InkML" xml:id="stk1" contextRef="#ctx0" brushRef="#br0">5964 12323 152 0,'0'0'1419'1,"0"0"-961"7,0 0-277-7,0 0-119 8,0 0-4-8,0 0 72 8,0 0 50-8,0 0-3 8,0 0-32-8,0 0-29 8,2-7-24-8,-2 7 1 8,-2 0-4-8,-2 0-12 12,0 0-27-12,0-1-15 4,-2 0-32-4,-2-2 28 8,1 2-9-8,-3 0 16 8,2-2-19-8,-3 2 19 8,2-1 7-4,-2-1 5 0,3 0 41-4,-1 2 10 8,3-2 3-8,2 2-41 8,0 0-16-8,2 0-7 8,1 1 16-4,-1-2 0 0,2 1-22 0,0 1-12 0,0 0-20-1,0 0 0 2,-1 0-1-5,-1 0 0 8,2 0-1-4,-4 0 0 0,0 0-30-4,0 0-4 8,-2 0 33-8,0 0 1 8,1 0 16-8,1 0 2 9,0 0-2-9,0 0-4 7,1-1 13-7,0 1 18 8,3 0 10-8,0-1-1 8,0 1-8-8,0 0-13 9,0-2-4-7,0 2 1 3,0-1-9-5,1 1-19 0,1 0-24 7,-2-2-19 2,4 2-16-9,0 0 0 8,2 0 25-8,0 0 34 0,4 0 0 7,3 0 13 2,-1 0-11-9,2 0-2 8,0 0 3-8,-2 0 0 0,4 0-1 7,-3 0 1 2,0 0 0-9,0 0 10 8,2 0-11-5,-3 0 1-3,5 0 12 4,1 0 4 5,3-1 18-9,4 0-9 8,2-3-1-8,6 0 10 8,2 0-3-4,2-2-15 0,2 0-1-4,4-1 7 8,1-1-4-8,-1 2-18 0,2 1-1 8,-5-2 0 0,3 2-2-8,-5 1-1 8,-4 1-1-8,-2 1 1 8,-3 1-14-5,-5-2 15-3,-5 3-3 4,0 0-13 6,-5 0 15-10,0 0 1 0,-2 0-1 7,1 0 2 1,-1 0-1-9,-1 2 2 11,2-1 0-10,2-1-2 0,0 0-1 6,1 0 1-6,1 0 1 8,3 0 0 2,1 0 2-10,5 0 13 7,-2 0-16-7,4 0-1 0,-1 0-11 11,2-1 10-6,-3-1 2-5,4 1 2 8,-1-2-1-4,1 1-1-4,-4 1-1 3,0-1 1 7,-3 1-3-10,-3-1 1 7,-1 2 2-3,-4-1 1-4,-3 1-1 3,-3 0-2-3,-3-1 0 8,2 1 1 1,-5 0 1-9,0 0 1 0,0-1 2 7,1 1 10-7,2-1-10 12,-3-1 9-13,3 2-9 6,-2-1 0-5,3 0 19 8,-2 0-20-8,1-2-2 8,-2 3-1-8,4-1-2 9,-3 1-10-9,-1 0-5 7,0 0 6-7,2 0 9 9,-1 0-10-9,0 0 10 7,1 0-12-7,-2 0 12 8,2-1 0-8,0 1 1 8,2 0 2-8,0-2 1 9,-1 0 0-6,2 2 0 6,-1-1 0-9,-1 1 0 3,1 0 0 6,-1 0 1-9,1 0 0 0,0 0-2 12,-3 0-2-12,1 0 1 3,-1 0 0-3,-2 0 0 9,-2 0-1-9,-1 0 2 8,0 0 0-8,0 0 12 7,0 0 3-7,0 0 7 8,0 0 2-8,0 0 4 9,0 0 3-6,0 0-7 1,0 0-5-4,0 0-7 8,0 0-9-4,0 0-1 0,0 0-2-4,0 0 0 9,0 0-3-9,0 0-9 7,0 0 10-3,0 0-11 0,0 0 1-4,0 0-6 8,0 0-4-4,0 0 1 1,0 0-10-5,0 0-9 7,0 0-46-7,3 0-105 9,-2 0-104-6,0 6-154 1,1 1 27-4,1 2-258 8,-3 2-733-8</inkml:trace>
    </iact:actionData>
  </iact:action>
  <iact:action type="add" startTime="10145">
    <iact:property name="dataType"/>
    <iact:actionData xml:id="d2">
      <inkml:trace xmlns:inkml="http://www.w3.org/2003/InkML" xml:id="stk2" contextRef="#ctx0" brushRef="#br0">14516 17783 2626 0,'0'0'524'5,"0"0"-396"-4,0 0-90 8,0 0 26-8,0 0 57 8,0 0 15-8,0 0-19 0,0 0-64 7,0 0-9-7,-75-18-9 8,64 18 3 1,-1 0-13-9,-1 0 25 0,-1 0-6 12,-1 0-21-12,-2 4-23 3,-2 3-24 6,-1 3-14-9,-3 1-6 3,1 3 0 6,-2 1 44-9,5-1 2 3,2 1 11 5,1-2-13-8,6 0-2 0,0-2-23 8,6-1-13-8,2-2-16 8,2 2-21 1,3-3-7-9,6 1 28 0,4-2-3 7,1 0 6-7,6-4 15 8,3 1 36 1,2-3 22-9,-2 0-2 0,3 0 2 7,-3 0-19-7,1 0-3 8,-1 0-25 1,-4 0 12-9,1 1-3 5,-6 4-25 2,0 2-4-7,-7 0 20 3,0 4 22 1,-2 1 1 0,-5 3-15 0,0 1 17 0,-5 2 39-4,-6 3 5 8,-5 2 1-8,1 0-4 8,-5 0-39 0,3-1 23-8,-2-4 1 0,2-2-26 8,4-5-23-8,3-3-22 8,1-2-41-8,2-6 54 8,1 0-54-2,5-6-179-4,1-8-221-2,0-5-263 8,3-6-410-4,8-4 531 0</inkml:trace>
    </iact:actionData>
  </iact:action>
  <iact:action type="add" startTime="10601">
    <iact:property name="dataType"/>
    <iact:actionData xml:id="d3">
      <inkml:trace xmlns:inkml="http://www.w3.org/2003/InkML" xml:id="stk3" contextRef="#ctx0" brushRef="#br0">14663 17699 3186 0,'0'0'638'5,"0"0"-462"0,0 0-112 0,0 0 64-1,0 0-19 1,0 0-109 0,0 0 0 0,0 0-162 0,0 0 32 0,0 0 96 0,3 57 32-4,13-31 0 8,-1 1-8-8,2 5 10 8,-1 3 32-8,-1 0-17 8,-4 3 10-8,-1 0-2 8,-3-2-21-8,-3-3 17 8,0-4-7-8,-2-3-12 8,-2-5-16-8,0-3-26 8,0-5-64-8,0-3-58 8,0-4-54-8,-2-4-100 9,-2-2-170-9,1-1-327 7,-3-8-1021-3</inkml:trace>
    </iact:actionData>
  </iact:action>
  <iact:action type="add" startTime="10856">
    <iact:property name="dataType"/>
    <iact:actionData xml:id="d4">
      <inkml:trace xmlns:inkml="http://www.w3.org/2003/InkML" xml:id="stk4" contextRef="#ctx0" brushRef="#br0">14601 18042 1729 0,'0'0'2073'2,"0"0"-1615"3,0 0-458 0,0 0-25-4,0 0 25 8,0 0 112-8,78-34-44 8,-53 21-68-8,2 5-9 0,3-2-13 7,-1 3-18 2,4-1-56-9,3 2-124 8,3 1-50-8,0-1-145 0,-1 2-310 8,-7 1-924 0</inkml:trace>
    </iact:actionData>
  </iact:action>
  <iact:action type="add" startTime="11060">
    <iact:property name="dataType"/>
    <iact:actionData xml:id="d5">
      <inkml:trace xmlns:inkml="http://www.w3.org/2003/InkML" xml:id="stk5" contextRef="#ctx0" brushRef="#br0">15232 17918 2011 0,'0'0'1111'1,"0"0"-964"7,0 0-124-7,0 0 15 0,0 0 41 7,0 0-31-7,0 0 16 8,0 0-64 1,0 0-13-9,0 0-31 0,-68-16-103 7,57 23 74-7,-2 2 28 8,-4 4 45 1,2 3 37-9,-5 0 21 0,0 4-10 12,3 2 22-12,-2 2 0 3,3 1-10 6,2 1-19-9,4 3-9 0,2-2-30 8,3-3 1-8,5-3-3 7,0-4 0 2,5-6-60-9,4-3-23 0,4-6 29 7,3-2 13-7,2-4 22 8,3-8 19 1,1-5 15-9,-3-4-14 0,1-2 0 7,-2-1 50-7,-3-1-16 8,-4 2 6 1,-2 6 0-9,-5 1 29 8,-1 5 25-8,-1 5 50 0,-2 3 46 8,0 2-6-8,0 1-48 8,0 0-41-8,0 0-34 7,-3 1-62-7,-2 5-32 9,2-1-52-9,-4 4-49 7,3 2 39-7,1 3 38 8,3 1 0-8,0 1-36 8,0 1-40-8,3 1-13 8,5 0-7-8,1-1 25 8,1 0-77 0,3-4-141-8,0-2-20 0,3-5-224 8,-1-3-479-8</inkml:trace>
    </iact:actionData>
  </iact:action>
  <iact:action type="add" startTime="11495">
    <iact:property name="dataType"/>
    <iact:actionData xml:id="d6">
      <inkml:trace xmlns:inkml="http://www.w3.org/2003/InkML" xml:id="stk6" contextRef="#ctx0" brushRef="#br0">15398 17958 3074 0,'0'0'750'5,"0"0"-562"-4,0 0-133 7,0 0 63-7,0 0 38 8,0 0-44-8,0 0-112 8,0 0-92-8,0 0-95 8,0 0-17-8,-21 11 113 8,21 1 59-8,0 6 4 8,0 3-23-8,0 2-24 8,0 1 43-8,0 1 20 8,0-1 12-8,0-3 0 8,0-3-3-8,1-4-25 8,6-3-7-8,0-4-9 8,2-4-42-8,1-2-35 8,5-1 3-8,-1-6 3 8,3-7-20-8,3-5-119 8,-1-4-172-4,4-2-126 0,-4-4-43 0,-2 1-394 0</inkml:trace>
    </iact:actionData>
  </iact:action>
  <iact:action type="add" startTime="11765">
    <iact:property name="dataType"/>
    <iact:actionData xml:id="d7">
      <inkml:trace xmlns:inkml="http://www.w3.org/2003/InkML" xml:id="stk7" contextRef="#ctx0" brushRef="#br0">15470 17688 2033 0,'0'0'1327'10,"0"0"-1096"-9,0 0-170 8,0 0-39-8,0 0-19 8,0 0-3-8,0 0-44 0,0 0-1 6,0 0 45 4,19 43 45-10,-7-19 43 8,2 3-15-8,-1 5-10 0,1 4 37 7,-1 4 39 2,-2 4-58-9,1-1-37 7,-1 3-16-7,0-4-9 8,-1-1-19-8,0-4-18 9,2-3 2-9,-2-6 14 7,-1-6-10-7,-2-4-29 0,0-8-52 13,-3-5-71-9,-1-2-60-4,3-3-71 8,0-5-40-8,2-8 152 0,2-8-7 6,3-3-52 4,0-5-143-10,0-4 11 7,0-1 55-7,0 0 62 0,0 2 36 8,-1 0 108 1,-2 2 113-9,-1 2 130 8,0 2 66-8,-1 3 38 0,-2 3 10 6,-1 2 52-6,0 0 57 9,-1 6-3 0,-3 1-16-9,1 5-10 0,-2 2 19 12,0 3 48-12,0 1-53 3,0 0-75 6,0 0-78-9,0 0-71 0,0 1-53 11,-3 3-37-11,-3 4-24 3,0 2-24 6,-1 7 9-9,-5 3 12 3,0 3 1 2,-1 3-1-5,-2-3 3 7,4 1-1 2,0-5-11-9,2 1 0 0,1-5 10 13,4-4-16-13,0-1-1 3,4-7-27 5,0 0-22-8,0-2-18 0,1-1-19 7,6 0 3-7,4 0 102 9,4 0 28-9,4-4 40 8,6-2 12 0,2-3-43-9,3 0-6 5,3 0 6 0,-1 1-6-4,0 3-7 9,-3 1-24-9,-3 4-1 8,-5 0-20-8,-2 0 9 8,0 5 12-8,-5 2 36 7,0 0 11-7,-5 1-1 8,1 0-10-8,-3-1-11 9,-4-1-10-5,0-3-1 0,0 0-14 0,-2-2-12 0,1-1 1-4,-1 0 11 7,-1 0 15-3,0 0 10 1,0 0 11-1,0 0-2 0,0 0 0-4,0 0-1 8,0-1 1-8,0 1-16 8,0-1-6-4,0 1-12-1,0 0-15-3,0 0-19 9,0 0-39-5,0 0-58 0,0 0-69 0,0 0-87 0,0 0-137 0,-5 0-214 0,-1 0-855-4,-7-2-397 8</inkml:trace>
    </iact:actionData>
  </iact:action>
  <iact:action type="add" startTime="13624">
    <iact:property name="dataType"/>
    <iact:actionData xml:id="d8">
      <inkml:trace xmlns:inkml="http://www.w3.org/2003/InkML" xml:id="stk8" contextRef="#ctx0" brushRef="#br0">14662 11348 975 0,'0'0'987'1,"0"0"-987"7,0 0-153 3,0 0-231-10,0 0-104 7,0 0-44-7,0 0 127 0</inkml:trace>
    </iact:actionData>
  </iact:action>
  <iact:action type="add" startTime="14558">
    <iact:property name="dataType"/>
    <iact:actionData xml:id="d9">
      <inkml:trace xmlns:inkml="http://www.w3.org/2003/InkML" xml:id="stk9" contextRef="#ctx0" brushRef="#br0">13812 10774 225 0,'0'0'1304'2,"0"0"-949"6,0 0-232-7,0 0-19 8,0 0 13-8,0 0 112 0,0 0-32 7,0 0-36 2,0 0 6-9,0 0-22 8,-77-20-2-8,71 20-37 0,-2 4-43 12,-4 3-25-8,-2 3 16-4,-2-2-9 8,1 5-23-8,1-2 3 0,0 0-9 12,1 0-16-12,3-3-1 5,2 2-31 2,4-3 1-7,1-1-11 3,3-1-27 1,0-3-43-4,0 4-6 13,0-5-6-9,0 1 2-4,3 0 9 3,1-2 43 1,-4 0 70-4,3 0 29 8,-3 0 73 1,0 0 40-9,0 0-2 3,0 0 7 1,0 0 9-4,0 0 8 8,0 0 3 1,0 0-3-8,0 0-4-1,0 0-29 6,0-2-26-6,0 2-12 8,0 0-22 1,0-1-9-9,0 0-19 0,2 0-21 7,-1-2-12-7,2-2-10 13,2-2-19-9,0 1-8-4,4-3 8 3,2-3-2 1,3-1 8-4,6-4 12 13,3-3 1-13,5-3-1 3,1-3 1 1,4-1 0 2,-1-2 0-6,1 4 0 10,-1 0 1-10,-5 2-1 9,-1 4 3-9,-5 5-1 3,-6 1 1 1,-3 5 10 0,-6 5-10-4,-1 0-1 8,-3 3-2-8,-1 0-2 8,1 0-17-8,-1 0-8 8,6 0 23-8,2 1 4 8,5 4 25-8,2 4 3 8,4 2 3-8,5 3-13 11,2 0-5-11,2 4-1 5,3 0 3-5,1 0-14 8,0 3 1-8,3-1 0 8,-3-1-1-8,-1 3-1 8,0-1 19-8,-4 1-1 8,0-2-2-8,-4 2 5 8,-2 1 16-8,0-2 0 8,-2 2 27-8,-3 0 3 8,0 2 10-4,-5-2 2 0,1-3-3 0,-5 3-3 3,1-4-27-7,-4-1-4 5,-2-3-11-1,1-1-7 0,-3-3-9 0,-1-2-3 0,0-3-11-4,0-1-1 8,0-5-12-8,1 0 0 8,-1 0 10-4,2 0 0 0,-1 0 2-4,-1 0-12 8,0 0 10-8,2 0 0 8,-1-2 1-8,-1-2-2 8,2-3-25-8,1 0-17 8,0-4-10-6,0 0-42 4,-1-1-22-2,1 3-49 0,-3 0-66-4,0 3-81 8,-5-1-192-8,-6 2-229 8,-7 3-617-8,-3 1-285 8</inkml:trace>
    </iact:actionData>
  </iact:action>
  <iact:action type="add" startTime="15296">
    <iact:property name="dataType"/>
    <iact:actionData xml:id="d10">
      <inkml:trace xmlns:inkml="http://www.w3.org/2003/InkML" xml:id="stk10" contextRef="#ctx0" brushRef="#br0">14269 11003 1213 0,'0'0'2349'5,"0"0"-1810"-4,0 0-455 7,0 0-84-7,0 0-59 9,0 0 59-9,0 0 59 7,0 0-34-7,41-67-25 8,-29 62-11-8,-5 3 10 9,4 1-2-9,-5 1 3 7,0 0 13-5,3 3 34 4,-1 4 34-6,2 4-7 9,-2-2-2-9,4 7 2 8,-1 1-3-8,0 0-22 7,2 3-9-7,3-1-25 9,3-1 1-9,0 2-16 8,2-2 0-8,4-2 1 8,3 1-1-8,0-4 1 7,3-1 2-7,1-5 21 8,1-2-11-4,-1-3 14-4,1-2 25 6,0-2 31 1,-2-7-19-7,-7-2-6 7,-1 1-27-7,-10 0-1 0,-4 2 10 13,-5 0 30-9,-4-1 31-4,0-3-10 7,0-1-55-3,-6 1-15 0,1-1 13 0,-3 1 20 0,-3-1-14-4,1 2-4 8,0-1-9-8,-2-1-3 9,2 2-5-9,3-2 2 0,1 1 3 10,-1 0-3-4,4-4-21-6,2-1-15 7,1-2-9-7,0-2 6 0,1-3 3 7,6-3 2 2,2 0-2-9,1-2 0 8,3 1 12-8,-2 1-12 0,-2 4 12 8,2 4-12 0,-5 4 12-8,-3 9-7 9,-1 2 10-9,-2 3 3 0,0 1-3 6,0 0-17 4,0 0-35-8,-3 5-39 4,-3 0-33-2,-4 7-26-4,-2 6-33 3,-5 4-117 5,1 6-177-8,-2 4-174 9,2-1-444-9,1-1-573 0</inkml:trace>
    </iact:actionData>
  </iact:action>
  <iact:action type="add" startTime="16339">
    <iact:property name="dataType"/>
    <iact:actionData xml:id="d11">
      <inkml:trace xmlns:inkml="http://www.w3.org/2003/InkML" xml:id="stk11" contextRef="#ctx0" brushRef="#br0">15632 11367 1646 0,'0'0'739'1,"0"0"-371"7,0 0-249-7,0 0-23 9,0 0 39-7,0 0 57 4,0 0 24-6,0 0-23 8,0 0-35-8,0 0-11 8,5 0-5-8,-2-3-5 8,-1-2-28-8,2-3-38 7,6-6-62-7,3-4-9 9,6-7-3-9,6-4 1 8,6-5 1-8,5-5 1 7,7-4 1-7,2-5 12 9,7 1-11-9,1-2-2 0,5 0-16 10,-2 3 4-4,2 2 11-6,-2 4-2 8,-4 6-16-8,-7 5 18 0,-8 6-18 6,-9 7 16 4,-11 7-18-10,-9 4-1 7,-5 5 22-7,-1 0 20 0,-2 0 17 8,0 0-25 0,0 0-12-8,-2 1-37 9,-1 3 12-9,-1 2 13 0,-2-1 11 7,0 2 1 1,-1-1-28-8,2-1-16 9,2-3-18-9,1-1-47 0,2-1-27 6,0 0 11 3,0 0 24-9,0 0 57 9,0-1 44-9,0-4-1 0,0-3-97 7,-1-1-64-7,-1-2-39 7,-1-2 3 2,-2 0-14-9,0 0 3 0,-2 1-150 8,-3 2-105-8,1 2 48 8,-6 3 182 0,1 2 234-8,-3 0 16 2,1 0 26 3,-2 1-39-5,2 2 118 8,0 0 71 1,6 0 75-9,-1 0 109 0,3 0 31 7,4 0-52-3,1 0-70 0,3 0-46 6,0 0-62-10,0 0-48 3,0 0-31 1,0 0-32-4,1 0-35 7,1-2-31 3,-1 2-25-10,4 0 0 0,2 0 25 11,4 4 35-11,2 0 56 4,7 0 13 5,3 0 21-9,1-3-4 0,5 0-35 7,1-1-24-7,2 0-16 8,1 0-12-8,2 0-31 8,-3-1 1-8,1-3-3 8,-2 2-1-8,-3-2 0 7,-3 2-2-7,-2 0-2 8,-3-1-17-8,-7 3-4 9,-4 0 7-5,-4-1 2 0,-2 1-2-1,-3 0 18 2,0 0 3-5,0 0 15 8,0 0 4-8,0 0-7 8,0 0 4-8,0 0-4 7,0 0 1-7,0 0 5 9,0 1-21-9,0-1-11 8,0 3-11-8,0 1-1 8,3 6 23-8,-1 3 65 8,-1 5-10-8,1 5-3 8,-2 6-12-8,0 2 3 7,-5 2 6-3,-3 3 12 1,-2 2-12-5,0-1-12 7,-1-2-10-7,-1-2-2 8,4-3-1-8,-1-3-22 8,4-7-2-8,2-6 0 9,3-2-24-9,0-8-4 8,0 1-2-8,0-4 5 7,0-1 1-7,0 0-1 9,0 0 4-9,0 0 3 7,2-4-1-7,2-1 4 9,1-3-3-6,1 0-44 2,0-3-110-5,-2 1-134 8,1 2-243-8,-5 4-262 8,0 3-795-8</inkml:trace>
    </iact:actionData>
  </iact:action>
  <iact:action type="add" startTime="21534">
    <iact:property name="dataType"/>
    <iact:actionData xml:id="d12">
      <inkml:trace xmlns:inkml="http://www.w3.org/2003/InkML" xml:id="stk12" contextRef="#ctx0" brushRef="#br0">20348 9302 738 0,'0'0'599'10,"0"0"-260"-9,0 0-190 8,0 0-123-8,0 0-22 8,0 0-4-8,0 0 22 8,0 0-2-8,0 0-7 8,0 0 29-8,29 1-3 8,-24 1 10-8,2-1 12 8,-1-1 43-8,0 1 48 0,2-1-16 7,-1 0-20 2,-1 0-6-9,1 0 22 8,3 0-7-8,-2 0-29 0,0 0-38 7,0-1 3 1,3-2-10-8,1 1-7 9,0-1-9-9,1 0-9 6,3 0-24-5,-3-1 11 8,2 0-12-9,-1-1 1 7,-1 0 17-3,0 1-3-4,-3-1-3 3,0 1-11 7,0-1 1-10,-2 1 13 8,-3 0 9-8,0 0 10 0,-2 0 38 7,1 1 3 2,-3-4-9-9,2 2-1 8,-2-2-16-8,1 1 4 0,-1 0-4 7,2-2 0 2,-3-1 0-9,2 1-34 7,1-1-16-7,0-1-12 8,0-1 12-8,2 0 0 0,1-1-1 8,0 1-21 1,-1-1 10-9,1 0-10 0,0 1 21 7,0 1-10-7,-1-2 11 7,0 1 4 3,-1 0-3-10,-1 2 2 0,-1 0 19 7,1 0 3-7,-3 1 0 8,0 2-2 1,0-1 5-9,0 1-9 0,-5-1-4 7,1 1 7-7,-2 0-21 8,-1-2 1 1,-2-1 0-9,2 1-2 0,-2-2-1 6,-1 2-5-6,0-2 6 13,1 2 19-8,2-1 15-5,-1 3 3 0,3-1 4 7,0 1-10-7,-1 1-19 8,1 1 13-8,-2-1-22 8,4 0 12-1,-1-1-14-7,0 1 16 0,-1 1-7 9,2-3-9-9,-2 0-2 8,1 1-11-4,-2-1 9 0,1 2 2 0,1-2 0 0,-2 0-14-4,2 1 15 8,-2-1 0-8,3 2 12 8,-2-1-10-8,0 3-2 8,1-1 22-8,-1 0-22 8,-2-1 0-8,0 2-21 8,1-1 21-1,-1 0 3-6,-2 1-3-1,0-1-26 8,0 2 8-8,1-2 5 8,-3 1 13-8,2 0-12 8,1 2 9-8,0 0-16 8,-1-1 1-4,1 0 5 0,2 2 10-4,1-1-9 8,-2 1-1-4,1 0 10 0,1 0-10-4,0-1 12 7,-1 1 0-7,1-1-1 9,-1 1-1-9,1 0 3 8,-1 0 1-8,2 0-1 8,-1 0-1-8,-3 0-11 8,2 0-10-8,0 0-3 8,-2 0 0-8,-2 0-9 8,0 1 6-8,-1 1 14 8,-3 3 12-8,1 1 0 8,1 0-1-4,-2 0-16 0,3 1 17-4,-2-1 1 8,1 3-2-8,3-2 0 8,-3 2-12-8,1 2-4 7,1-3 19-7,0 2 2 9,-1-1-1-9,2 0-1 8,-1 2 1-8,1-1 1 8,2-1-1-8,1 2 2 8,-1-4 10-8,2 4-13 7,0-4 0-7,1 2-3 9,1 0-10-9,0-2 11 8,0 3-1-8,0-1 3 7,1 0 0-3,-1 1 3 0,1-1-2 0,1 2 1 1,1 1 11-5,-2 1-10 8,2 3 25-8,0-2-26 8,-1 1-2-8,-1-1 0 8,2 0 3-8,0 1 1 8,0-2-3-8,0-1 1 8,0 1-1-8,0-1-1 8,0 1 0-8,0-2 1 8,0 0 22-8,0-3-11 7,0 2-10-7,0-3 1 9,0 1 9-9,0 1-10 8,3-2 11-8,0 0-1 8,2 0 10-8,0-1-7 8,-1 2 7-8,1-3-19 8,-1 0 19-8,2 0-6 0,0 0-4 7,1 2-10 2,-1-2-2-9,-1 0 1 8,3 0-1-8,-2 1 4 0,3-1-3 7,-1 0 0 2,0 1 1-9,0-1 16 8,1 0-18-8,0 2 1 5,-1-1 15-4,1-1-15 9,-1 0 0-10,0-3 1 8,-2 2 0-4,3-2-1-4,-2 2 0 8,0-1 2-4,1 2 0-4,0-2 10 8,1 0-11-8,-1 0 1 0,1 0 9 7,2-1 4 2,1 0 9-9,2-1 3 8,-1 0 9-8,2-1-6 0,1 0-3 7,2 0 0 0,0-2-1-6,2-2-2 8,-3-1-25-9,3 3 1 0,-4-2 2 7,-3 3-3-7,-3-1-1 8,2 0 1 1,-4 1 1-9,0 0 1 0,0-1 20 7,-2 2-20-7,-2-1 1 8,-1 1-1 1,-3 0 1-9,0 0 16 0,0 0-1 7,0 0-2-7,0-2-15 8,2 2 1 0,-2 0 0-8,0 0 10 0,0-1-10 8,0 1 0-8,0-1 1 8,3-3-1 1,0 3 1-9,1 0-1 0,0-4-2 7,0 4-2-7,-4 1 1 7,2-1 1 2,-2 1 1-9,0 0 2 0,0 0 13 8,0 0-14-8,0 0 1 8,0 0-1-8,0 0-2 8,0 0 0-1,0 0-1-6,0 0-2-1,0 0-13 8,0 0-2-8,0 0 0 8,0 0-4-8,0 0-3 7,0 0-6-7,0 0-6 9,0 0-9-9,0 0-13 8,0 0-18-8,0 0-38 8,0 0-51-8,0 0-70 8,0 0-121-8,0 0-192 8,0 1-580-8,0-1-406 7</inkml:trace>
    </iact:actionData>
  </iact:action>
  <iact:action type="add" startTime="26520">
    <iact:property name="dataType"/>
    <iact:actionData xml:id="d13">
      <inkml:trace xmlns:inkml="http://www.w3.org/2003/InkML" xml:id="stk13" contextRef="#ctx0" brushRef="#br0">15055 16948 188 0,'0'0'708'1,"0"0"-233"7,0 0-140-7,0 0-33 8,0 0-62-8,0 0-36 8,0 0-36-8,0 0-23 8,0 0-29-8,0 0-30 10,2 0-25-10,-2 0 0 7,0 0 6-7,0 0 7 7,0 0 3-7,0 0 5 8,1 0-5-8,-1-1-11 8,0 1-2-8,0 0-7 8,0 0-10-8,0 0-6 8,0 0-6-8,0 0-1 8,2-2-5-8,-2 2-4 8,0-1 3-8,0 0 1 8,1-2 14-8,1-1 8 10,0-2-45-10,3-2-6 6,-1-2-3-6,3-1 2 9,0-2 0-9,2 0-2 7,1 1 0-7,-1-2 3 8,-2 1 1-8,3 1 18 8,-1 1-6-8,-1 0 3 8,-3 2 3-8,-1 2 0 8,-1 1 6-8,0 3 3 8,-2 0 0-8,-1 2 9 8,0 0-5-8,0-1-4 10,0 2-7-10,0 0-2 6,0 0-16-6,0 0-3 8,0 0-3-8,0 0-16 8,0 0 4-8,0 0-10 8,0 0 3-4,0 0 3 0,0 0 4 0,0 0 2 0,3 0 10-4,-3 0 1 8,0 0 2-8,1 0 13 8,-1 0 15-8,0 0 0 8,0 0 6-8,0 0-9 8,0 0-3-7,0 0-1 6,0 0 4-7,0 0 0 8,0 0 0-8,0 0-4 8,0 0-5-8,0 0-15 8,0 0-1-8,0 0-12 8,0 0-10-8,0 0-9 8,0 2-16-8,0 0-2 8,0 1-13-8,0 3 58 8,3 2 4-8,0 0 19 8,0 3 6-8,2-1-3 8,-3 3-7-7,1-1-2-1,0 4-1 6,0-3-10 3,1 4 14-9,-1-2 12 8,0 1-27-8,0-1-1 0,-2 0-1 7,2 1 1 2,0-1 0-9,-1 0 0 9,-1 0 3-9,1-1 0 0,-1-1 0 6,1 1 0 3,-1-3-3-9,-1 0-1 8,4-1 1-8,-4-2-1 0,4 2-2 9,-1-4-10-2,0 1 10-7,0-2-12 8,0 0 2-8,0-2 10 0,-2 0-15 7,2 0 15 2,0-1-13-9,-1 1 14 8,-1-1 1-8,1 2-1 0,0-1 2 7,1 2 1-7,-1-1 0 8,-1 1 11 1,3 0 1-9,-4 0-10 0,3 1 12 7,-3 0 1-7,0 0-14 10,2 0 1-3,-2-3 25-7,0 0-26 3,0-2 1 1,0 0 10-4,0 1-1 8,0-2 7 1,0 0 5-9,0 0 4 0,0 0 6 7,0 0 0-7,0 0-3 8,0 0-6 1,0 0 9-9,0 0-4 0,0 0 1 7,0 0-13-7,0 0 4 9,0 0-4-1,0-2 10-7,0 2-6-1,0 0-1 6,0 0-3-6,0 0 1 8,0 0-7 1,0 0-9-9,0 0-2 0,0 0-1 7,0 0-12-7,0 0-19 8,-2 0-18-8,1 0 6 8,-1 0 9-8,-2 0 1 8,0 0-14-8,-2 2-54 8,0-2 26-8,-1 1 20 8,0-1 21-8,-2 2-4 10,2-1-5-10,1-1-4 6,-4 1-3-6,2 0 4 8,0 1-17-8,1-1 3 8,0 0-3-8,-2 0 16 8,2 0 0-8,1 2-10 8,-1-1 1-8,1 2 30 8,-1-3 26-8,4 0 15 8,-1 0 20-8,1-1-10 8,0 0 3-8,0 0 7 8,0 0 0-8,0 0-35 11,-1 0-25-11,-1 2 11 5,0-1 14-5,1 0 16 8,-1 1-5-8,0 0-10 8,-1 0 0-8,0 1 0 8,0 1 0-8,1-1-1 8,-1 0-12-8,1 0 12 8,-3 0 0-8,4-1 2 8,-1 1 17-8,2-2 15 8,3-1 26-8,0 0 19 8,0 0-1-8,0 0-13 11,0 0-5-11,0 0-8 5,0 0 4-5,3 0-13 8,-1 0 1-4,-1-1-10 0,2 0 3 0,4-2 6 0,0 0 22 0,2-1 15 0,0 1-13 0,-1-1-30 0,1-1-21 0,-2 3-15 0,1-1 0 0,3 0 0 0,-1 0-1-4,2 1-1 8,3 1-12-8,-1-3 1 8,1 3 9-6,0 0 1 4,0 0-1-2,0-1 0 0,2 2 2-4,-1-1-1 8,1 0 0-8,-1-1 2 8,0-1 2-8,1-1 16 8,-1 0-3-8,1-1-2 8,-1 0 5-8,-1 0-17 8,-1-2 2-8,-2 2 12 8,-1 1-11-8,-2 0 8 8,-2 3-12-8,-1-1-1 8,-3 2-12-6,-2-2-2 4,-1 2 0-6,1 0-3 8,-1 0 2-4,0 0 13 0,0 0-15 0,3 0 5 0,-1 3 13-4,2 1 13 8,1-1-1-8,0 3 3 8,2-2-15-8,-4-1-1 8,0 0-1-8,-1-3 0 0,-1 1-10 7,-1-1 12 2,2 0 15-9,-2 0 13 8,0 0 9-6,0 0 12-2,0 0 2 5,0 0-11 4,0 0 3-9,0 0 24 8,0 0 3-8,0 0-3 0,0 0-18 7,0 0-19 2,0 0-29-9,0 0-1 8,0 0-3-8,0 0-9 0,0 0 0 7,0 0 0 2,0 0 9-9,0 0-10 8,0 0 10-8,0 0-9 0,0 0 9 10,0 0-15-3,0 0 0-7,0 0-4 7,0 0-8-7,0 0-22 0,0 0-30 7,0 0-22 2,0 0-31-9,0 0-71 8,0 0-100-8,0-1-160 0,1-3-203 8,3-1-293-8,-1-3-453 7</inkml:trace>
    </iact:actionData>
  </iact:action>
  <iact:action type="remove" startTime="33496">
    <iact:property name="style" value="instant"/>
    <iact:actionData xml:id="d14" ref="#d12"/>
  </iact:action>
  <iact:action type="add" startTime="33497">
    <iact:property name="dataType" value="strokeEraser"/>
    <iact:actionData xml:id="d15">
      <inkml:trace xmlns:inkml="http://www.w3.org/2003/InkML" xml:id="stk14" contextRef="#ctx0" brushRef="#br1">20053 9307 473 0,'0'0'404'10,"0"0"-156"-9,0 0-105 8,0 0-39-8,0 0-45 7,0 0-23-7,0 0-36 8,0 0 0 1,0 0-26-9,22-10 15 0,-22 10 11 7,0 0 22-7,0 0 8 9,0 0 25-9,0 0 75 8,0 0 91-2,0 0 29-4,0 0-33-2,0 0-33 7,0 0-42-3,0 0-16 0,0 0-10 0,0 0 2 0,0 0-9-4,0 0-16 8,0 0-17-8,0 0 1 8,0 0 2-8,0 0-3 8,0 0-3-8,0-2-10 8,1 2 1-8,-1 0-5 9,0 0 8-9,2-1 14 7,-1-1 4 0,1 0-3-5,-1 2-1-2,1 0-12 7,-2 0-7-7,0 0-16 8,0 0 1-8,0 0-4 8,0 0 4-8,0 0-10 9,0 0-10-9,0 0-5 8,0 0-22-8,0 0-28 7,0 0-46-7,0 0-68 9,0 2-92-9,0 1-115 7,2 0-187-7,8 2 3 8,3-3-449-8,7-2-417 8</inkml:trace>
    </iact:actionData>
  </iact:action>
  <iact:action type="add" startTime="36162">
    <iact:property name="dataType"/>
    <iact:actionData xml:id="d16">
      <inkml:trace xmlns:inkml="http://www.w3.org/2003/InkML" xml:id="stk15" contextRef="#ctx0" brushRef="#br0">16345 9750 2667 0,'0'0'610'1,"0"0"-438"13,0 0-118-10,0 0 22-3,0 0 69 4,0 0 22 0,0 0-63-4,0 0-104 8,0 0-16 1,-3-10-28-9,3 10 7 0,0 0 5 7,6-1-3-7,1-1 16 8,3 2 17-8,5-1 1 8,1 1 1-8,4 0-1 8,0 0 0-8,2 0-2 8,2 0 2-8,3 3 1 8,1-2-2-8,2 1 0 8,3 2 2-8,2-3 2 8,2-1 13-8,3 0-14 7,-1 0 0-7,3-1 2 9,-2-3 0-9,-1-2-3 7,-1-1-9-7,-5 0-29 9,-5 3-9-9,-7-3-4 7,-8 3 7-7,-4 3 6 9,-4 0 35-9,-3 1 3 8,-2 0 76-8,0 0 18 8,0 0-9-8,-5 0-22 8,-1-1-63-8,-3 0-6 8,-1-2-48-8,-2 2-12 8,-2-1 19-8,-2 0 0 8,1 1-13-8,-2 1 6 8,1-1 9-8,1 1-2 8,0-1 15-8,6-2-13 8,-2 2 10-8,5 0 13 8,2-3 21-4,-1 2-2 0,4-3-48-4,-1 1-6 9,-1 0 37-6,3-1 20 4,-2 0-1-7,1 2 1 5,1-1 35-5,0 2 7 8,0-2 3-5,0 4 21 2,0 0-2-5,0-1-7 8,0 1-13-8,0 0-29 8,0 0-15-8,0 0-38 8,0 0-12-8,0 0 15 8,0 0-13-8,0 0-29 8,0 3 6-8,6 1 71 8,0 1 23-8,3 1 5 8,1 1-5-8,3-1-7 8,2 1-13-8,3-1 9 7,0-1 7-7,3 2 7 9,1-2-4-9,1 0-9 9,-3 0-12-9,0-1-1 6,0 1-2-6,-4-1 0 9,-2 0-17-9,-6 0 6 8,-2 0-19-4,-3-1-12 0,-3 1 2-4,0 3 42 8,-6 0 32-8,-5 4 95 8,-6 0-13-8,-3 2-41 8,-3-1-32-8,-3 2 7 8,2 0 18-8,-1 0-6 8,2 0-29-8,4 1-6 8,4-2-25-8,4-2-9 8,4-1-16-8,3 0-13 8,2-1-16-8,2-1 4 8,0-1-7-8,2 1-28 8,2-3-42-8,3 0-48 8,-1-1-65-8,2-3-71 8,1-1-216-8,-4 0-577 0</inkml:trace>
    </iact:actionData>
  </iact:action>
  <iact:action type="add" startTime="37702">
    <iact:property name="dataType"/>
    <iact:actionData xml:id="d17">
      <inkml:trace xmlns:inkml="http://www.w3.org/2003/InkML" xml:id="stk16" contextRef="#ctx0" brushRef="#br0">19470 9897 187 0,'0'0'1778'10,"0"0"-1318"-9,0 0-295 0,0 0-81 7,0 0-10 2,0 0 3-9,0 0 19 7,0 0-19-7,0 0-77 0,0 0-50 7,5 0-20 3,1 0 25-10,3 1 45 0,2 1 28 7,6 3 24-7,5-2-14 8,1 1-26 1,5 1-12-9,2 2 0 7,2-2 0-7,2 1 0 0,6-1 2 7,1 2 14 2,1-3-14-9,5 1 21 0,-1-1-21 8,3 1 30-8,-2-1-16 8,-2-2-15-8,0 2 2 8,1-3 23-8,-1 1-24 8,-2-1 21-8,1-1 18 8,-7 0-9-8,2 0-13 8,-5 0 7 0,-1 0 15-8,-2-1-2 0,-4 1-4 8,-2-2-16-8,-2 2 3 8,-2 0-6 1,-2 0-13-9,1 0-2 0,-1 0-1 7,-2 0 0-7,5 2 0 8,2 2 1 1,2-3 15-9,2 2 3 0,3-1-17 7,2-1 12-7,4 2-14 8,0-1-1-8,1-1 0 8,3 4 0-8,0-4 1 7,-1 3 0-7,2-3-13 9,-3 3 12-9,-2-3 1 8,-1 0 2-8,-2 2 21 8,-3-1 2-8,-6 0-3 8,-2-1-3-8,-6 1-3 8,-1 0-13-8,-4-2 19 8,-1 1-3-8,-2-1 13 8,1 0 3-8,3 0 22 8,-3 0 15-8,3 0 1 8,3 0 2-8,2 0-15 7,0 0-23-7,5 0-24 8,1 0-12-8,3-1-1 9,1 1 0-9,2-1 2 8,3 0-2-8,0-1-10 8,2 2 7-8,-2 0 1 7,2 0-1-7,-2 0-7 9,-1 0 10-9,-1 0 3 8,-2 2-2-8,0-2 0 8,-3 0 1-8,-2 0 17 9,0 0 1-9,-3-3-8 7,1 1 20-7,-3-3-1 8,1 4-6-8,-2-3 12 7,3 2 4-7,-1-1-13 9,3 1 3-9,0-1-19 8,3 0-11-8,1 2 2 7,1 0-2-7,0-2-1 8,0 3-1-8,2-1-2 9,-1 1 1-9,2 0 1 8,0-1 0-8,0 1 1 9,0-1-1-9,0-1-2 7,1 1 1-7,0 0 2 7,0 0 2-7,-1-2-1 9,1 1-1-9,-2 1 0 8,0 1 0-8,-1-1 2 8,-3-2-2-8,0 2-2 7,-3 0 2-7,0-2 0 9,0 0 2-9,0 1 0 8,-1-1 10-8,0-2 1 8,1 3 5-8,0-4 4 9,-1 1-19-9,0 0-3 7,0 2 2-7,-2-3 0 8,0 1-2-8,2 0 1 8,-2 0 1-8,0 1 2 7,3 0-2-7,-2-1-2 0,2 0 0 8,1-2 2 1,3 1 0-9,1 1 10 8,-1-3-9-8,-1 3-3 7,0 0-3-7,-1-2-9 8,-4 5 9-8,-2-2 1 9,1 2 0-9,-3-1-1 8,-3 0-9-8,-3 2 0 8,0-1-1-8,-2 2 10 7,-3-1-9-7,-2 1 9 8,-1 0 0-8,1 0 1 9,-4 0 2-9,0 0 1 7,2 0 17-7,-2 0-2 8,0 0-4-8,0 0-10 0,0 0-1 7,0 0-1 3,0 0-1-10,0 0-11 8,0 0-4-8,0 0-2 0,1 0-1 7,1 0 19 1,1 0 25-8,0 0 0 8,0 0-4-4,-1 0-2-4,1 0-7 3,0 0 7 7,-1 0 9-10,-1 0 6 7,1 0-3-7,-1 0 0 0,2 0 3 7,-3 0-7 3,0 0 1-10,1 0-6 7,-1 0-1-7,0 0-8 0,0 0-10 9,0 0 9-1,0 0-11-8,0 0-1 7,0 0-2-7,0 0 0 0,0 0-10 8,0 0 8 0,0 0-14-8,0 0 3 0,0 0-7 8,0 0 10-8,0 0 9 8,0 0 1-8,0 0 2 8,2 0 3-8,-2 0 12 8,0 0 0-8,0 0 4 8,0 0-4-8,0 0 4 9,0 0-1-9,0 0 1 7,0 0-1-7,0 0-6 7,0 0 4-7,0 0-4 9,0 0 0-1,0 0-9-8,0 0 10 0,0 0-12 7,0 0-1-7,0 0-13 9,0 0-5 0,0 0-10-9,0 0-12 3,0 0-43 6,0 0-62-9,5 0-87 3,4-1-66 5,4-4-153-7,1 0-210-1,-2-3-942 6</inkml:trace>
    </iact:actionData>
  </iact:action>
  <iact:action type="add" startTime="40301">
    <iact:property name="dataType"/>
    <iact:actionData xml:id="d18">
      <inkml:trace xmlns:inkml="http://www.w3.org/2003/InkML" xml:id="stk17" contextRef="#ctx0" brushRef="#br0">17361 10433 2064 0,'0'0'576'9,"0"0"-463"-8,0 0-113 8,0 0-84-8,0 0 84 0,0 0 13 7,0 0-13 2,0 0-29-9,0 0 29 8,0 0 4-8,27 7 53 0,-16-3 18 7,2-4-8 2,2 0 1-9,1 0 5 8,3 0 11-7,1-4-1-1,-1 1-13 6,1-1-9 3,4 0-13-9,-2 1-10 9,1-1-13-9,-1 0-23 0,-1 1-2 7,-2 3-1 2,1 0-21-9,-4 0 3 7,0 0 0-7,2 4 0 8,-1 0 6-8,1 1 12 8,-2 0-1-8,1 2 2 8,2-1 1-3,-1-1 1-2,1 1 0-2,-1-1-1 6,1-3 1-7,0 2 1 10,1-3-1-7,0-1 14 1,0 0-1-4,3 0-2 0,0 0 0 6,0-5-10 3,3-1 16-9,-1 1-18 8,-2-2-1-8,1 1 0 0,-3-1-13 8,-1 2-9 1,-3-2-25-9,-4 1-11 8,-4 4-3-9,-4-1 20 1,-1 1 9 9,-4 2 32-2,0 0 9-7,0 0 15 8,-2 0-24-8,-7 0-19 0,0 0-4 8,-6 2-54 0,0 2 10-8,-3 0 51 8,1 0 16-8,0 0 0 0,4-2 39 7,4 1-7 2,0-2-20-9,4-1 8 9,2 0-7-9,3 0-13 0,0 0-39 6,0 0-19 3,0-1-77-8,0-4-3 6,0 1 38-7,0-3 39 0,0 2 41 7,-1-1 19-7,-1-1 2 8,1 2 40 1,-2-2 24-9,0 0-1 0,-2 2 17 7,0-1-33-7,-2 0 10 8,1 2-3 1,-1 1-4-9,-4-1-19 0,0 1 3 8,0-1 4-8,-3 0-1 7,0 2 7 2,0-2 25-8,2 1 58-1,4 2-17 6,-1-2-10-2,4 2 29 0,2 1-17 5,1 0-18-9,2 0-45 5,0 0-28 1,0 0-10-6,0 0-12 6,0-1-15 1,2 1-17-7,-2 0-5 0,1 0-1 11,1 0 0-11,0 0-9 5,4 0 31-5,0 1 16 7,1 3 22-7,0 0-3 8,1 0-6-7,1-1-10 6,0 1-1-7,1 2 0 8,2-1 14-8,-1-2 0 8,3 3-4-8,0-1 3 12,0 1-15-10,2-1-2 2,-1 2-1-4,2-1 2 6,-3 0-2-6,3-1-10 8,-2 1-9-8,1-1-3 8,-2 2 0-4,-1-3-1 0,-1-1-8 3,0 1 9-4,-4 0 9 0,-1-1 13 0,0 0-13 0,-2 0 3 2,-4-3 11-5,2 0 0 8,-2 1-1-8,-1-1 0 8,0 2 0-8,2-2 2 8,-2 0 0-8,0 0 0 9,0 0-1-9,0 0 0 8,0 0-11-8,0 0 1 8,0 0-10-8,0 1 6 7,0 0 16-7,1 2 11 10,-1 0-11-10,0-3-1 7,0 1-2-7,0-1 1 7,0 0 1-7,0 0 0 8,0 3 1-8,0-2 1 8,0-1 1-8,0 0 23 8,0 0 7-6,0 0 0 5,0 0-10-7,0 0-10 7,0 1-8-7,0 0-1 8,-1 2 9-8,-2-1 23 8,-1 4-7-8,1-1-9 8,-2 0-6-7,1 2-1 6,-3 1-11-7,-1 2 2 8,-1 3 9-8,-2-1-12 9,1 4 2-9,-3-1 0 7,2 0-2-7,-2 1-2 8,4-1 2-8,-1-1 12 8,0 2-11-8,1-3-1 8,-1-1 0-8,3-4 1 8,-1 3 2-8,0-4 0 9,2 1 16-9,1-3-16 8,2-1 10-3,-1-3-1-2,4 2 1-4,0-3 2 9,0 0 14-8,0 0 2 9,0 0 8-5,0 0 14-4,0 0 6 3,0 0-18 6,2 0-10-9,0 0-13 8,-2 0-18-4,1 0-1-4,-1 0-20 3,0 0-11 5,0 0-17-8,0 0-39 9,0 0-57-9,0 0-72 8,0 0-84-7,0 3-124 6,-7 3 22-7,1 0-179 8,-4 4-565-8</inkml:trace>
    </iact:actionData>
  </iact:action>
  <iact:action type="remove" startTime="45134">
    <iact:property name="style" value="instant"/>
    <iact:actionData xml:id="d19" ref="#d16"/>
  </iact:action>
  <iact:action type="add" startTime="45136">
    <iact:property name="dataType" value="strokeEraser"/>
    <iact:actionData xml:id="d20">
      <inkml:trace xmlns:inkml="http://www.w3.org/2003/InkML" xml:id="stk18" contextRef="#ctx0" brushRef="#br1">16689 9722 1285 0,'0'0'758'2,"0"0"-311"-1,0 0-228 11,0 0-58-11,0 0 22 0,0 0 41 0,0 0-5 12,0 0-25-12,0 0-34 0,0 0-15 12,0 0 3-6,0 0 8-6,0 0-8 0,0 0 10 12,0 0-10-12,0 0-22 0,0 0-22 13,0 0-22-13,0 0-24 0,0 0-15 0,0 0-13 12,0 0-11-12,0 0-17 0,0 0-2 12,0 0-19-12,0 0-11 0,-1 0-19 13,1 0-18-13,0 0-13 0,0 0-42 13,0 0-47-8,0 6-75-5,0-2-92 0,0 4 113 13,4 1-58-13,2 2-143 0,-1 0-247 12,3 0-454-12,-4-3-252 0</inkml:trace>
    </iact:actionData>
  </iact:action>
  <iact:action type="remove" startTime="46086">
    <iact:property name="style" value="instant"/>
    <iact:actionData xml:id="d21" ref="#d17"/>
  </iact:action>
  <iact:action type="add" startTime="46087">
    <iact:property name="dataType" value="strokeEraser"/>
    <iact:actionData xml:id="d22">
      <inkml:trace xmlns:inkml="http://www.w3.org/2003/InkML" xml:id="stk19" contextRef="#ctx0" brushRef="#br1">19673 9942 1392 0,'0'0'1245'2,"0"0"-1016"12,0 0-143-13,0 0 4 0,0 0 96 13,0 0 104-13,0 0-25 0,0 0-79 12,0 0-73-12,1 3-41 0,-1-3-6 13,0 0 2-13,0 0-6 0,0 2-15 13,0-2-16-13,0 0 9 0,0 0 19 12,0 0 33-12,0 0 22 0,0 0 9 13,0 0-31-13,0 0-31 4,0 0-24-4,0 0-13 0,0 0-8 13,0 0-13-13,0 0 8 0,0 0-11 13,0 0-12-13,0 0-10 0,0 0-27 12,0 0-52-12,0 0-55 0,-1 0-63 13,-4 0-63-13,2 3-91 0,-4-1-162 0,0 3-70 12,0 0-552-12,-2-2-432 0</inkml:trace>
    </iact:actionData>
  </iact:action>
  <iact:action type="add" startTime="48153">
    <iact:property name="dataType"/>
    <iact:actionData xml:id="d23">
      <inkml:trace xmlns:inkml="http://www.w3.org/2003/InkML" xml:id="stk20" contextRef="#ctx0" brushRef="#br0">15338 16627 337 0,'0'0'450'1,"0"0"-199"7,0 0-111-7,0 0 3 8,0 0 36-8,0 0 29 8,0 0-6-8,0 0-53 9,0 0-35-9,0 0-14 7,-5 13 20-7,5-13 12 9,0 0 10-9,2 0-7 7,-2 0-6-7,0 0-13 8,0 0-11-8,0 0 10 8,0 0 41-8,0-3 35 9,0 3-15-9,0-1-34 7,0 1-45-7,0 0-27 9,0-1-17-9,0-1 3 7,0-1-43-7,-2-3-13 9,-1 0-2-9,-1 0 1 7,-3-4 0-7,1 2-21 8,-2-4 21-8,0 2 0 8,-3-1-14-8,4-2 14 8,-5 2 1-8,2-1 10 8,-1 4-7-8,0-2-6 8,-3 3 3-8,4 1-28 8,-2-1 25-4,-1 3-15 0,2 1 17-4,-2 1-15 8,1 1-15-8,1-1 30 9,-1 2-2-9,-1 0-16 7,1 2-17-7,0 3 17 8,-1 0 4-4,1 3-4 0,1 2 6-4,-2 0 1 8,3 5-4-8,0 0 4 8,-2 3 11-8,1 3 1 9,0-1 0-9,0-1 1 7,2 2 14-7,-1 0-11 8,2-1 21-8,-1 1-10 8,3-2 1-8,0 0 0 10,-2 0 2-10,4-1-2 6,-2-1 13-6,0 0 3 9,0-1-14-9,2-2 1 7,-2-2-7-7,3 1 1 8,0-2-12-8,1-2 1 0,0-1-2 7,1-1 0 2,-1-1-1-9,2 0-11 8,0 0-4-8,0 1 13 0,0-1-10 7,0 3 13 2,0 0 1-9,0 0 2 8,0 1 16-7,0 2-3-1,2 1 2 6,1 2 4 3,-2 1-9-9,0 0-1 8,2 2-10-8,0 0 1 0,0 0 1 7,0 1-2 3,-2 0 0-10,2-1-1 7,0-1-1-7,1-2 3 0,-1 0-3 7,0-1 0 2,2-1-1-9,-1-4 1 8,1 1-2-8,-2-3-1 0,2 0 2 9,-1-1-3-2,-1-2 3-7,1 1 1 8,2-1 13-8,1 1 12 0,0-1 15 7,2 1 4-7,2 1-4 8,0-1-15 1,0 0 0-9,4 0-22 0,-1-1-1 8,2 3-1-8,-2 1 0 7,2-1 0 2,0-1-1-9,-2 2 1 0,2-2-1 8,-1 1-1-8,-1 0 1 9,3 0 0-1,-2 1 3-8,2-2 9 0,-1 0-9 7,1-1 22-7,1-1 0 8,0 0-7 1,1 0-16-9,-2-1 1 0,-1-2 10 6,2-1-1-6,0 0 16 8,0 0 3 1,0 0 3-9,2-4-16 0,-1-2 7 7,1 0-7-7,0-3 1 8,-2 2-16-8,0-2 12 10,1 1-13-10,-1 0-1 6,-1-1-1-6,2 2 1 8,-1-2 2-8,-2 0 13 9,1 0-16-9,-2-2 0 7,2 0-1-7,-2 0-1 8,0-1 1-8,-1-2 1 9,1-2 1-9,0-1 2 7,0-1-2-7,-1 0-1 9,0 2-1-9,-3-1 0 7,-2 1 1-7,2 2 2 10,-5 0 1-10,2 1 0 6,-1 0 0-6,-1-1 12 8,-1 2-3-8,0-3-8 8,0 0-1-8,-2-2 12 8,0 1-3-8,-3-2-9 9,2 2 16-9,-2-2-16 7,0 0 27-7,-2 1-5 8,-4-1-7-8,-1 0-6 8,-1 1-8-8,-1 0 17 8,0 1 0-8,0-2-8 10,-2 0-13-10,0 0-1 7,-1 0-1-7,-1 0 2 7,4-1 0-7,-3-1 0 8,3 3-3-8,0 1-9 8,2-1 0-8,-2 2 12 8,4 1 0-8,-3 2 3 8,2-1 12-8,-2 1-14 9,-1 1 2-9,1 2 19 8,-1-2-7-8,-4 2-12 7,1 0-3-7,-2 2 0 9,0 0-2-9,-1 2 0 8,-1 0-1-8,-2 1-15 7,2 1 2-7,-3 1-2 8,2-1 3-8,-3 1-7 9,1 0 4-9,0 2 16 7,3 0 0-7,-1 0-13 8,0 0 12-8,1 0-16 8,0 0 4-8,4-1 12 8,-2 1-9-8,4-2 11 8,-1-1-2-8,0 0 2 10,3-1-15-10,0 0 15 6,-1 1-10-6,3-1 11 8,1 1 12-8,-1 2 0 8,4-1-10-8,-1 2-2 8,1 0-2-8,0 0-1 8,-1 0-27-8,1 0-16 8,-2 1-22-8,-2 4-55 8,-1 4 21-8,-2 1 3 8,2 3-7-8,0-1-25 8,2 1-73-8,0-2-92 9,2 0-136-9,-1 0-207 0,1-1-572 7</inkml:trace>
    </iact:actionData>
  </iact:action>
  <iact:action type="add" startTime="54542">
    <iact:property name="dataType"/>
    <iact:actionData xml:id="d24">
      <inkml:trace xmlns:inkml="http://www.w3.org/2003/InkML" xml:id="stk21" contextRef="#ctx0" brushRef="#br0">5669 5882 1037 0,'0'0'683'1,"0"0"-306"7,0 0-196-7,0 0-38 9,0 0 12-9,0 0 54 8,0 0 29-8,0 0-8 8,0 0-26-8,3-12-29 8,-3 10-55-4,0 1-13 0,-1-2-10-4,-2 2 11 8,1-2 1-8,-1 3-19 8,2-1-15-8,-1-1-16 8,-2 2-28-8,2 0 12 8,1 0-6-8,-2 0-3 8,2 0-9-8,1 0-24 8,0 0-1-8,0 0-12 8,0 0-1-8,0 0 12 8,0 0 1-8,0 0 0 8,0 0 13-8,0-1 8 7,0 1 1-7,0 0 2 9,0 0-5-9,0 0-4 8,0 0 1-8,0 0-13 8,0 0-3-8,0 0-11 8,-1 4-20-8,-1 0-19 8,-1 4 1-8,0 2 30 8,-4 1 17-8,4 5-16 8,-1-2-4-8,-1 2 19 0,0 0 0 7,2 0-22 3,0 1 23-10,0-1-16 7,2 0 16-7,-1-1-17 0,2 0 6 7,0-1 11 1,0-3-10-8,0-2 9 9,0 0-28-9,2-2 6 0,1 0 0 6,-1-1-3 4,3-3 0-10,0 2 9 8,0 1 1-8,-1-1 18 0,0 1-1 7,2-1 1 2,-1 1-2-9,-1-1-11 8,3 0-9-4,-3 0 10 0,1 1-7-4,-1 1 7 7,2-1-7-7,-2 1-12 8,3 0-8-8,-2 0 5 8,-1-1 2-3,3 1 7-2,-2-2 0 0,-1 0 3 2,3-1 3-5,-1-1 16 8,-2-2-19-8,2-1 6 0,1 0 16 8,0 0 1 0,2-1 28-8,3-5 12 0,0-4 3 8,0 1-16-4,4-3-9-1,-3 1-16 6,-3-1-2-9,3 1 11 0,-3-2 4 8,-1 2 12-8,-1-1-2 8,-1 0-4 1,-1 0-6-9,0 2-1 7,-3 0 1-7,2-2-1 0,-3 3-11 12,1 0 17-8,-2 2-2-4,-1-1 9 0,0 0-3 8,0 1 6-8,0 1-28 13,0 0 0-10,0-1 13-3,0 1-16 8,0 0-1-8,-1-2-21 0,-2 0 20 7,1 0-35 2,0-2 15-9,2-1 3 8,-2 2 18-8,2-3-21 0,0 1 1 12,0-1 2-12,0 1-6 8,0 4 16-3,0 0 9-5,2 3 37 0,-2 2 28 6,0 0 13-6,0 0-22 8,0 2-19 1,0 0-21-9,0 0-16 0,0 0-1 7,0 0-2-7,0 0-10 8,0 0-2 1,0 0-13-9,0 2 9 0,0 1-15 7,0-1-25-7,0 4 11 9,0 3 48-1,0-2 34-8,0 5 7 0,-2-1-1 7,1 0-15-7,1 0-23 8,0 2 14 1,0-1-4-9,0 1-9 4,0 0-1-1,0-2-2-3,0 2 0 8,0 0 16-8,0 1 24 8,1 1-3-8,1-3-33 8,2 1-2-8,0-1-2 8,-1-1-1-8,0 0-1 9,0 3-1-9,3-1 0 8,-2 1 0-8,-1 1 3 8,3-1 37-8,-3-2-18 8,-1 3-4-8,3-3-12 8,-1 1-3-3,-1 0-2 3,0 0 2-8,0-3 2 3,1 0-2-3,0-2-18 8,-1-2 3-8,0 0 2 8,0-3-5-8,0 0 2 7,1 0-6-7,2-2 7 9,0 1 14-9,-2-2 1 8,3 0 22-8,2 0 21 8,4 0 3-8,0-3 13 8,3-3-7-8,0-1-11 8,2-1-17-3,3-3-8-2,-1-1 1-3,1 0-17 8,-2 0-2-1,1 4-13-5,-5-3-13 2,-1 5-6 2,-4 0 18-4,0 0-5 3,-4 5 5 0,-2-3-14-3,-1 3-14 2,-1 1-8 2,-1 0 2-4,1 0-6 3,-2 0-24 0,0 0-33-3,0 0-9 2,0 0-7 2,0 0-22-4,0 0-58 3,-2 0-96 0,-1 2-109-3,-1 2-147 2,-3-1-248 2,-3-1-652-4</inkml:trace>
    </iact:actionData>
  </iact:action>
  <iact:action type="remove" startTime="59202">
    <iact:property name="style" value="instant"/>
    <iact:actionData xml:id="d25" ref="#d23"/>
  </iact:action>
  <iact:action type="add" startTime="59204">
    <iact:property name="dataType" value="strokeEraser"/>
    <iact:actionData xml:id="d26">
      <inkml:trace xmlns:inkml="http://www.w3.org/2003/InkML" xml:id="stk22" contextRef="#ctx0" brushRef="#br1">15459 16429 20 0,'0'0'420'5,"0"0"-19"-3,0 0-91 4,0 0-56 0,0 0-46-3,0 0-16 3,0 0-14-3,0 0-6 3,0 0-19 0,4-9-11-3,-4 9-16 3,0 0-10 0,0 0-23-3,0 0-12 3,0 0-1 0,0 0 16-3,0 0 10 3,0 0 15 0,0 0 0-3,0 0-6 3,0 0 5 0,0 0 0-3,0 0-6 3,0 0-4 0,0 0-9-3,0 0-20 3,0 0-19 0,0 0-18-3,0 0 3 3,0 0-4 0,0 0 1-3,0 0 2 3,0 0-6 0,0 0-15-3,0 0-9 3,0 0-14 0,0 0-1-3,0 0-1 3,0 0-1 0,0 0-1-3,0 0-11 3,0 0 10 1,0 0-12-5,0 0 2 4,0 0-8-3,0 0-38 3,0 0-56 0,0 0-47-2,0 0-68 1,0 3-92 1,0 0-153-3,0 4-175 3,0 2 12 0,-3 1-548-2</inkml:trace>
    </iact:actionData>
  </iact:action>
  <iact:action type="remove" startTime="59919">
    <iact:property name="style" value="instant"/>
    <iact:actionData xml:id="d27" ref="#d13"/>
  </iact:action>
  <iact:action type="add" startTime="59920">
    <iact:property name="dataType" value="strokeEraser"/>
    <iact:actionData xml:id="d28">
      <inkml:trace xmlns:inkml="http://www.w3.org/2003/InkML" xml:id="stk23" contextRef="#ctx0" brushRef="#br1">15246 17020 443 0,'0'0'548'2,"0"0"-242"4,0 0-172-1,0 0-95-2,0 0-37 3,0 0 1 0,0 0 40-3,0 0 22 3,0 0 0-2,0 0-7 1,0 0-3 1,0 0 10-3,0 0 30 3,0 0 41 0,0 0 23-2,0-1 12 1,1 0 17 1,-1 1 2-3,1 0-4 3,-1 0-19 0,0 0-20-2,0 0-29 1,0 0-23 1,0 0-6-3,0 0-10 3,0 0-9 0,0 0-13-2,0 0-10 1,0 0-9 1,0 0-10-3,0 0-15 3,0 0-13 0,0 0-1-2,0 0-12 1,0 0 0 1,0 0 1-3,0 0-17 3,0 0-43 0,0 0-89-2,2 0-103 1,-1 0-177 1,2 0-380-3,-3 0-454 3</inkml:trace>
    </iact:actionData>
  </iact:action>
  <iact:action type="add" startTime="65200">
    <iact:property name="dataType"/>
    <iact:actionData xml:id="d29">
      <inkml:trace xmlns:inkml="http://www.w3.org/2003/InkML" xml:id="stk24" contextRef="#ctx0" brushRef="#br0">18773 11310 1042 0,'0'0'687'2,"0"0"-320"4,0 0-195-1,0 0-14-2,0 0-29 3,-86 15 68 1,73-11-33-5,4-3-81 5,2 2-28-2,3-1-29-2,-1-1 19 3,1-1 22 1,4 0 25-5,0 0 26 5,0 0 19-1,0 0-20-3,0 0-4 3,0 0 4 1,0 0 5-5,0 0 1 5,0 0-10-5,0 0-113 2,0 0 99-2,0 0-12 3,0 0-13-2,0 0-9 3,0 0-13 2,2 0-24-6,0 0-28 4,-2 0-2 0,0 0-32-3,3 0-18 3,0 0-16 1,4 1 0-5,2 2 68 4,8 0 2 0,2 2 26-3,6 1-10 3,4 0 13 1,4-2 6-5,3-1-15 4,5 1 6 0,3-2 15-3,5 1-9 3,1-3-10 1,6 0 10-6,3-3 6 5,1-1 3 0,1-4-21-3,0 1-19 3,0-1 0 1,-2-1-2-5,-3 1 1 4,-3 1 7 1,-5 2-9-5,-5-1-12 4,-4 2 9 1,-5 3 3-5,-6 0-2 4,-6 1 2-3,-4 0 0 3,-5 0 3 0,-3 0-3-3,-6 0-3 3,-1 0-10 0,-1 0 11-3,-2 0 2 3,0 0 0 0,0 0 2-3,0 0 1 3,0 0 10 1,0 0-1-5,0 0 0 4,0 0 1 0,0 0 2-3,0 0-3 3,0 0-11 0,0 0 2-3,0 0 0 3,0 0 13 0,0 0 5-3,0 0-9 3,0 0 7 0,0 0 5-3,0 0 3 3,0 0 1 0,0 0 3-3,0 0 8 3,0 0-2 0,0 0-4-3,0 0 4 3,0 0-1 0,0 0-5-3,0 0-10 3,0 0-6-3,0 0-2 3,0 0-12 0,0 0 1-2,0 0 0 1,0 0-2 1,0 0-1-3,0 0-1 3,0 0-1 0,0 0-13-2,0 0 14 1,0 0-1 1,0 0 0-3,0 0-9 3,0 0 11 0,0 0 1-2,0 0 0 1,0 0 1 1,0 0-1-3,0 0 2 3,0 0 1 0,0 0 0-2,0 0 9 1,0 0-11 1,0 0 2-3,0 0 0 3,0 0 0 0,0 0-1-2,0 0-2 1,0 0 0 1,0 0-1-2,0 0 1 2,0 0-2-1,0 0-1-1,0 0 0 2,0 0 1-3,0 0-1 2,0 0 0 1,0 0 0-3,0 0-9 4,0 0 9-1,0 0-12-2,0 0 3 1,0 0-10 1,0 0-8-4,0 0-7 5,0 0-18-2,0 0-21-1,0 0-28 1,0 0-31 1,0 0-80-3,0 0-157 4,0 0-292-2,0 0-590-1,-9 0-522 1</inkml:trace>
    </iact:actionData>
  </iact:action>
  <iact:action type="add" startTime="69003">
    <iact:property name="dataType"/>
    <iact:actionData xml:id="d30">
      <inkml:trace xmlns:inkml="http://www.w3.org/2003/InkML" xml:id="stk25" contextRef="#ctx0" brushRef="#br0">19006 11435 2070 0,'0'0'701'1,"0"0"-341"6,0 0-242-6,0 0-29 8,0 0 16-4,0 0 38 0,0 0 9-4,0 0-51 7,0 0-60-7,0 0-41 9,0 0-21-9,0 0 21 0,0 0 31 7,1 0 13 1,-1 0 3-8,0 0 0 8,1 0 7-8,2 0 15 0,0-3 21 7,6-3 25 5,2-1-3-12,6-3-25 6,2-5-35-6,7-6-30 0,5-1-19 7,3-5 21 2,4-4-24-9,5-2 0 8,2-2 0-8,0-1-3 0,0 0-12 6,1-2 12 4,-4 1-16-10,-3 1-5 8,-4 0-1-8,-3 0-12 0,-7 4 0 7,-2 2-7 2,-7 3-8-9,-4 4 36 6,-6 2 16 1,-5 5 50-5,-1 2-10-2,-1 3-3 8,-7 2-15-8,-2 0-7 9,0 3 5-9,1 2-18 3,1 0-4 0,-1 2 2-3,2 2-37 9,3-2 15 0,1 2 1-9,1-2 2 0,-1 2 17 6,3 0-1-6,0 0 0 8,0 0 2 1,0 0 1-9,0 0 25 0,0 0 15 9,-3 0-25-9,-1-1-15 6,-3-2-2 3,0 2-1-9,-2-1-13 0,-1 0 13 7,-3 0-24-7,1 1 2 9,-3 1-12 0,-1 0 9-9,-3 0 3 0,-1 3 6 7,0 3 16-7,-3 2 1 8,-2 1 2 1,0 4 13-9,0 1-10 0,0 3 15 7,-1 1-16-7,3 1 16 9,0 3-18-9,2 3-1 7,1 1-18-7,1 4 4 8,1 1 15-8,4 1 15 8,1 2-15-8,4-4 1 8,0 1-1-8,3-3 16 8,3-3 12-8,0-1 3 8,1-5 3-8,1-1-16 8,-1-3 7-8,2-2 3 8,0-1-10-8,0-4 1 7,0 2-18-7,3-3 14 11,0 1 4-11,0-2-4 6,0 2-12-6,0-2 16 8,1-2-18-8,2 2 1 7,-2 2 1-7,1-1 12 9,0 2 10-9,1 0-1 12,3 0-20-12,-4 3 23 3,4-1-15-3,-3 0-10 9,5 0-1-9,-3 1-1 8,3 0 0-8,-1 0-1 9,0 0-2-6,1 1-8 3,1-1 11-3,0-1 1 0,0 1 2 0,3-3 10 1,1 3-11-4,4-1 16 9,0-3 10-9,5 0 15 8,0-2 3-8,2-3-4 8,3-3 17-8,1 0 5 8,0 0 6-8,-2-1-31 8,-2-4-5-8,-1 0-16 8,-6-1-3-5,-7 3 4 1,-2 0-7 0,-4 2-9 0,-4 0 0-2,-2 1 18 4,-1 0-6-2,0 0-2 1,0 0-11-5,0 0-2 8,0 0-2-8,0 0-11 8,0 0 1-8,0 0-3 8,-1 0-6-8,1 1 6 8,-2-1-7-8,2 1 7 8,0-1 3-4,0 0 9 0,0 0 2-1,0 0 1 2,0 0 3-1,0 0 18 0,0 0-3-3,0 0 10 6,0 0 2-7,0 0 4 8,0-1 2-8,0 1 4 7,0 0-7-7,0 0-12 8,2 0 1-8,-2 0-4 9,0 0-3-9,0 0 0 8,0 0-13-8,0 0-1 8,0 0-1-4,0 0-1 0,0 0-14 0,0 0-3 0,0 0-16-4,0 0-11 10,0 0-7-10,0 0-6 6,0 0-5-6,0 0-14 8,0 0-8-8,0 0-10 8,0 0-15-8,0 0-40 7,0 0-84-7,-2 0-139 9,-2 0-210-9,-5 0-520 0,-4-1-729 7</inkml:trace>
    </iact:actionData>
  </iact:action>
  <iact:action type="remove" startTime="71599">
    <iact:property name="style" value="instant"/>
    <iact:actionData xml:id="d31" ref="#d29"/>
  </iact:action>
  <iact:action type="remove" startTime="71834">
    <iact:property name="style" value="instant"/>
    <iact:actionData xml:id="d32" ref="#d30"/>
  </iact:action>
  <iact:action type="add" startTime="71601">
    <iact:property name="dataType" value="strokeEraser"/>
    <iact:actionData xml:id="d33">
      <inkml:trace xmlns:inkml="http://www.w3.org/2003/InkML" xml:id="stk26" contextRef="#ctx0" brushRef="#br1">19452 11365 415 0,'0'0'2079'6,"0"0"-1525"-4,0 0-337 5,0 0-188-6,0 0-7 8,0 0 74-8,0 0 72 8,0 0 12-8,0 0-67 8,0 0-65-8,0 0-47 8,0 0-1-8,0 0 0 8,0 0 2-8,0 0 13 8,0 0-12-8,0 0 1 8,0 0 18-8,0 0-7 8,0 0 4-8,2 0 0 8,-2 0 3-6,0 0 1 4,0 0 5-6,0 0 0 8,0 0 0-4,0 0-6-4,0 0-3 8,0 0-16-4,0 0 9-4,0 0 4 8,0 0 2-8,0 0 1 0,0 0 0 7,0 0 3 1,0 0 2-8,0 0-24 9,-2 0-24-9,-6 0-36 0,-3 0-92 7,-3 0-59 2,-6 0 44-7,-5 0 15 4,-3 0 85-6,-3 2 16 0,0 2 49 6,0 1-4 4,3-2 6-10,0 1 32 8,6-1-31-8,2-2 11 18,3 1 39-18,6-2 50 0,3 0 20 0,5 0 11 6,0-2-13-6,3-2-37 0,0-1-28 7,0-1-54 2,0-5-16-9,6 1-50 8,3-4 21-6,5-1 23-2,4-3 19 5,6-3 0-5,3-1 0 7,2 0-13 3,-1 0 13-10,-4 6 2 0,-1-1 1 7,-4 6 0-7,-7 0 2 8,-4 4 14 1,-1 5 6-9,-5-1 12 0,-1 3 14 12,-1-1-4-12,0 1-6 3,0 0-10 6,0 0-10-9,0 0-18 0,0 0-1 10,0 0-21-10,0 0-6 4,0 0-6 6,0 0 0-10,0 0-1 0,0 0 9 6,0 0-2-6,0 0 3 9,0 0 9-1,0 0 13-8,0 0 0 0,0 0 2 8,0 0 0-8,0 0-1 8,0 0-1-8,0 0-16 8,0 1 0-8,-1-1-9 7,1 0-4-7,-2 1-12 13,2 1-19-13,-1-2-32 4,-1 1-41-4,2-1-74 7,-4 1-52-7,3 2-37 9,-2 1-56-9,2 2-108 8,-1 1-51-8,-1-1-226 8,2 0 72-8</inkml:trace>
    </iact:actionData>
  </iact:action>
  <iact:action type="add" startTime="75078">
    <iact:property name="dataType"/>
    <iact:actionData xml:id="d34">
      <inkml:trace xmlns:inkml="http://www.w3.org/2003/InkML" xml:id="stk27" contextRef="#ctx0" brushRef="#br0">17438 13164 221 0,'0'0'1016'10,"0"0"-587"-9,0 0-78 7,0 0-76-7,0 0-32 9,0 0-14-4,0 0-7-2,0 0-24 0,0 0-29 2,0 0-16-5,-2 0-23 8,2 0-16-8,0-2-14 8,2 2-5-5,-2 0-8 1,1-1-23 0,-1-1-30 0,2 2-32 0,0-1-2 0,7-1-21-4,4-1 7 8,7-2 14-8,6 0 22 9,6 0 9-9,4 0-30 8,3 0 1-3,1 0-2-2,2 2 0-3,0 1-19 8,0 2 19-4,-1-2-1 0,1 2 0-4,-1 0-2 8,-1 0 0-8,-1 0 2 8,-2-1 1-8,1-2 0 8,-3 2 0-8,0-2 2 8,-5-1-1-8,-1 2-1 8,-2-2 1-8,-5 0 0 8,0 0-1-8,-4 0-2 8,0 0-1-8,-2 1-9 8,-3-1-7-8,1-2-3 8,-4 5-10-8,0-5-6 8,-1 6-22-8,-1-3 1 8,-2 2 8-8,-1 0 7 8,-1-2 3-8,0 0 4 8,-1 2-8-8,4 1-9 8,-5-2 4-8,1 0 9 8,-2 1 12-8,1 1 11 8,-2 0 18-8,0 0 38 8,0 0 13-8,0 0 0 8,0 0-13-8,-2-1-38 8,-2 0-7-8,-1-2-104 8,-4 0 32-8,0-1 9 8,-1 1-3-8,-2-1-13 8,1 1-1-8,0-1 62 8,0 0 12-8,2 1 11 8,-1-2-14-8,0 1 16 8,0-2 16-8,3 3 3 0,-2-2 13 7,2 0-3 2,0 1 9-9,1 2 4 8,0-2 2-8,-1 2 4 0,4-1 9 7,-1 0-15 1,1 1 21-8,0-1 10 9,2 2 0-9,1 1-10 0,0-1-6 6,0 1-13 3,0 0-22-9,0 0-22 9,0 0-15-9,0 0-23 0,0 0-2 7,0 0-1 2,0 0 12-9,0 0 27 8,0 0 2-4,0 0 1-3,0 0 18 1,0 0-6 6,0 0-12-8,0 0-1 8,0 0-16-4,1 0-16-4,2 0-22 3,1 0 23-3,4 2 31 9,4 3 25 0,-1 0 0-9,4 0-2 3,-2-2-4 1,5 3-7-4,1 0-9 8,1-2 20 0,1 1-8-8,0 0 1 0,3-1-3 8,0-1-11-8,1 2 0 7,-2-1 8 3,-1 0-10-10,-1-1-3 0,-5 1-22 6,-2 1-6-6,-3-1 12 8,-3-1 0 2,-4-1-13-10,-1 2 3 3,-3-4-2 1,0 0 18-4,0 1 13 8,0-1 22 0,-1 3 32-8,-3 0 9 0,-1-1-3 8,1 1-6-8,-2 3-20 8,0-1-12 1,-1 2-9-9,-1-2-13 0,0 3-1 7,-2-1 1-7,-1 2-2 8,-1 3-1-8,-3 1 1 7,-1 1-1-7,-3 2 3 9,0 0-2-9,-3 1 2 8,2 0-1-8,3-1 1 8,-2 0 1-4,5-2-1-1,0-1-2-3,3-3 0 9,5-2-13-9,1-2 2 8,1-3-6-2,2 0 0-5,2-3-12-1,0 0 9 9,0 0 6-9,0 0 16 8,0 0 3-8,0 0 16 8,0 0-3-8,0 0 3 8,0 0-16-8,2 0-2 8,-2 0-1-8,0 0-41 8,0 0-25-8,0 0-39 8,0 0-60-8,0 0-68 8,0 0-132-8,-5 5-268 8,-1-1-111-2,-1 3-458-4</inkml:trace>
    </iact:actionData>
  </iact:action>
  <iact:action type="add" startTime="85639">
    <iact:property name="dataType"/>
    <iact:actionData xml:id="d35">
      <inkml:trace xmlns:inkml="http://www.w3.org/2003/InkML" xml:id="stk28" contextRef="#ctx0" brushRef="#br0">9752 12125 1595 0,'0'0'684'9,"0"0"-331"-8,0 0-160 8,0 0-52-8,0 0 16 8,0 0 13-8,-82 3-37 9,74-3 4-9,0 1-36 7,1 0-15-7,1 1-30 8,0 0-18-8,2-1 0 9,1 0-7-9,3-1 38 8,-2 0 0-2,2 0-8-4,0 0-8-2,0 0-4 7,0 0 4-7,0 0 3 8,2 0 3-8,-2-1 0 8,1 0 0-8,1 0-6 9,1-2 2-6,2-2-18 4,7-6 12-3,8-5 47-4,6-10 23 2,7-6-15 6,8-7-43-8,6-5-33 7,4-3-10-7,5-2-6 8,0 0-9-1,0 1-2-5,-1 5-1-2,-9 4-12 7,-4 6-6-7,-11 9-3 8,-9 9 8-8,-9 6-2 0,-6 5-15 8,-5 3 5 1,-2 1 4-9,0 0 2 8,0 0-2-8,0 0-22 0,-2 3-12 7,-1 2 3 1,-1 1 9-8,0 3 21 8,-2 0 1-8,3 0-16 8,0 0-25-8,0-6-28 11,2 2-55-10,1-4-39 4,0-1-26-5,0 0-32 7,0 0-43-7,4-6-40 8,-1 3-87-8,0-5-124 9,4-1-244-9</inkml:trace>
    </iact:actionData>
  </iact:action>
  <iact:action type="add" startTime="86418">
    <iact:property name="dataType"/>
    <iact:actionData xml:id="d36">
      <inkml:trace xmlns:inkml="http://www.w3.org/2003/InkML" xml:id="stk29" contextRef="#ctx0" brushRef="#br0">10674 11562 1029 0,'0'0'515'2,"0"0"-229"-1,0 0-160 8,0 0 11-8,0 0 63 8,0 0 49-8,0 0 13 8,0 0-9-8,0 0-10 8,0 0 5-8,4-40-8 8,-7 40-7-8,2 1-32 8,-1 1-33-8,0-1-20 8,2-1-34-8,-1 0-21 8,1 0-14-8,0 2-20 8,0-2-32-1,0 0-17-6,0 0-10-1,0 0-18 8,0 1-6-8,0 2-16 8,0 3-19-8,1 4 23 8,3 7 36-8,2 7 21 8,-2 4 10-8,1 4-16 8,0 5-13-8,1 3 0 8,1 2-1-8,-1 1 0 8,-2 0 10-8,1-1-11 8,-1 0-1-8,1-4-1 8,-4 0 0-1,3-6 2-6,0-2 0-1,-2-7 0 8,1-5 0-8,-2-6-15 8,2-5-6-8,0-3-29 8,-3-4-88-8,3 0-29 8,-3 0 40-8,3-4 55 8,-2-6 28-8,-1-4-55 8,3-7-134-8,-3-3-188 8,0-3-110-8,0 1-567 8,0-1-247-8</inkml:trace>
    </iact:actionData>
  </iact:action>
  <iact:action type="add" startTime="86863">
    <iact:property name="dataType"/>
    <iact:actionData xml:id="d37">
      <inkml:trace xmlns:inkml="http://www.w3.org/2003/InkML" xml:id="stk30" contextRef="#ctx0" brushRef="#br0">10580 11907 400 0,'0'0'1985'1,"0"0"-1430"7,0 0-344-7,0 0-118 9,0 0 6-9,0 0 22 7,0 0-17-7,0 0-59 0,0 0-45 8,12-6 2-8,-3 3 15 8,5-1 71 1,2-2 51-9,7-3 24 8,6-3-40-8,2-2-20 0,6-3 2 7,0-1-15 2,3 0-31-9,-1 2-57 8,-4 1-2-8,-5 4-12 0,-7 3-16 7,-5 4-25 2,-6 2-30-9,-6 2-54 8,-3 0-33-4,-1 2-25-4,-2 7 15 8,0 0 57-4,-3 6-11-4,-5 0-28 8,-4 2-149-8,1-2-247 0,0-2-442 7,-2-3-358 2</inkml:trace>
    </iact:actionData>
  </iact:action>
  <iact:action type="add" startTime="87271">
    <iact:property name="dataType"/>
    <iact:actionData xml:id="d38">
      <inkml:trace xmlns:inkml="http://www.w3.org/2003/InkML" xml:id="stk31" contextRef="#ctx0" brushRef="#br0">11014 11816 1706 0,'0'0'1971'1,"0"0"-1462"0,0 0-379 7,0 0-130-7,0 0 0 8,0 0 6-8,0 0-6 8,0 0-38-8,0 0-52 7,0 0-35-7,13 14 90 9,-4-3 35-9,5 0 13 7,-1 3 10-7,2 3-7 8,-1-1-16-8,3 2-4 9,-4 3 2-9,3 1 0 7,-1 3 0-7,-3 0 2 9,-1 2-35-5,-4 1-53 0,-3 1 22 0,-1-2 12 0,-3-4-12-4,0-1 22 7,-3-5 41-7,-4-3 3 9,-2-1-1-9,-3-4-15 7,1-3-44-7,-2-3-19 9,-1-3-35-9,2-1-1 8,-3-11-80-8,3-1 93 8,-2-5-13-8,5-1 70 7,2-3 16-7,2 1 29 9,5-2 16-9,0 1 51 8,2 0-3-8,4 0-9 8,2 0 38-8,4 2 12 7,1-2 4-7,0 2-20 8,3 0 9-1,1 2 19-5,-3 1-19-2,-2 2-35 8,1 3-28-8,-5 5-34 8,0 0-1-8,-5 5-13 8,-2-1-3-8,2 3-3 8,-3 0-28-8,0 0-89 8,1 0-108-8,1 0-104 8,-1 4-28-8,-1 1-122 8,1-1-282-8,-1 1-602 8</inkml:trace>
    </iact:actionData>
  </iact:action>
  <iact:action type="add" startTime="87718">
    <iact:property name="dataType"/>
    <iact:actionData xml:id="d39">
      <inkml:trace xmlns:inkml="http://www.w3.org/2003/InkML" xml:id="stk32" contextRef="#ctx0" brushRef="#br0">11289 11835 1537 0,'0'0'1648'2,"0"0"-1421"-1,0 0-227 8,0 0-144-8,0 0-31 8,0 0 78-8,0 0 56 8,0 0-30-8,0 0-45 8,-8 74-58-8,16-57 3 8,-2 3 54-8,0 0 66 0,1 0 51 7,-1-1 86 2,0 2 108-9,-2-3 16 8,0 2-14-8,-1-2-1 0,0-6-29 7,0 1-77 2,-1-2-25-9,1-4-7 0,-2-2-9 7,0-2-27-7,2-2-21 8,0-1-13 1,0 0-3-9,1 0-22 0,1-5 3 7,3-3 35-7,1-3 0 8,2-5-22 1,0-1-57-9,-3-1-1 8,2 3 23-8,-3-3 54 0,-1 3 3 7,-1 2 16 2,-2 2 10-9,-1 2 41 6,0 3 47-5,-2 0 32-1,0 2 19 8,0 3 23 1,0 1-11-9,0-1-47 0,0 1-46 7,0 0-40-7,0 0-26 8,0 0-18-8,0 0-12 8,0 0-10 1,0 0-6-9,0 0-9 0,0 1-10 7,0 3-18-7,0 3-13 8,0 1 66-8,1 4 12 8,3 1 11-1,-1 4-11-6,-1 0-2-1,1-1-11 8,0 2 1 1,1-2-7-9,0-1-7 0,3-2-18 7,1-4 7-7,-1-1 5 8,0-3 1 1,3-3-4-9,2-2-28 0,2 0 10 7,3-6 53-7,2-7-3 8,4-6 3 1,0-2-29-9,3-7-56 0,0 0-10 7,-3-1-10 0,0 1 45-6,-3 2 40 8,-6 3 20-9,-2 2 31 0,-4 4 33 7,-4 1 22-7,-4 3 44 8,0 1 24-8,0 5-13 8,-3-1-36-8,-4 2-27 8,-2 2-22-8,1 2-22 8,-3 0-20-8,1 2-14 8,0 0-34 1,0 0-26-9,1 2-8 0,0 2-21 7,1 1 26-7,1 1 7 8,3 0 18 1,-1 0 3-9,2 1 7 0,1-1 6 7,0 4 9-7,-1-2 13 8,2 3 21 1,1 2 45-9,0 0 16 3,0 4-13 1,0 1 1-4,0 0-13 8,6 3-4 1,-1 1 9-9,1-1 6 0,4 0-40 7,-2-1-15-7,4-2 8 8,0-3-6-8,1-3-15 8,0-2 0-8,0-2 3 8,1-4-3-8,1-2-3 8,-1-2-19-8,1 0-34 8,0-2-12-8,-2-3-13 8,0-1-30-8,-3 0 5 8,-4 3-39-8,-1-1-70 8,-4 2-125-8,-1 2-174 8,0 0-536-8,-4 3-399 8</inkml:trace>
    </iact:actionData>
  </iact:action>
  <iact:action type="add" startTime="91903">
    <iact:property name="dataType"/>
    <iact:actionData xml:id="d40">
      <inkml:trace xmlns:inkml="http://www.w3.org/2003/InkML" xml:id="stk33" contextRef="#ctx0" brushRef="#br0">20252 14037 303 0,'0'0'1110'1,"0"0"-1028"0,0 0-82 6,0 0-78-6,0 0 35 9,0 0 43-9,0 0 85 8,0 0 104-8,0 0 25 7,37-11-16-3,-31 10-10 0,-1-1 6-4,-4 2-26 8,-1 0-10-8,0 0 22 8,0 0 12-8,0 0-9 8,0 0-37-8,0 0-13 8,0 0-19-8,0 0-13 8,0 0-26-8,0 0-31 9,0 0-19-9,0 0-13 8,0 0-12-8,0 0-3 7,0 0-16-7,0 0 0 9,0 0 16-9,0 0 0 7,0 0 3-3,0 0 13-4,0 0 28 3,0 0 15 7,0 0 11-10,0 0 2 8,0 0 3-8,0 0-16 0,0 0-13 6,0 0-15 4,0 0-13-10,0 0-15 7,0 0 0-7,0 0-12 0,0 0-7 8,0 0-5 0,0 0-4-8,3 0-10 8,1 0 10-8,6 0 28 0,-1 2 22 7,3-1-9 2,3 0-12-9,1 2 11 8,4-3-10-8,3 0 14 8,0 0 9-8,4 0 6 8,3 0-10-8,2-4-2 8,3 0 15-8,0-2-15 9,1 1-18-10,-1-1 11 10,-1 1 0-9,-3 0-11 7,-3 1 1-7,-2 2 14 0,-6-1-16 7,-4 1-11-7,-1 2-2 9,-5 0 12-1,0 0 0-8,-3 0 0 0,3 0-1 7,-3 0 2-7,2 0 0 9,2 0 3-1,0 0 16-8,0 0-4 0,5 0 4 7,0 0 5-7,3 0-2 8,2 0-20 2,1 0-1-10,2-1 1 0,2-2 0 6,0 1 14-6,3 0-14 8,-2-1 13 1,2 2-13-9,0-2-1 0,-3 0 0 7,0 1 1-7,-1 0-1 8,-4 0-1 2,-5 1 0-10,0 1-12 0,-5 0 11 6,-2 0-1-6,1 0-1 8,-3 0-10 2,-1 0 1-10,1 0 11 0,0 1 1 7,1 1-1-7,-1-1-1 8,2 0 1-8,0 0 1 8,0 0 3-8,4-1 9 8,-1 2 1-8,2-2 2 7,3 0-14-7,-1 0 1 8,4 0 14 1,1 0-4-9,-1 0 5 3,1 0-17 1,2 0-3-4,-1-2 1 8,-2 1-1-8,2 0 0 9,-5 0-8-9,3 0 11 8,-2-1 0-8,-4 2-1 8,0 0 0-8,-1 0-1 7,-2 0-1-7,0 0-10 9,-2 0 11-9,1 0-13 7,0 0 14-7,0 0 1 8,0 0 1-8,1 2 0 8,1-1 2-8,0 0 0 8,1-1 0-8,1 0 13 9,2 0-4-9,-2 0 9 8,4 0 1-8,-1 0-19 8,0 0-2-8,2 0 0 8,-2-1 0-8,3-2 1 8,-4 2 0-8,4 0 11 8,-3 0-11-8,0-1-2 7,0 0 0-7,-3 2-1 8,-2-1 1-8,-1 1 0 8,-1 0 3-8,1-1-2 8,-1 1-1-8,-2 0 0 8,0 0-1-8,3 0 0 8,-2 0-1-8,1 0 2 9,1 0-1-9,-1 0 0 8,2 0 0-8,1 0 1 7,-2 0 0-7,2 0 1 8,0 0 0-8,-1 0 0 8,1 0 0-8,0 0 0 8,0 0-1-8,0 0-1 8,-2 0-2-8,4 1-10 8,-1-1 11-8,0 1 0 8,0-1-1-8,0 2 2 8,-1 0-1-8,1-1 2 9,-1 0 0-9,-1 0 0 7,1 1 1-7,0-1 1 8,1 0 10-8,-1-1 4 9,1 1-13-9,-1-1 9 7,2 0-10-7,1 1 1 8,-2-1 10-8,1 0-11 9,-4 0 1-9,3 0 0 8,-2 0 0-8,1 0 0 7,-2 0 9-7,0 0-10 8,1 0 0-8,0 0-1 9,1 0-1-9,1 0 2 7,0 0 14-7,1 0-13 8,-2 0 9-8,2 0-11 8,-2 0-1-8,-1-1-2 0,0 1-10 7,1 0 9 2,-1 0-10-9,-2 0 11 8,0 0 1-8,1 0 1 0,-2 0 0 7,0 0 2 2,-1 0 0-9,1 0-1 9,-2 0-1-9,-2 0 1 0,1 0 1 7,0 0 1 1,-1 0-1-8,1 0 1 9,-1 0-1-9,1 0 10 0,0 0-10 7,0 0 0 2,-1 0 10-9,1 0-11 8,2 0 0-8,-2 0-1 0,-1 0 0 7,1 0-1 1,-1 0 1-8,-2 0-1 8,2 0-1-8,-1 0-10 0,-1 0 11 7,0 0 1 3,-1 0 1-10,-2 0 0 7,3 0 2-7,-3 0 0 0,0 0 9 7,0 0-9-7,2 0-1 8,-1 0 0 1,-1 0-1-9,0 0 0 0,3 0 2 7,-1 0 12-7,-1 0-13 8,2 0 0 2,2 0-1-10,-2 0 1 0,0 0 0 6,0 0 1-6,-1 0 0 9,1 0 1 0,-2 0-2-9,1 0-1 0,1 0 0 7,-3 0 0-7,0 0 0 7,0 0 1 3,0 0 10-10,0 0-9 0,0 0 12 6,0 0-12-6,0 0 13 9,0 0-4-1,0 0-10-8,0 0 0 0,0 0 0 7,0 0 0-7,0 0 1 8,0 0 0-8,0 0 9 8,0 0-9-8,0 0 13 9,0 0-4-9,0 0-9 7,0 0 12-7,0 0-2 8,0 0-10-8,0 0 9 9,0 0-9-9,0 0 12 7,0 0-3-7,0 0 1 8,0 0-10-8,0 0 12 8,0 0-3-8,0 0 0 8,0 0 1-8,0 0-10 8,0 0 9-8,0 0 0 8,0 0-10-8,0 0 0 9,0 0 0-9,0 0-1 7,0 0-1-7,0 0 0 8,0 0-1-8,0 0 0 8,0 0 1-8,0 0 0 8,0 0 1-8,0 0 1 9,0 0 1-9,0 0 0 7,0 0 0-7,0 0-1 8,0 0 1-8,0 0-2 8,0 0-1-8,0 0-1 8,0 0-1-8,0 0 0 9,0 0-10-9,0 0 11 7,0 0-1-3,0 0 2 0,0 0 0 0,0 0 1 1,0 0 0-5,0 0 0 8,0 0 1-8,0 0 1 8,0 0 9-8,0 0-11 7,0 0-1-3,0 0-1 0,0 0-14-4,0 0 0 9,0 0-6-9,0 0 2 7,0 0-8-7,0 0 2 9,0 0-2-9,0 0 5 7,0 0 1-3,0 0-6 0,0 0-19-4,0 0-22 8,0 0-21-4,0 0-40 1,0 0-72-5,0 0-138 7,1 0-206-7,2 0-411 8,-2-2-237-8</inkml:trace>
    </iact:actionData>
  </iact:action>
  <iact:action type="add" startTime="95304">
    <iact:property name="dataType"/>
    <iact:actionData xml:id="d41">
      <inkml:trace xmlns:inkml="http://www.w3.org/2003/InkML" xml:id="stk34" contextRef="#ctx0" brushRef="#br0">24498 15425 770 0,'0'0'771'1,"0"0"-342"7,0 0-147-7,0 0 3 11,0 0 21-11,0 0-1 6,0 0-2-6,0 0-75 7,0 0-64-7,0 0-32 8,8-50-15-8,-8 50-17 8,0 0 2-8,0 0 16 8,0 0 0-8,-1 0-7 8,-1 0-28-8,2 0-28 8,0 0-18-8,-1 0-3 8,1 0 0-8,-2 0-7 8,2 0-14-4,0 1-13 0,0 0-12-1,0 4-15 2,0 2-53-5,0 5 49 8,0 6 31-8,3 3 37 8,2 4-15-8,3 3-2 8,1 3-19-8,5 2-1 8,0 4 3-8,3 0 0 8,0-2 10-8,2 3-13 8,-1-4 0-8,1-3-27 8,1-3 27-8,-1-2 0 8,-2-6-1-8,1-3-2 8,-7-4 1-5,0-3 0 3,-3-5-1-6,-2 0-19 7,-3-3 4-7,0-2 18 8,-3 0 0-8,1 0 58 8,0 0 25-8,1-6 9 8,1-4-7-8,1-2-42 8,3-4-16-8,-1-3-12 9,1-3-5-9,-1-1-10 7,1-4 0-7,2-2-2 8,-1-3-1-8,0-1 1 8,1-4 1-5,2-3-2-3,-1 1-24 4,0-2-4 5,4 0-17-9,-3 4 5 8,0 1 6-8,-4 6 17 0,-1 5 20 7,-1 6 0 2,-3 5 15-7,-2 5 22 5,0 2 3-4,0 4 27 0,0 2-16-2,0 1-51 7,0 0-9-8,0 0-73 8,0 0-19-4,0 1-21-4,-1 4-26 7,0 2 10-2,1 2 98-5,-2 1 38 9,2 1-29-9,0-2-12 0,0-1-50 7,0-3-16 1,0-3-13-4,4 1-13 0,-1-2-34-4,4 0-46 0,-1-1-71 7,1 0-75 2,1 0-238-9,-1-4-504 8</inkml:trace>
    </iact:actionData>
  </iact:action>
  <iact:action type="add" startTime="96047">
    <iact:property name="dataType"/>
    <iact:actionData xml:id="d42">
      <inkml:trace xmlns:inkml="http://www.w3.org/2003/InkML" xml:id="stk35" contextRef="#ctx0" brushRef="#br0">25298 15539 2202 0,'0'0'1115'1,"0"0"-842"8,0 0-178-8,0 0 28 8,0 0 34-8,0 0 26 7,0 0-24-7,0 0-44 9,0 0-63-9,-2 0-30 7,2 0-7-7,0 0 35 9,0 0 15-9,2 0 2 8,-2 0-11-8,0 0 2 13,1 0-6-13,3 0-9 3,1-2-12-3,3-1-7 7,4-2 22-7,7-1-6 9,3-3-7-9,4 0 7 8,6-2-15-8,3 1-10 7,2-1-3 0,5-1-11-6,3 2 1 2,1-2 0 7,1 2 0-10,-2 1-2 4,-2 0 1-4,-5 2-1 9,-8 0-11-9,-7 3 8 7,-8 1 0-3,-7 3-15 0,-1 0 5-4,-5 0 1 7,-2 0 9-7,0 0-9 8,0 0-3-8,0 0-16 8,0 0-15-8,0 0-36 8,0 0-32-8,0 0-33 9,0 0-32-9,0 0-20 7,0 0-48-7,0 0-105 8,1 1-112-8,2 2 76 9,1 0-184-9,-2-2-239 8,-1 1-448-4</inkml:trace>
    </iact:actionData>
  </iact:action>
  <iact:action type="add" startTime="96561">
    <iact:property name="dataType"/>
    <iact:actionData xml:id="d43">
      <inkml:trace xmlns:inkml="http://www.w3.org/2003/InkML" xml:id="stk36" contextRef="#ctx0" brushRef="#br0">25293 15765 2506 0,'0'0'720'7,"0"0"-653"-3,0 0-10 0,0 0-57 0,0 0 67-3,0 0-10 0,0 0 16 7,0 0 117 2,0 0 30-9,107-10 19 8,-65-2-31-8,7-2-22 0,0-3-36 12,5-1-21-8,0-1-34-4,-1 0-43 8,-4 1-12-8,-3 3-15 0,-5-1-14 7,-7 5-11 2,-7 1-2-9,-4 4-14 8,-9 2 13-8,-4 1-15 0,-3 2-6 7,-3 1-4 2,-2 0-3-9,-1 0-8 8,0 0-16-8,-1 0-22 3,0 0-31 1,0 0-34-4,0 4-28 8,0 0 2 2,0 0-61-10,3 1-70 0,-3 1-174 6,3-3-205-6,-1-2-569 8</inkml:trace>
    </iact:actionData>
  </iact:action>
  <iact:action type="add" startTime="96954">
    <iact:property name="dataType"/>
    <iact:actionData xml:id="d44">
      <inkml:trace xmlns:inkml="http://www.w3.org/2003/InkML" xml:id="stk37" contextRef="#ctx0" brushRef="#br0">26597 15061 170 0,'0'0'1896'5,"0"0"-1550"0,0 0-149-4,0 0 45 8,0 0 2-8,0 0 11 8,0 0-17-8,-82-20-48 7,67 18-49-7,-1-1-40 9,-3-2-28-9,1 1-14 8,-2 0 10-8,0 1-7 13,1-1-43-13,-1-1-16 3,0-1 9-3,0-1 4 8,1 2-16-8,0-1-3 8,2 0 2-8,3 1-27 8,-1-1 9-8,4 2-6 8,1 2 23-8,1 0-8 8,3 1 10-8,2-1 2 8,1 1 29-8,2 1-3 8,1 0-19-8,0 0-9 7,0 0-31-7,0 0-13 9,0 0-2-5,0 1-1 0,-2 4 47-4,1 0 25 8,-1 3 0-8,1 2-3 8,-2 1 40-8,3 2 6 8,0 1 38-8,0 1 33 8,0 0-10-8,0 2-61 8,0 0-7-8,0 1-9 9,0 1-15-6,4 0-3 0,1 1 8 4,0 2-2-5,3 1 6 1,-1 0-10 2,1 2-5-1,1-2 6 0,1 0-10-4,0-1 10 8,0 0 14-8,-1 0-11 8,2-1-1-8,0 1 4 8,-1 1-10-8,1-2-12 8,-2 0-21-8,0 0 3 8,-2 0 25-8,1 0-4 8,-2 2-12-8,1 0-10 8,-4 1 25-8,2 1-26 8,-4 0 1-8,1 0-2 8,-1 2-1-4,2-1 1 0,-3 0 0-4,0-2-1 8,0-1 0-8,0-2-1 8,0-2-10-8,0-3 0 8,0-2 10-8,0-3-10 8,1-4 0-8,1-2 9 8,-1-3-12-8,1 0-1 8,-2-2 16-8,1 0 13 8,0 0 14-8,-1 0 3 8,0 0 7-8,2 0-4 8,-1 0-6-4,-1 0-6-4,0 0-3 3,0 0-2 6,0 0-4-9,0 0-9 8,0 0 12-8,0 0-13 0,0 0 0 7,0 0-1 2,0 0 0-9,0 0-1 8,0 0 1-8,0 0 0 0,0 0 1 7,0 0 0 2,0 0 10-9,0 0-9 8,0 0 12-8,0 0-12 0,0 0 9 12,0 0-9-8,0 0-1-4,0 0-1 7,0 0 0-7,0 0-1 0,0 0-1 8,0 0-1 1,0 0 0-9,0 0-10 8,0 0 10-8,0 0 0 0,0 0-1 7,0 0 0-7,0 0 1 8,0 0-1 1,0 0-9-9,0 0 10 0,0 0-10 7,0 0 10-7,0 0 0 7,0 0-1 3,0 0-9-10,0 0 10 0,0 0-1 7,2 0 0-7,1 2 3 8,6 0 27 1,2 0 42-9,3 0-20 0,6-1-10 7,3-1-9-7,2 0-3 8,5 0 1 1,-1-3-10-9,2-1-15 0,0-2 15 6,-1 0-16-6,1 0 0 9,-2 0 1 0,-7 1-2-9,0 0-1 3,-6 3 0 1,-3-1 0-4,-6 1 0 8,-3 1 0 1,-1 1-2-9,-3 0 1 0,0 0 1 7,0 0 0-7,0 0 0 8,0 0 0-8,0 0-2 8,0 0-1-8,0 0-15 8,0 0 6-8,0 0 0 8,0 0-1-8,0 0 1 8,0 0 9-8,0 0-12 7,0 0 12-2,0 0-9-1,0 0 12-4,0 0 2 8,0 0 10-8,0 0 3 8,0 0-3-8,0 0 7 8,0 0-4-8,0 0-3 8,0 0-10-8,0 0 1 8,0 0 12-8,0 0-13 8,0 0-1-8,0 0-1 8,0 0-1-8,0 0-1 8,0 0-1-8,0 0-9 12,0 0 0-10,0 0-6 1,0 0-10-3,0 0-23 7,0 0-37-7,0 0-45 8,0 0-27-8,0 0-28 8,-1 0-50-8,-1 0-126 8,0 3-156-8,-1 0-181 8,-2 0-256-8,-2 0-604 8</inkml:trace>
    </iact:actionData>
  </iact:action>
  <iact:action type="add" startTime="101147">
    <iact:property name="dataType"/>
    <iact:actionData xml:id="d45">
      <inkml:trace xmlns:inkml="http://www.w3.org/2003/InkML" xml:id="stk38" contextRef="#ctx0" brushRef="#br0">26692 15382 1690 0,'0'0'480'9,"0"0"-373"-8,0 0-29 0,0 0 67 7,0 0 14 3,0 0-2-10,0 0-22 0,0 0-32 8,0 0-20-5,3-2 23 4,-1 2 50-2,-2 0 31-1,0-1-10-4,0 1-19 4,0 0-10-4,0 0-14 7,0 0-6 2,0 0-11-9,0 0-15 0,0 0-24 7,0 0-14-7,0 0-5 8,0 0-7 1,0 0-9-9,0 0-19 0,0-2-8 7,0 2 2-7,0-1 10 9,0 0 5-1,1-2 1-8,2-1-34 0,2-2-21 7,0-1-28-7,7-1 30 8,2-2-2 1,3 0 2-9,5-1 1 6,4 3 16-5,2-2-13-1,0 1 13 8,1 2-11-8,1 1 13 8,-2 0 0-8,-2 4-1 8,-7-1-11-8,-2 3-19 8,-4 0-18-8,-3 4-3 8,-4 4 6-8,-1 2 30 8,-5 3-2-8,0 3-16 8,-4 2 9-8,-10 3 7 8,-7 1-23 1,-3 2-36-9,-5-3 15 6,0 0 0-5,1-2 9-1,0-3 25 8,9-5 9-8,5-1 7 8,5-5-4-8,6-3-25 8,3-2 21-8,0 0 20 8,0 0 12-8,3 0 22 8,0 0 13-8,4-4 0 8,2 1-19-4,1-4 28 3,0 1 12-7,4-2-9 7,0 2-15-7,-3 0 8 6,2 2-12 1,-3 2-23-6,-2-1-17 2,1 2-22 2,-3 1-3-5,2 0-12 8,-3 0-3-8,5 1 6 8,-3 4 9-8,4 1 13 8,-2 0-1-8,0 3-8 8,0 0-4-8,-2 0-6 8,0 1-16-8,-2 2-21 8,-2-2 5-8,-2 1 16 8,-1 0 15-8,0-1 32 8,-7 2 2-1,-5-2 2-6,-1 2 31-1,-5-2-10 8,-4 0-7-8,-3 1-2 8,2-4-15-8,-2 0 2 9,0-3-2-9,5-2 0 7,0 0 0-7,4-2 40 8,3 0 2-8,3 0-18 8,2-2-7-4,4 1-18 0,3 0-81 0,1-2-73-1,0 2-113 0,7-2-116 3,2-1-142-6,2-1-801 8,3 0-73-8</inkml:trace>
    </iact:actionData>
  </iact:action>
  <iact:action type="remove" startTime="103677">
    <iact:property name="style" value="instant"/>
    <iact:actionData xml:id="d46" ref="#d45"/>
  </iact:action>
  <iact:action type="add" startTime="103679">
    <iact:property name="dataType" value="strokeEraser"/>
    <iact:actionData xml:id="d47">
      <inkml:trace xmlns:inkml="http://www.w3.org/2003/InkML" xml:id="stk39" contextRef="#ctx0" brushRef="#br1">26914 15594 741 0,'0'0'811'10,"0"0"-152"-9,0 0-209 8,0 0-100-8,0 0-20 8,0 0 9-8,0 0-18 8,0 0-51-8,0 0-38 8,0 0-38-8,-10 1-40 7,10-1-31-3,0 0-35 0,0 0-33-4,0 0-12 8,0 0-25-4,0 0-3 1,0 0-2-5,0 0-1 7,0 0 6-7,0 0-3 8,0 0-13-8,0 0-2 9,0 0 0-9,2 0-3 7,-2 0-9-7,0 0-9 8,0 0-31-8,0 0-30 9,1 0-35-9,-1 0-33 7,0 0-65-7,0 0-104 8,0 3-170-8,0-1-482 9,0 2-182-9,-1-3-516 0</inkml:trace>
    </iact:actionData>
  </iact:action>
  <iact:action type="add" startTime="106739">
    <iact:property name="dataType"/>
    <iact:actionData xml:id="d48">
      <inkml:trace xmlns:inkml="http://www.w3.org/2003/InkML" xml:id="stk40" contextRef="#ctx0" brushRef="#br0">26894 15331 345 0,'0'0'1883'9,"0"0"-1457"-8,0 0-236 7,0 0-20 2,0 0 51-9,0 0-45 0,0 0-68 7,0 0-58-7,0 0-50 8,0 0 0 1,-17-6 0-9,17 6 13 0,-2 0 25 7,2 0 6-7,0 0 7 8,0 0 15 1,-1-2 19-9,0 2 12 0,1-1-21 9,-3 1-16-9,2-1-7 6,-1-1-19 3,-1 2-18-9,2-1 3 0,-1-1-17 7,-1 2 0-3,0-1 13 0,1-2 1-4,-1 2 3 8,1-2 9-8,1 0 15 8,1 2 22-8,0-3 16 8,0 2-1-8,0-2-43 8,3-2-37-8,2-1-52 10,3-3 18-4,3 2 12-4,1-3 0-2,2 3 4 7,2-2 15-7,-1 4-13 7,2 1 13-7,-3 1 2 8,3 3-1-8,-3 1-17 8,1 0-2 1,-2 1 5-9,2 5 14 0,-5 2 0 7,0 3 2-7,-3 2 0 8,-3 3 12-8,-4 5 10 10,0 3 0-7,-9 5-22 4,-11 3 1-7,-5 0-1 6,-6 1-26-6,-5 1 4 6,0-3 19-1,-1-2 3-2,1-3-14-3,4-3 13 9,7-3 1-9,5-5 0 8,5-5-3-8,7-4-13 7,5-3-12-7,3-1 0 9,0-2 28-9,0 0 18 8,0 0 38-8,6 0 31 7,3-5 5-7,2-1 10 9,9-3-10-9,2-2-15 9,3-1-9-9,3 0-16 6,-2 2-6-6,-3 1-10 9,-2 3-17-9,-4 2-19 7,-5 2-16-7,-1 2-5 8,-2 0-13-8,-4 0 7 8,1 0 8-8,2 6 16 8,-2-1-9-8,2 2 10 8,-1-1-16-8,0 1-1 8,0 0-2-8,1 0 9 8,-3 0-19-5,1-2 9 4,3 0-2-4,-4-2 2 1,1 0 7-4,-1-2-7 8,-1 0-2-8,0-1-13 8,1 0-19-8,0 0-12 7,0 0-15-7,0-1-38 8,3-2-94-8,-2-1-116 8,2 1-164-8,-4 1-324 8,-2 1-819-8</inkml:trace>
    </iact:actionData>
  </iact:action>
  <iact:action type="add" startTime="107486">
    <iact:property name="dataType"/>
    <iact:actionData xml:id="d49">
      <inkml:trace xmlns:inkml="http://www.w3.org/2003/InkML" xml:id="stk41" contextRef="#ctx0" brushRef="#br0">27390 15589 1885 0,'0'0'758'1,"0"0"-418"8,0 0-93 0,0 0 33-8,0 0-36 9,0 0-71-9,0 0-41 0,0 0-22 7,0 0-7 2,-6 13-10-9,3-8-19 7,3 2 0-4,-1 2-15 0,0 4 15 1,-2 5-6 3,0 0 24-6,1 3-18 6,-1 1-4-7,0 1-40 0,-2 0-30 7,2 0 0-7,-1-2 1 8,1-2 11 1,-2-4-9-9,2-2-2 0,1-2-1 7,-3-4-1-7,4-2-2 8,-2-3-37 0,2-1-33-7,1-1-72-1,0 0-77 6,0-1-35-6,0-6-35 9,0-3-257 0,0-5-1053-9,4-5-211 0</inkml:trace>
    </iact:actionData>
  </iact:action>
  <iact:action type="add" startTime="107913">
    <iact:property name="dataType"/>
    <iact:actionData xml:id="d50">
      <inkml:trace xmlns:inkml="http://www.w3.org/2003/InkML" xml:id="stk42" contextRef="#ctx0" brushRef="#br0">27626 15354 1922 0,'0'0'783'1,"0"0"-577"8,0 0-161-8,0 0 80 9,0 0 15-9,0 0 17 7,0 0-62-7,0 0-9 7,0 0-7-7,0 0 47 9,19-71 50-9,-15 68 13 8,-1-1-48-8,3-1-33 8,0 0-21-8,4 1-16 8,-1-1 0-8,4-2-19 7,1 1 4-7,1 0-16 8,2 0-3-8,0 1-4 9,3 1-5-9,0 0-13 9,-1 3-15-9,-2 1-11 7,-1 0-1-7,2 0 0 8,-5 3-1-4,1 3-2 0,-4 1-7-4,-3 3 4 8,0 3-7-8,-5 3-14 8,-2 4-1-8,-12 3 9 8,-7 2 12-8,-6 2-39 8,-10 2-32-8,-4-2 0 8,3 0 3-4,3-4 12 0,6-4-15 0,6-3 1 0,9-5-11-3,4-3-16 6,5-2-52-3,3-2-54 0,0-3-13-4,3-1 36 8,2 0 199-8,3 0 96 8,2-2 70-8,2-2 3 8,2-1-4-8,-1 0-35 8,0 0-32-8,4 1 5 8,-3 1-15-8,1 2-40 8,1 0-7-8,-1 1 6 7,-4 0-17-7,0 0-30 9,-2 1-25-4,-1 3-3-2,-3 1 9 1,2 0 7 0,-2 2 10-4,1 0-11 8,-4 4 1-8,0 0-21 8,-2 1 5-8,0 2 3 8,-2 0 0-8,-5 0 3 8,-4 2 0-8,-4 1 0 0,-3-2 22 7,-3-1 2 2,-3 0 17-9,-2-2-7 8,2-2-12-8,-1 0-9 0,5-5-10 9,3-1 17-2,3-2 0-7,2-2-1 8,4 0-10-8,5-2 10 0,1-7-60 7,0 0-73 2,2-2 4-9,3-2-126 8,7-3-216-8,7-2-312 0,3 0-208 7</inkml:trace>
    </iact:actionData>
  </iact:action>
  <iact:action type="add" startTime="108719">
    <iact:property name="dataType"/>
    <iact:actionData xml:id="d51">
      <inkml:trace xmlns:inkml="http://www.w3.org/2003/InkML" xml:id="stk43" contextRef="#ctx0" brushRef="#br0">27992 14981 1293 0,'0'0'1468'10,"0"0"-1150"-9,0 0-267 10,0 0 16-10,0 0 89 6,0 0 0-6,0 0-74 8,0 0-63-8,0 0-16 8,84-17-3-8,-57 16 28 8,4 1 29-8,2 0 15 8,1-1-9-8,1 1 0 8,-2-1-9-8,0-1 5 8,-5 1 14-8,-4 0 40 8,-6 1 5-8,-6 0-19 8,-4 0-15-8,-5 0-10 10,-3 0 25-10,0 0 11 6,0 0-2-6,0 0-29 8,0 0-33-8,0 0-21 8,0 0-22-8,0 0 0 8,0 0-3-8,0 0-3 8,0 0-13-8,0 0-5 8,0 0-6-8,0 0-10 8,0 0-3-8,0 0 9 8,0 0 28-8,3 2 3 8,-1 1 34-8,1 1-6 10,0-1 5-11,3 3 13 8,0 1 0-7,-1-1 9 8,3 4 0-8,-2 3-6 8,3 1 5-8,-3 0 13 8,1 2-15-8,-1 2-13 8,-1 2-2-8,-1 2 27 8,-1 2-37-8,-2 2 15 8,-1 1-2-8,0 1-22 8,0 2 9-8,-4 1-24 7,-2 1 24-7,0 0-8 9,1 2-16-8,-3-1-2 6,2-1 1-7,0 0 19 8,1-2-6-8,1-2-12 8,-1-2-3-8,2-2-3 8,2-1 0-8,0-1 3 8,1-4 0-8,-2-3 1 8,1-1-1-8,1-2 1 8,0-3 11-8,0-2-12 8,0-3-1-8,0-1-14 8,0-2 12-8,0-1 1 8,1 0-1-6,1 0 0 4,-2 0 0-6,0 0 0 8,0 0 2-8,0 0 1 8,0 0 0-8,0 1 0 8,0-1 1-8,0 0 0 8,0 0-1-8,0 0-2 8,0 0-10-8,0 2 9 0,0-2-8 7,0 1 11 2,0 2 21-9,0-3-19 8,0 1-2-8,0-1-1 0,0 0 1 10,0 0 2-4,0 0 10-6,0 0-10 8,0 0 0-8,1 0 0 0,-1 0 0 7,0 0 1 2,0 0 0-9,1 0 9 8,-1 0 0-8,0 0 0 0,0 0-9 7,0 0 12 2,0 0-12-9,0 0 9 8,0 0-9-8,0 0 10 0,0 0-1 7,0 0-9 2,0 0 18-7,0 0-9 4,0 0 6-6,0 0 0 0,0 0-3 7,0 0 0-7,0 0 3 8,0 0 7 1,0 0 20-9,0 0 9 0,0 0 21 7,-1 0-23-7,0 0-10 8,1 0-9 1,0 0-6-9,-2 0-3 0,1 0 0 7,1 0-6-7,-3 0-3 8,3 0-12 1,-4 0 9-9,-1 0-12 1,0 0 0 5,-6 2-11-6,-3 1-4 8,-3 3 12 1,-2-3 0-9,-2 5 0 0,-1-1-9 7,-1 0 0-7,-3 2 0 8,0 1 10 0,-1 2-13-8,-4 1 13 0,1 1-22 7,-3 0-3-7,-3 3-3 9,0-1-3 0,0 1 0-9,-1 0 8 0,4-1 7 10,4-4 6-10,4-1 0 5,5-2 10-5,6-3-19 8,3-1 0-8,5-5 0 8,6 1 0-8,0-1-3 8,0 0-13-8,0 0-5 8,0 0 3-8,0 0 9 8,0 0 18-8,2 0 11 8,-1 0 0-8,1 0-2 8,-1 0-19-8,-1 0-11 8,2 0-12-8,-1 0-10 11,2 0-23-11,-3 0-34 4,0 0-55-4,0 0-62 9,0 0-101-9,0 0-140 8,2 0-218-8,-2 3-84 8,0 1-372-8,0-3-373 8</inkml:trace>
    </iact:actionData>
  </iact:action>
  <iact:action type="add" startTime="115196">
    <iact:property name="dataType"/>
    <iact:actionData xml:id="d52">
      <inkml:trace xmlns:inkml="http://www.w3.org/2003/InkML" xml:id="stk44" contextRef="#ctx0" brushRef="#br0">26773 15987 133 0,'0'0'68'10,"0"0"-52"-9,0 0 30 8,0 0 117-4,0 0 49 0,0 0 29 0,0 0 13 0,0 0-19 0,0 0 6 0,0 0 22-4,-5 12 13 8,5-12-17-8,0 0-20 7,0 0-30-7,0 0-32 8,0 0-24-8,0 2-12 8,0-2-5-8,-2 0-15 9,-1 1-29-9,2-1-29 7,-2 2-19-7,-2-2-19 9,0 3-23-5,-2-1-2 0,1 1 2-4,0 0 24 8,2-1 8-4,-1 0-2-4,2-1 2 8,-1-1 4-4,3 2-1-4,-1-2 5 8,1 0-4-8,0 0 2 7,1 0 1-7,0 0 6 9,0 0-1-5,0 0 17 0,0 1 11-4,0-1 3 8,0 2-2-8,0-2-11 7,0 0-2-7,0 0-4 9,0 0-8-9,0 0-10 8,1 0-7-3,0 0-2-5,-1 0 6 2,3 0-7 7,-3 0-5-9,4 0-7 8,-4 0-3-8,3 0-12 0,0 0 0 7,4 0 13 2,5 0 30-9,7 0 24 8,4 0-6-8,3 0-16 0,-2 0-17 7,4 0-7 2,1 0-21-9,-4 0-1 8,1 0 1-8,-1 0-2 0,-2 0-1 7,-1 0-3 2,-2 1 0-9,-4-1-12 8,-2 1 15-8,-2 1-1 0,-5-1-1 7,0-1 0 2,-1 1-1-9,-4-1 1 8,1 0 0-8,0 2 1 0,0-2 1 7,-1 0 3 2,1 0 0-9,1 0 9 8,1 0-10-8,0 0-1 0,-1 0-1 7,1 0 0-7,-2 0-15 8,-1 0-12 0,-2 0-7-8,0 0 4 0,0 0-10 8,0 0-12-8,0 0-27 8,-1 0-31 1,-3 0-38-9,-5 1-33 3,-2-1-51 6,-3 3-106-9,-3-1-71 3,1 0-113 6,-2 1-118-9,2 0-458 0,-2 0-266 7</inkml:trace>
    </iact:actionData>
  </iact:action>
  <iact:action type="add" startTime="115983">
    <iact:property name="dataType"/>
    <iact:actionData xml:id="d53">
      <inkml:trace xmlns:inkml="http://www.w3.org/2003/InkML" xml:id="stk45" contextRef="#ctx0" brushRef="#br0">26681 16245 1442 0,'0'0'1555'1,"0"0"-1108"7,0 0-206-7,0 0 24 8,0 0 14-8,0 0-49 8,0 0-67-8,0 0-58 8,0 0-59-8,0 0-21 8,23-2-1-8,-14 0 10 8,1 1-12-8,-2 1-22 8,3-2 0-8,0 2 0 8,-1 0 0-8,0 0 12 8,3 0 3-8,0 0 4 8,1 0 14-8,3 0 1 8,-2 0-16-8,3 0 4 8,3-1 17-8,1 0 19 8,0-1 12-8,4 0-9 8,-4 0-12-8,1-1-12 8,-2 1-13-8,-1-1-12 8,-2 0 3-8,-3 1 0 8,-1 0 7-4,-1 1-7 0,-2 0-3 0,-3 1-9 0,-2-1 12-4,-3 1-12 8,0 0-1-8,-3 0 0 8,0 0 1-8,0 0 12 8,0 0-12-8,0 0 13 8,0 0-13-8,0 0-3 8,0 0-3-8,0 0-25 8,-2 0 7-8,1 0-6 5,1 0-13-3,0 0-14 7,-2 0-4-9,2 0 3 8,0 0 6-8,0 0 4 8,0 0-1-8,-1 0 9 8,-1 0 7-8,2 0 11 8,0 0-17-8,-1 0-41 8,-1 0-43-8,2 0-30 8,-2 0-60-8,-2 0-70 8,1 1-92-8,-2-1-154 8,-1 1-455-8,-4 0-442 5</inkml:trace>
    </iact:actionData>
  </iact:action>
  <iact:action type="add" startTime="121117">
    <iact:property name="dataType"/>
    <iact:actionData xml:id="d54">
      <inkml:trace xmlns:inkml="http://www.w3.org/2003/InkML" xml:id="stk46" contextRef="#ctx0" brushRef="#br0">10863 12930 1713 0,'0'0'509'1,"0"0"-457"7,0 0-50 2,0 0-2-9,0 0 52 8,0 0 6-8,0 0-12 0,0 0-44 7,0 0 1-7,0 0 49 8,6-19 41 1,-5 19-6-9,-1 0 4 0,0 0 37 7,0 0 62-7,0 0 30 8,0 0 12 1,0 0-26-9,0 0-20 0,0 0-38 7,0 0-36-7,0 1-21 8,0-1-35 1,0 0-19-9,0 0-37 3,0 0 0 6,0 0-31-9,2 0-13 3,2 0-6 6,3 0 35-9,5 0 15 0,4 0 53 7,7 0 18-7,5-5 22 8,7-4-3 1,8-2 6-9,8-6-26 3,5-2-11 1,4-3-28-4,5-3-7 8,0 3-14-8,1-3-10 8,-1 0-1-8,-3 5 1 8,-7 1-2-8,-5 3-1 8,-8 4 0-8,-7 4 0 9,-11 1-15-9,-5 4-1 7,-9 0-2-7,-6 3-1 8,-2 0 9-8,-2 0 13 8,0 0 18-8,0 0 13 8,0 0 3-8,0 0 9 9,0 0-3-9,0 0-7 7,0 0-2-7,-2 0-10 8,1 0-5-8,1 0-16 8,0 0-11-8,0 0-17 8,0 0-27-8,0 0-56 8,0 0-27-8,0 0 2 8,1 0-6-8,2 0-11 8,2 0 63-8,0 0-55 8,1 0-41-8,-2 0-38 8,1 0-151-8,-2 0-220 9,-2 0-517-9,-1 0-372 7</inkml:trace>
    </iact:actionData>
  </iact:action>
  <iact:action type="add" startTime="123552">
    <iact:property name="dataType" value="strokeEraser"/>
    <iact:actionData xml:id="d55">
      <inkml:trace xmlns:inkml="http://www.w3.org/2003/InkML" xml:id="stk47" contextRef="#ctx0" brushRef="#br1">11566 12805 149 0,'0'0'1012'2,"0"0"-570"4,0 0-78-1,0 0-127-2,0 0-75 3,0 0-62 0,0 0-29-2,0 0-32 1,0 0-39 1,0 0-29-3,-4-5-10 3,4 5 3 0,0 0 36-2,0 0 13 1,0 0 42 1,0 0 39-3,0 0 51 3,0 0 38-3,0 0 25 4,0 0 25-2,0 0-8-1,0 0-23 1,0 0-26 1,0 0-22-3,0 0-26 4,0 0-13-2,0 0-25-1,0 0-19 1,0 0-13 1,0 0-11-3,0 0-23 4,0 0-11-2,-1 0 8-1,1 0-19 1,0 0-2 1,-2 0-21-3,2 0-16 4,-1 0-22-2,1 0-24-1,0 0-22 1,-2 0-10 1,2 0-28-3,-1 0-37 4,-1 1-52-2,1 1-114-1,-1 2-117 1,2 0-130 1,0 2-170-3,0-1-351 4</inkml:trace>
    </iact:actionData>
  </iact:action>
  <iact:action type="remove" startTime="124232">
    <iact:property name="style" value="instant"/>
    <iact:actionData xml:id="d56" ref="#d54"/>
  </iact:action>
  <iact:action type="add" startTime="124235">
    <iact:property name="dataType" value="strokeEraser"/>
    <iact:actionData xml:id="d57">
      <inkml:trace xmlns:inkml="http://www.w3.org/2003/InkML" xml:id="stk48" contextRef="#ctx0" brushRef="#br1">11480 12772 2256 0,'0'0'773'3,"0"0"-386"2,0 0-295 1,0 0-73-3,0 0 76 3,0 0 63 0,0 0-10-3,0 0-67 3,0 0-52 0,0 0-17-3,0 3-8 3,0-3 12 0,0 0 3-3,0 0-1 3,0 0-14 0,0 0-2-3,0 0 1 3,0 0 0 0,0 0 0-3,0 0 9 3,0 0-12 0,0 0 0-3,0 0 0 3,0 0 4-3,0 0 14 4,0 0-2-1,0 0 6-2,0 0-10 1,0 0-12 1,0 0 0-4,0 0-3 4,0 0-16 0,0 0 4-2,0 0-1 1,0 0-6 1,1 0-12-3,-1 0-14 3,0 0-24 0,0 0-38-3,0 0-47 3,2-2-52 1,-2 2-52-5,1-1-37 4,-1 1-95 0,3-3-183-2,-2 1-133 1,2-3-475 2</inkml:trace>
    </iact:actionData>
  </iact:action>
  <iact:action type="add" startTime="131526">
    <iact:property name="dataType"/>
    <iact:actionData xml:id="d58">
      <inkml:trace xmlns:inkml="http://www.w3.org/2003/InkML" xml:id="stk49" contextRef="#ctx0" brushRef="#br0">18747 15161 1825 0,'0'0'762'10,"0"0"-537"-9,0 0-160 8,0 0 21-8,0 0-41 8,0 0-3-4,0 0 47 0,0 0 1-4,0 0-65 8,0 0-25-8,-40-18-16 0,40 18 16 7,0 0 0 2,0 0 39-9,0 0 44 8,0 0 47-3,0 0 6-5,0 0 6 2,0 0 0 7,0 0-17-9,0 0-30 8,0 0-35-8,0 0-29 7,0 0-31-7,0 0 0 8,0 0-31-8,4 0-10 9,-1 0-21-9,7 0-2 0,4 0 64 7,7 0 39-7,6-1 1 8,4-2-9 1,6 1-15-9,8-3-4 8,-45 5-12-8,47-6 0 4,7 1 0-4,2-3-3 2,1 1-12 7,4-2 13-9,-1-1 2 8,1-1 1-8,-4 0-1 0,-6 0-3 7,-5 0-22 2,-10 4 0-9,-8-2-7 7,-9 5 9-7,-7 2-2 9,-7 1 7-9,-2 1 18 8,-3 0 31-8,0 0 4 7,0 0-3-7,0 0-7 0,0 0-14 8,0 0-11 1,0 0-25-9,0 0-6 0,0 0-5 7,0 0 8-7,-2 0-9 7,1 0-1-7,-1 0 25 9,-1 0 11-9,2 0-20 8,-3 0-3-8,0 0 3 8,-2 0-41-8,0-4 19 8,-2 1 9 1,-1-1 4-9,1 0-4 0,0-1-13 7,0 0-5-7,-1-2 15 7,1 3-39 3,1-1-2-10,0-1-14 0,-2 1-35 7,3 1 10-7,-2 1 44 8,0-1 19 1,-1-1 55-9,1 4-3 0,-1-2 1 7,1 3-16-7,2-3 18 8,-1 2 2 1,-2 0 27-9,3 1-3 0,-3-2 35 7,1 2 3-7,-1 0-10 8,1-2-3 1,2 2 4-9,-1 0 5 4,1-1-12-1,3 1-6-3,0 0 18 8,0 0 1-8,3 0-1 8,0 0-19-8,0 0-16 8,0-1-2-8,0 0 5 8,0-1-6-8,3 2-21 8,-3-1-1-8,2 1-2 8,-1-1-10-8,-1 1-1 8,2 0-6-8,1 0-10 8,1 0 29-8,0 0 4 8,5 0 11-3,2 1 11-2,0 2 2-3,4 0-9 8,1 2-3-8,1-1 12 8,1-1-2-8,3 3-25 8,0-1 1-8,0-1-2 8,2 2 1-8,-3-1 11 8,1 0-8-8,-3-1-2 8,0 0 0-8,-5 0-2 8,-2 0 1-8,-2-2-1 8,-3 0-1-8,-1 0-2 8,-3-2-1-3,-1 0 1-2,-1 0 0-3,0 1 3 8,0-1 13-8,0 0 6 8,0 0 9-8,0 0-12 8,0 0-14-8,2 0-2 7,-1 0-2-7,-1 0-20 8,2 0-7-8,1 0 29 9,1 0 14-9,-1 0-11 7,-1 0-1-7,1 2-1 9,-1-2-1-9,-2 0-3 8,0 0 2-3,0 0 1-2,0 0 16-3,0 1 22 8,0 0 12-8,0-1 16 8,-2 2 9-8,1-1-11 8,-2 2-21-8,-1 0-15 8,-3 4 13-8,-1 2-13 8,-3 1-25-8,-1 3 0 8,-1 2-2-8,-1 2-1 8,2 0-1-4,-1 1 1 0,1 1-1-4,0-2 0 8,1 0-1-4,0-2-10 0,4 0 8-4,3-4-11 8,-1-2-1-8,1-2 4 8,1-2 10-8,2 0-14 8,1-4-6-8,0-1-3 7,0 0 13-7,0 0 12 9,0 0 12-9,0 0 7 8,0 0 0-8,0 0-7 8,0 0-11-8,0 0 12 8,0 0-1-8,0 0 1 8,0-1-13-3,1 1-32-2,-1-1-39-4,0 1-52 10,0 0-41-9,0 0-50 7,0 0-120-7,0 0-192 8,0 0-547-8,0 1-322 0</inkml:trace>
    </iact:actionData>
  </iact:action>
  <iact:action type="add" startTime="136349">
    <iact:property name="dataType"/>
    <iact:actionData xml:id="d59">
      <inkml:trace xmlns:inkml="http://www.w3.org/2003/InkML" xml:id="stk50" contextRef="#ctx0" brushRef="#br0">3983 12895 1006 0,'0'0'1410'1,"0"0"-1190"0,0 0-204 7,0 0-16-7,0 0 42 8,0 0 6 0,0 0-12-9,0 0-36 1,0 0-13 9,-16 6-29-9,16-3 42 8,0-1 45-1,0 1 58-6,-2-1 25-1,2-1-2 8,0-1 4-8,0 0 11 8,0 0 24 0,0 0 12-8,0 0 6 0,0 0-4 7,0 0-23-7,0 0-4 8,0 0-10 2,0 0-21-10,0 0-17 0,0 0-27 6,0 0-13-6,0 0-24 9,0 0-9-9,0 0-7 8,0 0-5-1,0-1-17-6,0 1-2-1,0 0-1 8,0-1-12-8,2 1 1 8,-2-1-6-8,3-1-16 8,1 2-6-8,2-1-11 8,8 0 51-8,2 0 16 7,9-2-4-7,4 0 3 9,5 0 7-9,7-4 2 7,3 1 1-7,4-2-13 9,7-2 6-9,1-1 2 8,3 1-18-8,1-1-2 8,-2 0 0-8,1-1 0 8,-4 3-4-8,-3 0 1 7,-5 0 1-7,-6 2 2 9,-7-1 0-9,-5 2 1 7,-6-1 0-7,-4 3 2 9,-2-2 1-9,-4 3 8 7,0-1-9-7,-4 2 9 9,-3-1-12-9,-2 3 0 8,0 0-2-4,-4 0-10 0,0 0 10 0,0 0 1 0,0 0 0 0,0 0 0 0,0 0-12 0,0 0-2 0,0 0-3-4,0 1-7 7,0 2-8-7,0 2 30 8,3-2 3-8,-2 3 15 8,2-2-15-8,-1-1-3 8,-1 1-15-8,1-3 2 8,-1-1 1-8,1 0-6 9,-1 0-1-9,-1 0 7 8,0 0 12-8,0 0-16 7,0 0-15-7,0 0-21 8,0 0-22-8,0 0-59 0,0 3-99 8,0 0-119 1,-3 1-165-9,-1 2-137 7,-1-2-569-7</inkml:trace>
    </iact:actionData>
  </iact:action>
  <iact:action type="add" startTime="137515">
    <iact:property name="dataType"/>
    <iact:actionData xml:id="d60">
      <inkml:trace xmlns:inkml="http://www.w3.org/2003/InkML" xml:id="stk51" contextRef="#ctx0" brushRef="#br0">5101 12845 176 0,'0'0'160'9,"0"0"-43"-8,0 0-6 9,0 0 13-9,0 0 19 8,0 0-12-8,0 0-37 7,0 0-48-7,0 0-23 8,0 0 13-8,-1 1 9 8,-1-1-12-8,0 1-11 9,2-1 5-9,0 0 18 8,0 0 30-8,0 0 13 7,0 0 6-7,0 0 4 9,0 0-23-9,0 0-30 8,0-2-30-8,0-3-14 7,0 3-2-7,0-2-69 8,0 0 11-8,0 2 33 8,0-3 26-8,0 3 26 9,0 1 52-9,0-2 85 7,0 3 28-7,-2-1-45 9,1 1-4-9,1 0 0 8,-2 0-3-8,2 0-10 7,0 0-13-7,-1 0-17 9,-1 0-16-9,2 0-19 8,0 0-13-8,0 0-9 0,0 0-13 6,0 0-4 3,0 0 13-9,0 0 13 8,0 0 13-8,0 0-1 0,0 0 4 7,0 0-20 2,0 0-3-9,0 0-3 8,0 0 4-8,0 0-8 0,0 0 4 7,0 0 10 2,0 0 5-9,0 0 7 8,0 0-3-8,0 0 3 0,0 1-4 8,-1-1-12 0,1 0-13-8,0 2-13 8,0-2-18-8,0 0-3 0,0 0-4 8,0 0-8 0,0 0 10-8,0 0-1 9,0 0 1-9,0 0 1 0,0 0 1 7,0 0 1 2,0 0 1-9,0 0 0 8,0 0 10-8,0 0 10 7,0 0 15-8,0-2 7 1,0 1-1 8,1-1-6 1,2-3-6-9,0-1-6 0,4-4-7 7,3-4-18-7,2-4-1 14,2-3-2-10,1 0-18-4,2-2 19 7,-1 2 1-7,1-3 1 0,-1 2-1 7,0 2-1 3,-3 3 1-10,-3 4 1 0,-4 4 1 7,-4 3 18-7,0 4 15 8,-2 2 15 0,0 0-6-8,0 0-6 8,0 0-6-8,0 0-10 0,0 0 13 7,0 0-3 3,0 2-31-10,0 0-10 0,0-1-27 7,-3 2-22-7,3 4-14 7,0-1 14-7,0 4 37 9,0 3 22-9,0 0-2 7,0 1-1-7,3 0-15 9,0-1 2-9,3 0-2 7,-2 1 5-7,3 0 11 9,0 2 1-9,-2-1 1 8,2 3 2-8,-1 0 17 8,-1 4-17-8,1 3 10 7,-3 0 10-7,0 5 34 8,-3 0 5-8,0-1-18 8,0-2-15-8,0-1-7 9,-3-1-5-9,2-5-15 7,-1-2-1-7,2-1-13 9,0-6 1-1,0-4-3-8,0 0-1 0,0-4-8 8,0-2-4-8,0-1 10 7,0 0 18-7,0 0 0 8,0 0 18-8,0 0 16 8,0 0 0-8,0 0 3 9,2-1-4-5,-2-2 1 0,0 3-15 0,0-1-18 0,0 0-1-4,0 0-19 8,-2-3-18-8,-1 4-30 8,-1-1-35-8,-3 0-9 8,0 1-28-8,-1 0 12 7,-3 0 2-7,-2 0-10 8,0 1-19-8,-3 2 15 9,0 2 6-9,0 2 29 7,2 1 8-7,-2-2 62 9,3 1 31-9,0-2 3 7,3-2 3-7,3 3-3 8,1-5 31-3,0 2 55-1,5-2 9-4,0 0 3 8,1-1-12-8,0 0-11 8,0 0 10-8,0 0 9 7,0 0 14-7,0 0-12 8,0 0-8-8,1-1-20 9,-1 0-25-9,3-2-15 7,-3 3-15-7,1 0-10 8,3-1-3-8,-4 1-18 8,5-1-4-8,-1-2 22 8,5 0 0-8,4 1 28 9,1-2 6-9,5-1 3 8,0-1-12-8,2 1-22 7,1 2 0-7,1-3 0 9,2 1 0-9,-1-1 1 8,5 2-1-8,-2-1 0 8,3 0 0-8,-1-2 10 8,-2 2-12-8,1-1-2 8,-2 1 2-8,-3-1-1 8,0 2 3-8,-3-1 13 7,-4 3-14-7,-2-2 1 8,-4 1 18-8,-1 1-2 9,-4 0-4-9,-2 2-11 7,-2 0-1-7,0 0 9 8,-1 0 0-8,0 0 4 0,0 0 11 7,0 0 1 3,0 0 0-10,0 0 5 7,0 0-5-7,0 0 0 0,0 2-4 8,0-1-6 1,0-1-5-9,0 0-10 8,0 0 9-8,0 0-10 0,0 0 0 7,0 0 13 2,0 0-2-9,0 0-1 7,0 0 3-7,0 0-3 0,0 0 1 7,0 0-1 3,0 0 0-10,0 0-9 7,0 0 0-7,0 0-2 0,0 0-1 7,0 0-15 2,0 0 0-9,0 0-22 8,-1 0-43-8,1 0-73 0,0 0-35 7,-1 0 2-7,1 3-9 9,-2-1-28-1,2 2 15-8,0-1-23 8,0 3-81-9,0-2-18 1,0-1 15 9,-1-1 43-1,1-2 71-8,0 0 32 0,-2 0 30 7,-1 0 15-7,0 0 4 8,-1 0-248 1,0 0-219-9,-2 0-3 0</inkml:trace>
    </iact:actionData>
  </iact:action>
  <iact:action type="add" startTime="140820">
    <iact:property name="dataType"/>
    <iact:actionData xml:id="d61">
      <inkml:trace xmlns:inkml="http://www.w3.org/2003/InkML" xml:id="stk52" contextRef="#ctx0" brushRef="#br0">14967 16854 234 0,'0'0'1277'1,"0"0"-760"0,0 0-271 7,0 0-107-7,0 0 7 8,0 0 44-8,0 0 0 8,0 0-49-8,0 0-36 8,0 0-6-8,0 0 9 8,0 0 20-8,0 0-2 8,0 0-3-8,0 0-6 8,0 0-17-8,0 0-8 8,0 0-11-8,0 0-6 8,0 0-9-8,0 0-23 8,0 0-3-8,0 0-9 8,0 0-3-8,0 0 0 8,2-2 0-8,-1 1-6 8,-1 0 2-8,0 0-2 9,2-2-4-6,-1 0-8 1,4-4-10-4,-1-4-22 8,4 0-15-8,1-2 9 9,3-1 13-6,3 0 12 1,0-2 3-4,5 2 1 8,-1 1 1-8,0 1-1 8,-1 0-1-8,-2 3 1 8,1 2-1-8,-3 2-2 8,0 1-14-8,0 2 4 8,-1 2 9-8,2 0-10 8,-3 0 10-8,2 1-12 8,-3 4 2-8,2 0 13 8,-3 2 3-8,0 1 0 8,2 0-1-8,-4 3-2 8,-2 0-3-8,1-1-19 8,-1 4 22-8,-3-3 0 8,-2 2 3-8,-1 0 0 8,0 2 13-8,-3 2 15 8,-6 1-16-8,-2 3-13 8,-2 0-2-8,-2 3-1 8,-1 0-14-8,-2-1-7 8,1 1 10-8,-2-3-7 7,-1 0 6-7,3-1-2 9,0 0-4-9,1-4 4 8,1-1 13-8,2-2-14 9,2-4 15-9,4-2-1 7,2-2 2-7,-1-2 1 8,5-1 21-8,1-1 6 8,0-1 9-8,0 0 3 8,0 0 13-8,0 0 12 8,0 0-19-8,0 0-15 8,3 0-19-8,-2-1-12 8,-1 1-1-8,0 0-23 8,0-2 2-8,2 2 19 0,-2 0-19 7,0 0 7 3,0 0-1-10,0 0 4 7,1 0-6-7,-1 0 2 0,3 0-12 7,2 0 16 2,4 0 12-9,0 0 34 8,3 0-6-8,2-1-7 8,2-2-8-8,3-1-1 8,0 1-9-8,2-1 9 8,2-3 7-8,2 1 0 0,-1-1-1 7,2-1 4 3,0-2-1-10,0 2 13 7,-2-2-16-7,-5 3-15 0,0 0 0 7,-7 3-3 2,-3 2-3-9,-3 0 0 8,-1 2-21-8,-2 0 5 0,0 0 4 7,1 0 12 2,-1 0-8-9,2 0 11 8,-2 3 3-8,0-1 12 0,0 1-12 7,1 0 9-7,-1 0-10 8,0-2-2 1,-1 0 1-9,-2 1-1 8,0-2 3-8,0 0 30 0,0 0 17 7,0 0 5 2,0 0 0-9,0 0 3 0,0 0 37 7,0 0 12-7,0 0-28 8,0 0-27 1,0 0-22-9,0 0-15 0,0 0-15 7,0 0-3-7,0 0-9 8,0 0 0 1,0 0 9-9,0 0-12 0,0 0-3 7,0 0-10-7,0 0-8 9,0 0-1-1,0 0-3-8,0 0-2 0,0 0 8 7,0 2 0-7,0-2-2 8,0 0-4-8,0 0-6 8,0 0-6-8,0 0-3 8,0 0 2-8,0 0-8 8,0 0-38-8,0 0-83 8,-2 0-98-8,1 0-120 8,-4 0-179-8,1-2-694 8,-5 2-498-8</inkml:trace>
    </iact:actionData>
  </iact:action>
  <iact:action type="add" startTime="144611">
    <iact:property name="dataType"/>
    <iact:actionData xml:id="d62">
      <inkml:trace xmlns:inkml="http://www.w3.org/2003/InkML" xml:id="stk53" contextRef="#ctx0" brushRef="#br0">27609 16050 1384 0,'0'0'585'4,"0"0"-328"1,0 0-128-2,0 0 23 4,0 0 48-2,0 0 16-1,0 0-24 1,0 0-52 1,0 0-18-3,0 0 2 3,7-2 12 0,-7 2 6-3,-1 0-22 3,-1 0-26-3,2 0-15 4,-1 0 2-2,-2 0 6-1,3 0-3 1,0 0 3 2,0 0-12-5,0 0-7 4,0 0-4 0,0 0 10-3,0 0 0 3,0 0 6 0,0 0-7-3,0 0-14 3,0 0-14 0,0 0-8-3,0 0-3 4,0 0-7-2,0 0 4-2,0 0-4 3,0 0-3 0,0 0 7-3,0 0 2 4,0 0-8-2,0 0-10-2,0 0-15 3,0 0 0 0,0 0-12-3,0 0-3 3,0 0-4 1,0 0-2-5,0 0 3 5,4 0 3-2,-1 0 2-2,3 0-11 4,4 0 9-5,7 0 15 4,6 2 39 1,2-2 1-4,5 0-22 2,-1 0-18 2,0 0 2-4,-3 0 1 3,-3 0-3 0,-6 0-3-3,-1 0-12 3,-4 0 0 0,-5 0-10-4,-2 1-20 5,-2-1-13-1,-3 0 6-3,0 0 9 3,0 0-15 0,0 0-19-3,0 0-18 3,0 0-28 0,0 1-50-4,0-1-72 5,0 3-81-1,-3-1-120-3,-3 3-33 3,-2 2-62 0,-3 0-443-3,-4 0-435 3</inkml:trace>
    </iact:actionData>
  </iact:action>
  <iact:action type="add" startTime="145119">
    <iact:property name="dataType"/>
    <iact:actionData xml:id="d63">
      <inkml:trace xmlns:inkml="http://www.w3.org/2003/InkML" xml:id="stk54" contextRef="#ctx0" brushRef="#br0">27613 16245 2366 0,'0'0'1075'4,"0"0"-900"2,0 0-163-4,0 0 1 5,0 0 88-1,0 0 22-3,0 0-4 3,0 0 23 0,0 0 5-3,0 0-36 3,48 7-18 0,-34-5-19-3,-1-2-9 3,3 0-15 0,0 0-1-4,4 0 6 5,1 0-15-1,2 0-12-3,0 0-13 3,2 0-12-3,-3-2 16 3,3 2-4 0,-1-1-12-3,-1 1-1 3,-2 0-1 0,-1 0 0-3,-5-1-1 3,-2 1-1 0,-4 0 0-3,-1 0-2 3,-5 0 1 0,0 0-9-3,-3 0 11 3,0 0 12 0,0 0 9-3,0 0 7 3,0 0 2 0,0 0 1-4,0 0 18 5,0 0 9-1,-1 0 6-3,-1 0-27 3,2 0-23 0,-1 0-14-3,-1 0-12 3,2 0-13 0,0 0-14-3,0 0-19 3,0 0 3 0,-1 0 0-3,1 0-4 3,-2 0-17 0,2 0-29-3,0 0-24 3,0 0-16-3,0 0-29 3,0 0-35 0,0 0-58-3,0 0-113 3,0 0-112 0,-3 1-250-3,-2 0-442 3</inkml:trace>
    </iact:actionData>
  </iact:action>
  <iact:action type="add" startTime="150071">
    <iact:property name="dataType"/>
    <iact:actionData xml:id="d64">
      <inkml:trace xmlns:inkml="http://www.w3.org/2003/InkML" xml:id="stk55" contextRef="#ctx0" brushRef="#br0">4071 14283 1327 0,'0'0'565'1,"0"0"-431"7,0 0-133-7,0 0 64 8,0 0 58-8,0 0 35 8,0 0-12-8,0 0-33 8,0 0-17-8,-5-5 1 8,5 5 22-8,0 0 16 8,0 0 5-8,0 0 1 8,0 0-5-8,0 0-3 10,0 0 0-10,0 0-16 7,0 0-17-7,0 0-28 7,0 0-21-7,0 0-16 8,0 0-7-8,0 0 6 8,0 0-9-8,0 0-6 8,0 0-16-8,0-1-3 8,0 1-1-8,2-2-21 8,4-2-15-8,0-1 37 8,5-2 16-4,2-4 0-4,4 0 5 9,5-5-5-4,0-2-14-5,2-2 17 6,6-5-7-6,3-1 13 9,3-6-13-9,5-2 7 7,0-3-19-7,3-2 3 8,0-1-1-8,1 1 11 8,-2 3-11-8,-5 3-2 8,-5 6 0-8,-9 3 0 8,-6 12-1-8,-7 3 0 8,-5 7 1-8,-6 0 38 9,0 2 30-9,0 0-3 8,0 0-13-8,0 0-8 7,0 0-33-7,0 2-11 9,0-2-19-9,0 1-11 7,0-1-17-7,0 1-2 8,0-1-1-8,0 0 13 0,0 0 9 7,0 0 14 2,0 0 14-9,0 0 12 8,0 0 1-8,0 0-11 0,0 0 0 8,0-1 10 0,0 0 1-8,0 1-1 8,0-2 0-7,0 2-11-1,0 0-1 6,0 0-15 3,0 0-16-9,0 0-6 8,0-1-10-4,0 1-18-4,0-1-16 3,0 1-3 6,0 0 1-9,0 0 11 8,0 0-7-8,0 0-31 0,0 0-70 7,0 0-90 2,0 2-111-9,0 1-258 8,0 0-407-8,1 1 4 0</inkml:trace>
    </iact:actionData>
  </iact:action>
  <iact:action type="add" startTime="150912">
    <iact:property name="dataType"/>
    <iact:actionData xml:id="d65">
      <inkml:trace xmlns:inkml="http://www.w3.org/2003/InkML" xml:id="stk56" contextRef="#ctx0" brushRef="#br0">5169 13712 386 0,'0'0'1573'1,"0"0"-1214"4,0 0-258-2,0 0-27-2,0 0-16 9,0 0 45-9,0 0-9 7,0 0-33-7,0 0-58 9,-82 32-1-8,73-28 0 6,0 2 24-7,1-1 19 7,2 0 23-7,2-1-1 8,1-3 23-8,0 0 41 9,3-1 12-9,0 0-16 8,0 0-10-8,0 0-6 8,1 0-16-8,2-2-23 8,-3 2-34-8,2-3-38 8,1 0-17-8,3-4-14 8,2 0 31-8,2-4 0 10,3 0 3-10,4-4-1 5,1-1-2-5,2-2-1 9,0 2-1-9,-1-1 0 8,1 1-14-8,-4 3 13 7,-2 1 1-7,-5 4-1 9,2 0 3-9,-6 4 4 7,-2 1-2-7,-3 3 17 9,0 0 37-9,0 0 4 8,-2 4 22-8,-4 4-10 8,-5 2-35-8,1 4-37 10,-3 5 1-10,-3 4 1 5,3-1-1-5,0-2-1 9,3-1-12-9,4-2-4 7,5-1-27-7,1-2-4 8,0-1-4-8,0-2 4 9,5 0 15-9,3-1 7 7,-1 0 23-5,4-2-1 5,-5 0 1-4,1 0 0 1,1-1 0-4,-4 1 1 8,3 0 1-8,-4-1 0 9,3 1 3-8,-3 2 25 6,0 0 7-7,-2 2 5 8,1 1-1-8,-2 0-5 7,0-1 1-7,0 3-17 8,-2-3-5-8,1 1-13 8,-2-4 0-8,1 1-3 9,2-4-23-9,0-1 26 8,0-2 0-8,0-3-1 7,0 0-12-7,0 0 13 8,0 0 13-8,0 0 15 9,0-1 15-8,0-2-2 6,0-1 6-7,0-1 2 8,0-3-49-8,0-1-36 8,0 0-26-8,0 0 3 7,0 3 31-7,-1 2 6 9,-1 2-16-6,-2 2-35 1,1 0-30 0,-4 0-51 0,-3 3-49-4,-2 4-41 9,-2 0-79-9,-1 4 56 8,0 0 61-8,-1 2 86 8,0-1-45-7,0-1-26-1,3-2 126 6,2-1 65 2,3-2 84-8,0-2 17 9,5-4 77-5,3 2 38-4,0-2 0 3,0 0-42 6,0-2-23-9,0 2-17 8,3-2-23-8,-3 1-3 0,0-2 41 6,1 3 22 4,2-3-23-10,0 1-48 8,0-2-42-8,1-1-30 0,-1 1-13 9,3-1 1-2,0 2 0-7,1-1-14 7,0 2 0-7,2-2-2 0,-1 0-1 7,5 1-2 2,0 2-1-9,4-3 1 9,1 3 0-9,2-1 3 0,3-1 13 7,1 0 5 1,1 0-5-8,1-1-1 9,0 1-10-9,3-2-2 0,-2-1 2 7,0 2-1-7,-1-1 0 10,-4 1 40-3,-3-1-25-7,-6 3 4 3,-3 1-20 1,-4 0 0-4,-5-1 0 8,0 2 1 1,1 0 27-9,-2 0 13 3,0 0-4 4,0 0 6-7,0 0 1 6,0 0 5 2,0 0 0-8,0 0 1 5,0 0-4 0,0 0 0-5,0 0-6 4,0 0 3 6,0 0-9-10,0 0-7 0,0 0-8 7,0 0-7-7,0 0-9 8,0 0 0 1,0 0 0-9,0 0-1 0,0 0 0 6,0 0-2-2,0 0-2 0,0 0-1-4,0 0-18 9,0 0-1-9,0 0-2 8,0 0-10-8,0 0-18 7,0 0-40-7,0 0-47 8,-2 0-22-8,1 0-35 8,0 0-71-5,-1 3-103 3,-2 0-198-6,1 3-503 8,-4 2-349-8</inkml:trace>
    </iact:actionData>
  </iact:action>
  <iact:action type="add" startTime="154520">
    <iact:property name="dataType"/>
    <iact:actionData xml:id="d66">
      <inkml:trace xmlns:inkml="http://www.w3.org/2003/InkML" xml:id="stk57" contextRef="#ctx0" brushRef="#br0">15015 16123 966 0,'0'0'329'1,"0"0"-251"8,0 0-78-8,0 0 56 8,0 0 90-8,0 0 62 8,0 0 23-4,0 0-27 0,0 0-10-4,0 0 16 8,1 0-10-8,-1 0 2 8,0-1-23-8,2 1-13 8,-2 0 9-8,0 0 15 8,0 0-17-8,0-2-18 8,0 2-24-8,0 0-25 8,0-1-29-8,0 1-18 8,0 0-12-8,0 0-10 8,0 0-13-8,0 0-11 8,0 0-13-4,0 0-3 0,0 0-16 0,0 0 0 0,0-1 17-4,0 1 0 8,0-1 2-8,1-3 13 8,2 1 8-8,1-3-21 8,4-4-2-8,-1 0 1 8,6-1 1-8,0-3 13 8,1-1-1-8,2 0-10 8,3-1 16-8,0 0-2 8,1 0-15-8,1 1-1 8,-2 3-1-4,1-1-11 0,-3 4 10-4,-2 3-17 8,-3 2-12-8,-3 2-3 8,-1 2-22-8,-2 0 4 8,-2 6 24-8,-1 2 3 8,-2 6 25-8,-1 3 3 8,0 4 22-8,-8 2-15 8,-4 2-10-8,-4 3-15 8,2-3-19-3,-2-2 6 1,3-4-22-6,1-1 9 5,2-4 4-1,2-3-13 0,3-4 13-4,2-3 12 0,3-1 22 7,0-3 3 2,0 0 31-9,0 0 31 8,0 0 16-8,0 0 9 0,0 0-12 12,0-2-16-8,2 1-22-4,-2 1-9 8,0 0-10-4,1 0-18-1,-1 0-12-3,0 0-22 9,0 0-16-9,2 0-12 8,1 0-12-4,1 0-23-4,5-1 97 3,2-2-1 6,-1 2 1-9,3 0-2 8,0-2-1-8,-1 3-9 0,1-1 8 7,-2 1-8 2,2 0 10-9,0 0-1 8,-1 4-14-8,-1-2 17 0,-2 2 0 7,-2 0 0-7,0 0-12 8,0 2-1 1,-1 1 1-9,-1 1-10 0,-1 0 22 12,-3 0 9-12,1 1-7 3,-2 0 14 6,0 1-13-9,-3 1 0 0,-4 2 0 12,-2-2 0-12,-4 3 16 3,0 1-17 6,-4-1 14-9,-1-1-14 3,-2-2 9 6,-1 1-11-9,0-3 0 3,-2-2 19 6,-1-3 9-9,3 0 13 0,0-1 21 7,2-3-19-7,3 0 7 13,1 0-13-9,3 0 12-4,1-4 7 0,4 1 12 7,1-3-4-7,1 2-2 8,2 1-13-8,3 1-3 8,0-1-18-8,0 3-7 8,0 0-2-8,0-2-17 8,0 2-2-8,0 0-19 8,0 0-14-8,0 0-14 8,0 0-8-8,0 0-12 8,0 0-20-8,0 0-21 8,0 0-22-4,0 0-19 0,0 2-26-4,0-2-45 8,0 3-103-8,0 2-53 8,0 1-44-8,0-2-217 8,0 3-547-8</inkml:trace>
    </iact:actionData>
  </iact:action>
  <iact:action type="add" startTime="156932">
    <iact:property name="dataType"/>
    <iact:actionData xml:id="d67">
      <inkml:trace xmlns:inkml="http://www.w3.org/2003/InkML" xml:id="stk58" contextRef="#ctx0" brushRef="#br0">18823 15937 1027 0,'0'0'1576'4,"0"0"-1251"4,0 0-203-7,0 0 15 3,0 0 55 7,0 0 11-10,0 0 31 0,0 0-2 6,0 0-62-6,-26-7-71 8,26 6-21-8,0 1 2 9,0 0-12-9,0 0-6 8,0-2-19-4,0 2-9 0,0 0-9-4,0 0-7 8,0 0-6-8,0-1-12 8,0 1-23-8,4-1-29 8,4-1-32-8,7 1 75 7,6-3 9-2,5-2 40-1,8-1-15-4,2-1-22 7,3-1-2-7,4-1 14 8,1-1 1-8,2-1-13 9,-1 0-1-9,1 2-2 7,-1 0-2-7,-2-1 0 9,-3 3-1-9,-2-2 0 7,-5 2 0-7,-7 1-10 9,-4 2-12-9,-8 1-2 7,-4 2-4-7,-3-1 9 9,-5 3 21-5,-2-2 1-1,1 2 22-3,-1 0 9 9,0 0-4-9,0 0 10 7,0 0-3-7,0 0-9 8,0 0-4-8,0 0-8 8,0 0-13-8,0-1-3 9,0 0-22-9,0-2-3 8,0 0-36-8,0-2-91 8,-1-1 65-5,-1 0 35 4,2 1 14-4,-4-2 1 0,1 1-13 1,-1-1-13 1,-2 1 7-2,0 1-17 1,-2 0 4-4,-4-1 9 7,2 3-19-7,-3-1-13 8,0 1-3-8,-4 2-3 9,3 0 24-9,-4 1 20 7,4 0 6-7,-2 0 49 9,4 0 1-9,2 1 1 8,3 0 48-8,2 1 6 7,2-1-6-7,3-1-45 8,0 0-3-3,0 0-42-2,0 0 40-3,1 0-1 8,1 0-13-8,0 0 14 8,4 0 2-8,0 0 64 8,1 0 25-4,3 0 2 0,3 0-2-4,0 0-7 9,4-1-16-9,1 1-22 8,2-2-22-8,1 2-9 8,-2 0-1-8,1 0-1 7,-1 0-11-7,-5 0-16 8,2 2 3-3,-3-1-2-2,-4 5-4-3,2 1 6 8,-5 0-2-8,1 1 14 8,-4 2-2-8,-1 2-12 8,-2 4 15-8,-3 2 30 8,-7 2 11-8,-4 1-3 8,-3 0-4-8,-3 0 4 9,4-2-12-9,-2-1 2 7,3-2-3-2,5-5-23-5,3-3-2 7,4-2-31-3,2-3-49-4,1-1-23 8,0 0-32-8,5-1-58 0,4-1-49 7,3 0-16 3,-1-6 23-10,5-5-216 8,-3 2-683-8</inkml:trace>
    </iact:actionData>
  </iact:action>
  <iact:action type="remove" startTime="173335">
    <iact:property name="style" value="instant"/>
    <iact:actionData xml:id="d68" ref="#d41"/>
  </iact:action>
  <iact:action type="remove" startTime="173632">
    <iact:property name="style" value="instant"/>
    <iact:actionData xml:id="d69" ref="#d43"/>
  </iact:action>
  <iact:action type="remove" startTime="173857">
    <iact:property name="style" value="instant"/>
    <iact:actionData xml:id="d70" ref="#d44"/>
  </iact:action>
  <iact:action type="remove" startTime="174007">
    <iact:property name="style" value="instant"/>
    <iact:actionData xml:id="d71" ref="#d42"/>
  </iact:action>
  <iact:action type="remove" startTime="174199">
    <iact:property name="style" value="instant"/>
    <iact:actionData xml:id="d72" ref="#d48"/>
  </iact:action>
  <iact:action type="remove" startTime="174523">
    <iact:property name="style" value="instant"/>
    <iact:actionData xml:id="d73" ref="#d49"/>
  </iact:action>
  <iact:action type="remove" startTime="174589">
    <iact:property name="style" value="instant"/>
    <iact:actionData xml:id="d74" ref="#d52"/>
  </iact:action>
  <iact:action type="remove" startTime="174757">
    <iact:property name="style" value="instant"/>
    <iact:actionData xml:id="d75" ref="#d53"/>
  </iact:action>
  <iact:action type="remove" startTime="174817">
    <iact:property name="style" value="instant"/>
    <iact:actionData xml:id="d76" ref="#d63"/>
  </iact:action>
  <iact:action type="remove" startTime="174843">
    <iact:property name="style" value="instant"/>
    <iact:actionData xml:id="d77" ref="#d62"/>
  </iact:action>
  <iact:action type="remove" startTime="175219">
    <iact:property name="style" value="instant"/>
    <iact:actionData xml:id="d78" ref="#d51"/>
  </iact:action>
  <iact:action type="remove" startTime="175711">
    <iact:property name="style" value="instant"/>
    <iact:actionData xml:id="d79" ref="#d50"/>
  </iact:action>
  <iact:action type="add" startTime="173141">
    <iact:property name="dataType" value="strokeEraser"/>
    <iact:actionData xml:id="d80">
      <inkml:trace xmlns:inkml="http://www.w3.org/2003/InkML" xml:id="stk59" contextRef="#ctx0" brushRef="#br1">24669 15938 5 0,'0'0'1321'2,"0"0"-925"5,0 0-344-6,0 0-49 9,0 0-3-9,0 0 136 8,0 0 23-8,0 0 6 8,0 0-42-8,-46 10-16 7,38-9-75-7,0 1-29 8,-1 1-3-8,0-2-4 8,1 2 4-8,0-2 12 9,0 1 14-9,1-1 32 7,2-1 45-7,2 0-13 9,0 0-25-9,1 0 31 8,-1 0 10-8,3 0 6 8,0 0 9-8,0 0 7 8,0 0-7-8,3-1-17 7,-3-2-22-4,3-1-35 0,-1 0-47 5,-1-2-47-6,4-4-16-2,-3 1 60 10,5-3 0-10,2-2-10 6,0-1-3-6,2 0 3 9,-1-2 13-9,2 2 0 7,-1-2 3-7,1 2 12 19,-3 2-11-19,1 1-1 0,-5 2 13 7,0 1-13-7,-1 2 0 0,1 0-2 7,-3 2-1-7,1 1-19 8,3 0-19-8,3-1-16 0,-1 1-6 7,6-2 15 2,3-1 29-9,6-1-3 8,2-1 3-8,3 0 13 0,3-1 2 7,6-1-11 1,-1 0 8-8,3-2 2 8,1 2 2-8,-1-1 0 0,-2 1-16 7,-2 4 14 3,-5 1 0-7,-5 1-27 2,-7 5 1-5,-5 0-52 0,-8 0-42 7,-5 9-28 2,-5 2 111-9,-12 6 39 8,-8 6 0-8,-12 5-13 0,-8 4-61 7,-11 4-25 2,-6 2 99-9,-4-1 39 8,0-1 67-8,2-3-12 0,7-3-24 7,8-4-9 1,13-5 6-8,13-7-12 9,12-7-55-9,11-3-23 0,3-4-28 7,14 0 0-7,12-4 51 7,12-7 112 2,15-9-4-9,13-6-31 0,18-9-58 8,9-5-17-8,10-3 0 12,4 1 11-7,1 1-13-5,-3 3-3 0,-5 5 3 7,-5 2 2 12,-9 5-2-19,-8 3-1 0,-8 4-2 0,-13 2 1 0,-10 7 0 5,-16 2-14-5,-13 4 4 8,-11 3 9 0,-7 1 3-8,-3 0 146 0,-3 0 69 7,-7 4-54-7,-8 4-105 8,-5 3-56 2,-11 4-1-10,-7 3 0 3,-6 3 1 1,-4 2 12-4,-3 2 4 7,4-1 0 3,2-1 9-10,6-2 0 0,8-2-8 7,11-5-16-7,8-3-1 8,7-7-30-8,8-2-39 9,0-2-56-6,9 0-52 0,8-2 177-3,9-7 16 9,13-8 88-6,9-6-31 2,11-7-39-5,8-4-34 7,3-6-8-7,1 3 6 8,-2 1 1-8,-5 2-1 9,-6 4 0-9,-5 3 1 8,-4 6-13 1,-10 3-2-9,-8 3-3 0,-8 6 3 7,-12 5-21-7,-8 4-17 7,-3 0 54-7,-3 0 22 8,-8 7 27-8,-7 4-49 8,-7 3-25-8,-10 5 13 8,-8 5 8-8,-8 1 4 9,-5 3 2-9,-4-1 10 7,-4-1 16-7,2-1 13 9,2-3 13-9,7-4-10 7,6-4 12-7,12-5 14 9,13-5 24-9,11-4 24 8,8 0 59-8,3-9-81 7,9-8-96-7,8-7-148 8,4-9 61-8,10-4 62 8,7-6 3 1,2-3 20-9,1 1-26 0,1 2-6 7,-7 2 12-7,-5 3 9 9,-9 6 13-9,-8 6 0 8,-8 6 41-8,-5 6 31 8,-13 4-72-8,-8 5-44 7,-11 5-109-7,-7 2 17 10,-8 9 55-7,-7 7 33 4,2 4 48-7,-2 5 7 5,5 0 21-2,7 0-9 1,9-2 19-4,10-5 9 9,12-3-47-9,11-6-54 8,11-1-11-8,18-3 65 8,11-3 54-8,18-4 15 7,16-3 19-7,13-11-28 9,15-6-13-9,9-6-28 8,10-4-18-8,0 2 0 8,0 1 0-8,-7 2 0 8,-8 5-1-8,-16 3-2 8,-14 6-17-8,-16 3 18 8,-21 4-21-8,-18 4-15 8,-14 0-40 0,-7 2 77-8,-18 9 29 0,-12 7 72 7,-17 6-64-7,-12 7-37 8,-13 8-22-8,-10 1 10 8,-6 0 12-8,-3 1 11 8,1 1 33-8,3-3 3 9,11-1-10-9,11-4-3 8,14-7 16-8,20-5-8 8,18-8-42-8,13-3-130 0,19-2-17 7,17-4 147 2,18-4 25-9,19-1 38 8,16-12-17-8,16-7-21 0,13-5-23 7,4-2 1 1,2 0-3-8,-7 3 0 9,-10 1 0-9,-18 6-2 0,-20 3-1 7,-20 5-12 2,-22 4 12-9,-15 4 3 7,-12 0 40-7,-4 0 137 0,-18 6 11 8,-12 5-136 0,-17 5-52-8,-13 6-3 9,-13 4-9-9,-9 5 10 0,-7 1 2 6,-2 4 9 4,4 0-9-10,9-1-2 8,12-2 2-8,16-4 0 0,20-7 0 7,17-7-9 1,17-5-145-8,15-1-20 9,17-4 124-9,14-1 50 7,20-4 71-4,12-4-3-3,15-8-21 5,12-5-35 4,4-1-11-9,4 0 0 2,-9 3-1 3,-14 2 0-5,-19 3-3 8,-21 5-13 0,-19 5-5-8,-20 0-1 9,-11 0 22-9,-11 9 130 0,-20 4 12 6,-14 6-75 3,-17 7-53-9,-20 4-14 0,-13 5-36 8,-10-1 14-8,-1 4 7 7,3 1-4 3,9-2 16-10,15-5 1 8,17 0 2 1,23-9 0-9,19-5-49 0,20-3-87 7,13-7-93-7,25-2 83 0,15-6 146 7,20-3 68-7,15-12 16 7,15-8-25-7,13-2-28 8,5-4 28-8,2 1-9 8,-6 2-7-8,-8 4 6 9,-15 2-21-9,-22 6-6 7,-19 3-7-7,-24 6-12 8,-15 4 9-8,-11 1 136 9,-4 0 75-9,-15 5 3 8,-7 7-120-8,-11 5-94 8,-13 7-12-8,-13 2-15 8,-8 5-6-8,-7 1-7 8,-3 1-2 0,3 0 15-8,9-1-3 8,11-4-7-8,16-5-8 0,18-3-13 8,18-6-51-8,10-3-41 7,22-3 43-7,17-4 64 9,15-4 31-9,15-4 37 8,16-10 6-8,13-5-25 8,5-6-2-8,2-1-15 8,-6 1 11-8,-10 0 9 18,-17 3 4-18,-17 4-24 0,-21 5 23 17,-15 6 10-17,-14 1 24 0,-12 4 73 8,0 0 61-8,-11 2-23 0,-6 0-113 0,-11 0-56 5,-12 4-52-5,-8 8 19 7,-8 4 6-7,-9 3 24 8,-2 2-9-8,-3 3-3 9,4-1-4-9,11 0-8 11,12-4-25-9,15-1 16 3,16-4-7-1,12-3-48-2,9-1 12-2,17-1 9 7,10-3 12-7,12-3 57 8,11-3 1-4,8-4 21 2,7-8-9-6,0-1-9 6,-2-3 19-6,-8 2-19 8,-11 0 9-8,-12 1 3 9,-16 4-3-9,-10 3 22 7,-7 2 36-7,-8 2 43 8,-3 1 5-8,-9 1-18 9,-9 0-100-9,-9 0-91 8,-11 4-3-8,-13 5 21 8,-8 4 24-8,-5 3 19 7,-4-1 28-7,4 1 1 8,5 0-11-7,9-4 10 6,16-1-11-7,15-4 10 9,18-5-18-9,8-2-116 7,21-6-19-7,14-8 94 9,15-3 44-9,16-9 18 8,14-2 3-8,7-6 0 7,4 1 0-7,-1-1 9 9,-8 2 16-9,-10 3 6 8,-13 1 6-8,-13 6 9 8,-16 2 27-8,-14 5 13 9,-13 3 2-9,-7 2 6 6,-16 2-36-6,-9 3-43 8,-15 3-18-8,-10 2-73 0,-14 1-27 7,-11 7 12 3,-7 5 27-10,-6 3 15 7,0 1 34 3,0 1-28-10,8-1-73 7,14-2 5-7,16-4 108 0,22-4 22 7,21-3-22-3,15-3-7-4,24-1-168 3,18-6 55 8,19-7 40-11,17-8 80 7,19-3 31-7,10-4 6 0,3-3 37 7,2 2 13 1,-9 1-16-8,-13 3-28 8,-18 2 0-8,-18 4 34 0,-20 3 33 8,-16 3 30 1,-16 5 34-9,-10 0 48 7,-7 1-83-7,-17 3-82 0,-13 0-57 7,-17 4-44-7,-15 0-26 8,-19 7-14 1,-10 8 5-8,-12 2-16-1,0 4 13 6,4 2-9-6,11 1-71 9,17 0-9-1,20-3 66-8,24 0 56 0,19-4 0 7,15-3-41-7,23-1-24 9,15-3-32-1,15-4 18-8,14-6 72 0,12-3 56 12,8-9 50-12,4-2 53 3,-2-4 21 6,-5 0 9-9,-13 0-12 3,-12 1-7 4,-14 3 5-7,-17 1 22 6,-14 3 27 2,-11 1 48-8,-3-1-40 0,-15-1-85 7,-9 1-91-7,-13 1-42 9,-8 3-43 0,-16 2-15-9,-10 4-40 0,-11 0-22 6,-5 5 3-6,0 3-6 9,-1 1 5-9,7 1-90 8,16 0 32-8,16-1 118 8,19-2 88-8,19-5 8 10,11-2-135-10,14 0-439 6,15-8 81-6,8-4 101 8,11-5 396-8,8-4 51 7,7-3 249-7,4-3-17 8,2-2-28-8,-2 1 28 9,-3 1 1-9,-9 2-5 8,-11 3-52-8,-12 3-35 7,-12 7 2-7,-12 1 17 8,-8 3 64-8,-3-2-72 8,-13 2-109-8,-7 0-94 11,-9 1-30-11,-11 5-34 6,-8 2-3-6,-8 0-9 8,-4 2 0-8,4 7 19 7,4 0 5-7,13-1 18 8,13-1 1-8,12-2-87 8,11-3-97-4,6-1-101 1,2 0-49-1,9-1 121 0,8 0 136-4,5 0 110 8,10-9 35-8,5-3 0 8,1-4-16-8,2-1-16 9,-5 2 38-9,-7 0 56 6,-8 2 36-2,-10 2 39 1,-7 4 42-1,-5-1-7 1,-2-1-57 0,-12 1-82-2,-4 1-44 1,-8 1-24 2,-7 2-31-4,-5 4 0 3,-4 0 13 0,-1 2-1-3,4 5 17 3,5 0-10-3,6 1-1-2,5 1-8 7,7-1-13-7,6-1-12 9,5 1-16-8,5-1 4 6,0 0-1-7,0 0 25 8,8 0 0-8,7 0 34 8,-2-2 3-8,5-1 37 7,4-3 19-7,-2-1 6 9,2 0-10-9,-4 0 10 8,-3 0-22-8,-6 0-21 7,-3 0-21-7,-3 0 2 9,-3 0 37-9,0 0 9 7,0 0-6-7,-3 0-4 8,0 0-20-6,-5 2-19 4,-1 4-22-6,-6 3-2 8,-3 1 21-8,-2 3-10 8,-3 1 1-8,4 0-6 8,1 2-28-4,3-1 12 0,2-1-15-4,5 0-9 8,3 1-13-8,5-4 9 9,0 1 3-9,0-3 7 7,11 1 2-7,0-2 50 8,3-1 25-4,5-1 43 0,0-2 12-2,-1-1-15 4,3 0-16-6,-5-2-30 8,-5 2-4-8,-2-1-15 0,-4-2 0 7,-3 0-21 3,-2 2 19-10,0-1 2 8,0-1 2-4,-2 4 19-4,-3-2-18 3,-4 5 16 5,1 0 27-8,-3 1-12 9,-3 0-19-9,2 0-12 0,5-2-3 6,1-1-11 4,2-1-26-9,4-1-40 6,0 0 6-7,0-1 25 0,4-1-6 7,2 1-22 2,1-2 12-9,2 0 30 8,2 0 11-8,0 0-1 0,0-2-34 7,-1-3-106 2,-3 0-140-9,-2 1-186 7,-5-1-279-7,-2 1-965 0</inkml:trace>
    </iact:actionData>
  </iact:action>
  <iact:action type="remove" startTime="181349">
    <iact:property name="style" value="instant"/>
    <iact:actionData xml:id="d81" ref="#d67"/>
  </iact:action>
  <iact:action type="remove" startTime="181786">
    <iact:property name="style" value="instant"/>
    <iact:actionData xml:id="d82" ref="#d58"/>
  </iact:action>
  <iact:action type="remove" startTime="182632">
    <iact:property name="style" value="instant"/>
    <iact:actionData xml:id="d83" ref="#d34"/>
  </iact:action>
  <iact:action type="remove" startTime="183247">
    <iact:property name="style" value="instant"/>
    <iact:actionData xml:id="d84" ref="#d40"/>
  </iact:action>
  <iact:action type="remove" startTime="184154">
    <iact:property name="style" value="instant"/>
    <iact:actionData xml:id="d85" ref="#d18"/>
  </iact:action>
  <iact:action type="add" startTime="181351">
    <iact:property name="dataType" value="strokeEraser"/>
    <iact:actionData xml:id="d86">
      <inkml:trace xmlns:inkml="http://www.w3.org/2003/InkML" xml:id="stk60" contextRef="#ctx0" brushRef="#br1">19471 15750 1923 0,'0'0'970'5,"0"0"-666"1,0 0-157-4,0 0-103 4,0 0-2 0,0 0 53-2,-77 51 47 1,52-38-15 1,0 1-49-3,-1-1-52 3,0 0-11 0,2-2-14-2,-2 0-1 1,1-1-1 2,2-1-18-5,3-2-3 4,1-2 0 0,2 0 20-2,3-3 1 1,3-2 1 1,2 0 13-3,3 0-12 3,1-3 27-3,-2-4-28 4,-1 0-24-2,-1 1-20-1,-3 1 44 1,0 0 6 1,-2 1-6-3,-6 2-19 4,1 2 19-2,-7 0 2-1,-2 0-2 2,-3 7-12-1,0 2-7-2,0 1 9 4,1 3 10-2,7-2 29-1,6-3-10 1,5-3-7 1,8-2-12-2,4-1-36 3,4-2-84-2,11 1 28-1,7-1 92 0,9-3 57 3,12-7-22-4,7-7-19 3,7-4 6-1,7-7-22-1,0-3-13 1,4-2 12 2,-3 0 1-4,-3-2 0 2,-5 0 0-1,-5 2-72 2,-9 2-70-1,-8 1 40-2,-9 4 89 3,-10 3 13 0,-5 1 67-2,-8 1 41 2,-3 1 34-1,-7 0-41-2,-4-2-91 3,-7-1-10 0,-3 2 0-2,-4-1 14 1,-1 1 21 1,-2 3-7-3,-1 2-2 3,5 2 5 0,1 0-6-2,3 4-12 1,6 0 18 1,4 2-28-3,3 0-3 3,4 2-2 0,1-2 1-2,2 1-40 1,3-4-37 1,10-2-7-3,3 0 6 4,5-5 19-1,8 3 25-2,0-2 6 1,4 2 4 1,0 0 13-3,1 1 12 5,-3 3 0 8,-5 0 0-15,-2 4 22 0,-6 2 0 0,-8 2-21 1,-1 2-1 5,-8 1 0-4,-1 0 39 4,0 0 78-1,-8 7 34-4,-5 2-54 4,-7 6-77 0,-4 5-20-3,-9 4-1 4,-3 1 1-2,-3 1 0-1,3 0 10 1,2-4-10 1,5-3-1-3,7-4-11 4,9-4 9-2,7-5-16-1,6-5-28 1,0-1-76 1,12 0-95-4,11-7 190 5,10-8 28-2,11-7 44 0,12-7-18 0,7-4-23 1,6-3-2-3,5-2-1 4,-4 4-2-2,-5 1 2-1,-9 6 11 1,-14 7-11 1,-13 7-1-3,-15 6-18 4,-14 7 19-2,-15 6 32-1,-21 10 12 1,-18 8-44-2,-15 5-50 3,-14 9 22 1,-11 3 28-5,-7 2 35 5,-4 1 6-2,-2 1 25-2,6-2 16 3,6-1-44 1,10-5 21-5,14-5 17 5,12-8 3-2,19-7-26-2,15-9 3 3,13-6 16 1,10-2 27-5,2-10-99 5,9-9-87-2,7-10 28-2,7-8 31 3,7-9 15 1,7-4-8-5,5-3 5 5,4 0-3-2,-4-1-46-2,-3 3-21 3,-6 4 36 1,-8 2 24-5,-12 5 26 5,-11 5 56-2,-4 3 4-2,-16 3 16 2,-9 1-54 2,-8 5-22-5,-6 0-26 5,-8 1 24-5,-4 2-36 4,-3 0 35 0,0-1-13-3,-1-1 16 3,5-3 1 1,4-3 3-5,4-2 24 4,6-5-28 0,6-5 0-3,8-5 14 3,9-5-14 1,6-5-48-5,9-5-9 4,4 0 4 0,12 1 2-3,10 2 29 3,7 0 8 1,6 7 14-5,5 1 38 4,0 3-7 0,1 5-3-3,-1 2 3 3,-4 5 1 1,-4 8-13-5,-7 4 7 4,-7 7 5 0,-7 4-6-3,-9 6 3 3,-3 2 41 1,-3 2 46-5,0 1-13 4,-3 0 19 0,-6 0-16-3,-3 0-105 3,-3 0-28-3,-5 0 12 3,-3 0 4 0,-3 0-7-3,1 0 7 4,0 0 12-2,-3 0 9-1,2-5-9 2,-2-3-37-1,0-4-9-2,1-3-19 3,2-6-3 0,1 0-10-3,2-7 25 3,5 2 13 0,1-5 5-3,4-1-33 3,1 2 26 0,5 2-86-3,3 4 84 3,-1 2 40 1,2 6 4-5,-1 3 38 4,-1 3 37 0,-1 3 5-3,0 3 20 3,1 2-38 0,-2 0-6-3,0 1-27 3,-1 1-29 0,-1 0-34-3,-3 0-10 3,-1 0-9 0,-2 1 10-3,-6 7 5 3,0 1 20-2,-6 3 14 2,-1-1 2-1,-3 1 0-2,1-3 0 3,0 1 2 0,3-3 0-2,4-3 13 1,2-3 9 1,2-1 9-3,4 0 0 3,-1-6-10 0,2-5-21-2,-1-2 0 1,2-4-28 1,1-2-22-3,2-5 28 3,3-1 22 0,0-4-2-2,3-2-23 1,2 0 25 1,1-1 0-3,0 2 3 5,3 4 0-3,2 3 35-1,-2 4-17 0,0 3 1 2,-3 5 3-3,0 2 44 3,0 5 52 0,0 4 3-2,0-1-41 1,-6 1-32 1,-1 0-51-3,-5 0-93 3,-3 4-6 0,-3 3 15-2,-3 4 32 1,-1 3 14 0,3 0 19 0,2 0 4 0,4-1 12-2,2-3-22 4,6-2-6-2,4-3-13-1,1-2-29 1,0 1-8 1,4-2-17-3,5-1 45 4,5 1 53-1,6-2 78-2,4 0-2 1,9-8-14 1,7-2-14-4,5-3 5 5,8-2-40-1,6-3-11-3,6 0-2 2,4 0 10 2,6 0-10-5,-1 3-21 6,-4 2 19-3,-5 5-14-1,-9 8-12 0,-8 0-7 3,-12 10 3-4,-9 4 1 4,-6 5 2-3,-6 5 29 1,-3 6 13-1,-4 4 18 3,-3 2 33-4,-1 2-1 4,-1 2-39-6,0 0-21 6,1 0 9-1,4 0-12-3,6-3 0 3,7-1-16 1,6-2-9-6,11-2 7 7,8-4 18-3,9-2 18-2,9-3 1 3,8-5 25 1,8-4 6-6,7-3-19 7,6-6 12-3,1-4-15-3,3-1-6 5,-2 0-19 0,-4-4 16-6,-4 0-19 7,-5 1 16-3,-11 1-16-3,-7 2 0 5,-13 0-2 0,-12 0-16-5,-13 0 14 5,-8 2-20-2,-8 1-1-2,-6 0-6 3,-3-2 25 1,-1-1 6-6,0 2 40 7,0-2 25-3,0 0 34-2,0 0-3 3,0 0-25-3,0 0-38 3,0 0-33 0,0 0-31-4,2 0-19 5,2 0-17-1,1 1-23-3,3 1 90 3,5 2 1 1,3-1 18-6,4 1-1 6,5 0-15-1,3-1 22-3,1-2 9 3,3 1-31 1,0-1 15-6,-2-1-3 6,-3 0-15-1,-5 0 0-3,-2 0-3 3,-5 1-22 1,-4 2-9-6,-1 1 9 6,-2 2 4-1,1-1 5-3,-3 3 15 3,3 2 1 1,0 2 0-6,1 0 3 6,-2 2 0-1,3-2-3-4,1 4 0 5,2 1 0 0,1-2 0-6,1 2 0 6,6 0 1-1,-1 1 10-3,4-1 1 3,2-1-11-2,2-1 18 1,0-4-16 1,-2-1-1-3,-1-5 1 3,-1-1 0 0,-6-3 13-3,-1-1 11 3,-5 0-2 0,-3-1-3-3,-3-2-1 3,-4 1 10 0,-1 1 21-3,-2 0 10 3,0 1-1 0,0 0-21-3,0 0-19 3,0 0-20 0,0 0-1-3,0 0-21 3,0 0-13 0,0 0-15-3,0 0-6 3,0 0 12 0,0 0 12-4,1 0 16 5,-1 0 13-1,0 0 2-3,0 0 2 3,0 0 1 0,0 0 12-4,0 0-3 5,0 0-10-1,2 0-2-3,-1 0-3 3,2 0-6-2,1 1 9 1,3 0 2 1,-1 0 1-3,2 0 10 3,-3 1-11 0,2-1-1-2,-4 0-1 1,-1 0 0 1,-2-1 11-3,0 0 17 3,0 0 21 0,0 0 15-2,0 0 16 1,0 0 18 1,0-5 73-3,-3-1 20 3,-3-4-142 0,-2-4-22-2,-6-2-9 1,-1 0 4 1,-4-4-21-3,-3 0 1 3,-4-1 28 0,-1-1-29-2,-3 2 20 1,-3 1-3 1,-4-1 19-3,1 3-34 3,-4 1 51 0,0 0-24-2,-1 3-27 1,-2 0-1 1,-1 3 1-3,-2 2 9 3,-1 1-11-3,-3 0-1 3,-2-1-55 0,-4 0 4-3,-3-3 17 3,-2-1 34 0,1-2 2-3,-2-4 10 3,-2-1-12 0,2-3-3-3,-1-3 1 3,-1-4-13 0,2-2 15-3,0-4-12 3,0-1 12 0,0-5-3-3,2 0-15 3,-1-4 3 1,4-2-43-5,-1-7 46 4,2-2-24 0,1-4-16-3,5-6-12 3,-1-4 19 1,5-2 20-5,0-5-8 4,4-3 32 0,5-3-24-3,0-3 10 3,3-1 14 1,3-5-26-5,0 1 5 4,4-2 4 0,2 0-13-3,-1 1 10 3,-2 3 3-3,0 3 5 3,-3 4-11 0,-1 1 3-3,-3 5-10 3,-1 2 29 0,-3 4 2-3,3 4 21 3,-1 3-20 0,-1 5 15-3,4 4 2 3,3 6 19 0,4 0 33-3,4 6-21 3,7 4-22 0,6 1 16-3,6 6 3 3,4 2-43 0,1 5 9-3,8 2 3 3,5 2-14 0,2 4-1-3,4 3-1 3,3 4-1 0,-1 0-10-3,3 8-3 3,0-1 14 0,1 2-2-3,-1 3-22 3,-2 4 10 0,0 4 14-3,0 2 1 3,-3-1 0 0,-2 4-3-3,-1-1 3 3,-3 1 1 0,0-2-1-3,-3 2-1 3,-4-5-1-3,3-2 1 3,-4-1-11 0,-2-3-1-2,-2-1-2 1,0-3-6 1,-2 1-10-3,0-1 30 3,0-1 1 0,0 0 22-2,0 0 2 1,0 0 13 1,-7 0-4-3,-4 0-33 3,-7 0-24 0,-8-3-25-2,-8 2 3 1,-11 1 25 1,-8-1 18-3,-11 1-11 2,-3 0 14 1,-4 0 0-2,0-4 18 1,4 0 28 1,5-2-22-3,3-3-9 3,8-4 1 0,6-3 5-2,5-2-18 1,9-2-3 1,6-5 0-3,6-3-46 3,10-1 7 0,4-2-16-2,5 0-3 1,11-3 0-1,10 1-1 1,5 0 20 1,5 1 11-3,3 2 25 5,-1 4-15-4,-2 1 14 0,-2 4 3 1,-6 3 1 1,-6 7 0-2,-6 2 13 2,-6 6 5-1,-3 2 43-1,-2 1 13 1,0 0-16 1,0 0-18-3,0 0-40 4,-2 0 0-2,-1 1-31-1,-1 2 4 1,-3 3-4 1,-1 1-3-3,-4 3 10 3,0 2 12 0,-1 2 10-3,3 0-1 3,-2 2-13 0,3 1-8-3,1 3 8 4,1-1 1-2,1 0-3-1,3-2-1 1,1 0 7 1,2-5-3-3,0-1 2 4,0-4-5-5,0-2-7 5,2-2 7-2,0 0 16-2,-1-3 2 3,1 0 34 1,-2 0 15-5,1 0 9 5,-1 0 3-2,2 0 1-2,0-4-13 3,1-3-16 1,0 2-21-5,-1-1-11 5,1 1 1-2,-2 2 1-2,-1 2 9 3,0 0 9 1,0 1-6-5,0 0-15 5,0 0-17-2,0 0-26-2,0 0-9 3,0 0-3 1,0 1 0-5,-1-1 9 5,1 0 6-2,0 0 7-2,0 0 5 4,0 0 13-1,0 0-4-4,0 0 7 5,0 0-25-2,0 0-37-2,0 0-28 3,0 0-44 1,0 0-68-5,-2-3-57 5,-2 0-194-5,-5-6-1000 4,-4-1-473 0</inkml:trace>
    </iact:actionData>
  </iact:action>
  <iact:action type="add" startTime="185523">
    <iact:property name="dataType"/>
    <iact:actionData xml:id="d87">
      <inkml:trace xmlns:inkml="http://www.w3.org/2003/InkML" xml:id="stk61" contextRef="#ctx0" brushRef="#br0">17208 10108 1514 0,'0'0'387'4,"0"0"-270"-2,0 0-104 4,0 0 16-1,0 0 62-1,-73-71 110 1,63 58 41-2,-3-1-36 4,0-1-80 0,0 3-49-5,-1-3-42 5,0-1-25-3,-1-1-10-1,0-1-4 3,1 3-15 1,-1-2 3-5,2 3 0 5,-1 3 16-2,2 0 0-2,0 4 0 3,0 0-16 2,0 2-77-6,-2 3 6 4,2 0-45 0,0 2-10-3,-3 0-16 2,2 0 25 2,0 5-16-4,1 0-7 3,-2 2 23-1,3-2 45-2,-1 2 13 3,4-2 1 2,-3-2 15-6,-1 2 4 4,-3-2-23 0,-1 0-79-4,-3-2-120 5,-2-1-130 0,-5 0 16-5</inkml:trace>
    </iact:actionData>
  </iact:action>
  <iact:action type="add" startTime="185758">
    <iact:property name="dataType"/>
    <iact:actionData xml:id="d88">
      <inkml:trace xmlns:inkml="http://www.w3.org/2003/InkML" xml:id="stk62" contextRef="#ctx0" brushRef="#br0">16509 9817 78 0,'0'0'304'1,"0"0"126"3,0 0-153 1,0 0-105-2,0 0 1 3,0 0-36 1,0 0 19-4,0 0 6 2,-78-48 13 2,76 48-22-5,0 0-50 4,2 0-86 1,0 0-17-5,0 2 0 4,0 2 9 0,0-1 108-3,0 2-17 3,0 1-3 1,0-1-20-5,4-3-13 4,-1 2-19 0,0-1 23-3,0 0-4 3,-1-2-6 2,1-1 9-7,-1 0 26 5,4 1 15 0,0-1 20-3,5 0 15 3,3 0-4 1,4 0-10-5,5 0-7 5,6 0-37-5,4-1-28 5,6 1-25 0,3 0 2-4,8 0-6 3,2 0-19 0,3 3-8-3,6 0-1 3,-1 1 0 1,2 0 16-6,-3 1-16 5,-1-1-1 0,-6-1-1-3,-5 1 1 3,-7 1 1 0,-6-3-1-3,-10 2-15 3,-7-3 16 0,-6 0-2-3,-4 0 4 2,-6-1-2 1,-1 0 62-3,0 0 25 4,0 0 10-1,0 0 26-3,0 0 28 3,-5 0 18 0,-1 0-10-3,-3-2-131 2,-3-3-28 2,-3 0-34-4,-1-2-12 3,-1 1 15 0,3 1 1-3,-1-1-1 3,3 4 1-3,1-3-1 3,2 3-15 0,2-1 0-2,2 1 6 1,-2 0-6 1,3 0-4-3,0 1-42 3,-1 0-44 0,-2-1-4-2,-3-1 15 1,1 2 21 1,-2-1 10-3,-3 0-13 3,0 2 22 0,-3-2-16-2,-2 1 50 1,-1 0 1 1,-3 1 11-3,-2 0 17 3,-2-2 6 0,-2 2 16-2,-1 0 18 1,1-1 14 1,0 1 3-3,5-3 69 3,4 0 1 0,8 2 30-2,4-2 9 1,5 2 26 1,3-1-55-4,0 1-115 5,0 1-15-1,1-3-60-2,6 2 0 0,4-1-6 3,7-3 81-5,5-1 21 5,5-1-2-5,-1 2-16 6,2-1 0-3,-2 5 25-1,2-2 15 1,0 2-8 1,-2 1-34-3,2 0 0 4,-2 0-1-2,-2 4-2-1,-5-3 2 1,0 5 0 1,0-1-2-3,-5-2-14 4,2 5 1-2,-2-1 15-1,0-1 0 1,1 2-2 1,0-2 1-3,0 3 1 4,3-1 0-2,-2 0-1-1,3-1 1 1,0 0 13 1,-1 0-10-3,1-3 9 4,2 0-9-2,-3 0 9-1,1-1 4 1,-3 1 2 2,2-3 17-5,-3-1-14 6,-3 1 1-3,-4 0-20-2,-2 1-2 2,-2-2-1-2,-3 0 1 3,-2 0 2 1,0 1 60-5,0 0 16 5,0-1 2-2,-2 1 12-1,-1 3 10 2,-8-2 2 0,-1 4-52-4,-11 5-50 6,-4 1 0-3,-5 4 14-2,-1 0-13 2,0 1 9 3,4-1-12-6,3-2 0 5,7-1-3-2,2-2-15-2,4 1-4 3,2-2 10 0,2-2 12-3,3-2-12 3,3 0-16 0,2-2-3-3,1-2 7 2,0-2 2 2,0 0 7-5,0 1 15 5,0-1 0-2,0 0 12-2,0 0 7 3,0 0-16 1,0 0 0-4,0 0-3 3,0 0-17-3,0 0-29 3,0 0-31-1,0 0-37-2,0 0-13 4,0 0-31-1,0 0-86-3,0 2-166 2,-6 7-218 2,-1 0 9-5,-3 4-404 5</inkml:trace>
    </iact:actionData>
  </iact:action>
  <iact:action type="remove" startTime="188176">
    <iact:property name="style" value="instant"/>
    <iact:actionData xml:id="d89" ref="#d88"/>
  </iact:action>
  <iact:action type="remove" startTime="188390">
    <iact:property name="style" value="instant"/>
    <iact:actionData xml:id="d90" ref="#d87"/>
  </iact:action>
  <iact:action type="add" startTime="188122">
    <iact:property name="dataType" value="strokeEraser"/>
    <iact:actionData xml:id="d91">
      <inkml:trace xmlns:inkml="http://www.w3.org/2003/InkML" xml:id="stk63" contextRef="#ctx0" brushRef="#br1">17362 10169 706 0,'0'0'1170'2,"0"0"-855"4,0 0-131 1,0 0 26-4,0 0-26 3,15-66 28 0,-15 53 0-3,3 1-40 3,-2-1-48 0,2-2-61-3,1 0-25 4,1-2 0-2,-1 1 48-2,-1 2 27 3,0 2 10-1,-2 1-26-2,2 2-18 3,-3 1-32 0,0 0-32-3,0 2 4 3,0 1 3 1,0 0 0-4,0 1 9 3,0 0-31-2,-3-1 0 1,0 0-3 0,1-3 3-2,-3 2-16 3,1-5-9 1,-3 3 4-4,1-4-8 2,-1 0 8 2,-1-1 21-4,-3 1-1 3,1-1-25 0,-2-1 3-2,-3 2 21 1,-1-2 2 1,-3-2-35-4,0 3-4 4,-3 0 37 0,0 1-9-2,-3 1-5 1,-1 2-9 1,1 4 24-3,-5 1-21 3,0 4-25 0,-2 0 3-2,2 5-6 1,-2 6 34 1,-2 0 13-3,6 5-32 3,-1 3-12 0,1 2 35-1,3 1-30-1,4-1 4 2,5 1 4 3,0-2 5-8,7-1 28 1,0-2-2 5,3-3-22-2,1 0 6-1,2-4 15 1,-3 0 4 1,1 1 3-3,-4-1 31 4,1 3 8-2,-3 0-4-1,-3 1-26 1,-1 0-12 2,1 2 16-4,-2-1-14 4,2-1-1-2,5-2-2-1,3-1-2 1,5-2-60 1,1 2-16-3,4-1 40 4,12-1 1-2,3 1 38-1,11-2 3 1,9-2 29 1,7-2-6-4,9-4-24 6,5 0-2-3,5-6-29-1,2-5 20 1,0-1-4 1,-2-1-22-3,-3 1 9 3,-10 1 14-2,-11 4 5 2,-13 2-34-1,-12 3-13-2,-12 2 54 3,-4 0 127 0,-12 0 133-3,-9 5-200 3,-11 2-60-1,-5 2-25-2,-9 5 3 4,-4-1 22 0,0 3 50-6,0-1-46 7,5-1 40-3,4 1 12-2,8-5-15 3,9-1-13 0,9-4-28-2,7-2-54 2,8-1-72-2,0-2-140 0,11 0-82 2,6 0 169 0,7-8 2-2,11-2-88 2,2-5-302-1,2-3-660-2</inkml:trace>
    </iact:actionData>
  </iact:action>
  <iact:action type="add" startTime="189563">
    <iact:property name="dataType"/>
    <iact:actionData xml:id="d92">
      <inkml:trace xmlns:inkml="http://www.w3.org/2003/InkML" xml:id="stk64" contextRef="#ctx0" brushRef="#br0">16050 9626 2287 0,'0'0'533'11,"0"0"-366"-10,0 0-29 0,0 0-71 6,0 0-45 3,0 0 48-9,0 0 51 7,0 0-9-7,0 0-33 0,0 0-32 8,-25 2-15 1,25-2-16-9,0 0-4 8,0 0 4-8,0 0 0 0,0 0-16 6,0 0-11 3,0 0-4-9,2 0-14 8,-1 0-18-8,2 0-14 0,1 1 30 9,3 3 31-9,1 0 50 6,4-2-8 4,3 3-11-10,5-2 17 0,2 2 5 6,8-2 17-2,2-1-11 0,5 1 4 6,5-2-16-10,1 0-34 0,6-1 9 6,2 0-10-2,-1 0-5 0,3 0 6 5,2-1-13-9,-3-3 39 3,0 2-39 1,-2-2 0 0,-5-2 0 2,-3 4 3 1,-5-2 12-7,-6 2-2 0,-4-2-11 8,-7 3-2-8,-3-2-3 7,-6 3-10 2,-5 0 1-9,0 0 11 0,-4 0-1 8,-1 0-11-4,-1 0 10 0,0 0 0-4,0 0 0 7,0 0-13-3,0 0 0-1,0 0-16 4,0 0-15-2,0 0-9-3,0 0-20 3,0 0 4 0,0 0 15-3,0 0 32 1,-3-1-7 1,-1-3 4-4,0-1-23 9,-2-3-251-9,-3 0 56 8,-1-3 8-8,-2 0 32 7,1 1-24-7,-3 0-16 8,1-1-17-4,-3 4 23 0,2 1 145-4,-2 0 95 8,1 1 92-8,1 4 57 8,3-2 56-4,2 2-1 0,3-1 39-3,1 2-23 6,5 0-8-3,0 0-80 0,0 0-68-4,0 0-64 9,0 0-13-9,2 0-32 8,4 0 45-8,1 0 39 8,3 5 79-8,3-3 13 8,2 2 6-5,5-3-7 0,3 3-22 4,3-2-13-5,4-1-13-2,2 0-13 8,4 0-41-8,1 1 10 9,2-2-7-8,0 1-28 5,1 0-3-6,-4 2 0 9,-2-1-18-9,-9 4 5 8,-5-1-46-8,-6 2 8 7,-6 1 16-7,-5 2 35 9,-3 3 0-9,-3 0 38 7,-8 4 6-7,-6 0 3 8,-6 3 10-8,-1 1-10 9,-6-1-15-9,1-2 9 7,-1 0-13-7,3-2-6 11,4-2 9-11,4-4 6 6,5-2 1-6,6-2-14 8,2-2-24-4,5-3-28-1,-1-1-16-3,2 2-15 9,0-2-1-9,0 0 3 7,0 4 2-7,0-1 55 8,3 1 3-4,-3 3-1 0,2 1-1-4,-2 0 0 9,0 3 12-9,0-2-4 8,0 2-9-8,-2 0-35 8,-4 0-30-7,0-2-27 6,1 0-24-4,1-1-23 1,0-1-68 0,2-2-112 0,1-1-212-4,1-4-293 9,0 0-605-9</inkml:trace>
    </iact:actionData>
  </iact:action>
  <iact:action type="add" startTime="191240">
    <iact:property name="dataType"/>
    <iact:actionData xml:id="d93">
      <inkml:trace xmlns:inkml="http://www.w3.org/2003/InkML" xml:id="stk65" contextRef="#ctx0" brushRef="#br0">20814 10028 2202 0,'0'0'317'1,"0"0"-282"0,0 0 1 7,0 0 12 2,0 0-12-9,0 0 28 8,-80-21 55-6,74 20 42-2,1 0-1 5,5 0-10-5,-1-1 6 7,1 2-1 3,0-1-29-10,0 1-41 0,0 0-34 6,0 0-20-6,0 0-31 8,0-1-14 1,1 1-1-9,-1 0-1 0,2 0-3 7,2 0-9-7,3 0 9 9,8 0 19 0,4 0 72-9,6 0 7 0,4-1-51 10,7-3-25-10,4 2 25 5,2-2-5 4,3 2-11-9,6-3-11 0,0-1 1 7,1 1 0-7,5-1 14 8,-1 1-15 0,1 1 2-8,2 0-2 0,-3-1 14 8,1 2-12-8,-5 1-1 8,-2 0-1-8,-5 1-1 8,-2 1 2-8,-3-1-2 8,-3-1 15-8,-1 1 1 11,1 0 9-11,-3 1 3 4,2-1 0 0,4-2 0 0,-1 2 6 0,4-3-3 1,1 0 6-5,7-1-24 8,3 0-1-8,1-1 4 7,5-1-16-7,1 1-1 9,5-2 1-9,-1 2-13 8,0-3 13-8,0 4-1 7,-1 2 0-7,-5-1-2 9,-5 3-12-9,-4 0-1 11,-5 1 4-11,-3 0 9 5,-6 0 1-5,-5 0-11 7,-2 0 13-7,-7 2 0 19,-2-1 0-19,-3 2-2 0,-3-2 2 0,-1-1 1 6,-1 0 18-6,2 0-1 8,0 0 4-8,2 1 3 8,0-1-3-8,4 0 12 8,2 0-19-8,0 0 1 8,-1 0-15-8,0-1 14 8,1 0-14-6,-4 0-1 4,-1-1-3-6,-6 2-9 8,0 0-1-8,-6 0-5 8,2 0 2-8,-5 0 4 7,-1 0-7-7,1 0 4 9,-2 0 13-9,0 0 2 8,0 0 18-8,0 0 10 8,0 0 19-8,0 0 5 7,0 0 19-7,0 0 22 9,0 0 36-9,-2 0-4 7,2 0-18-4,0 0-18 2,0 0-13-5,0 0-24 8,0 0-25-8,0 0-24 8,0 0-3-8,0 0-3 0,0 0-15 13,0 0 3-9,0 0-1-4,0 0-8 7,0 0 3-7,0 0-4 8,0 0-8-8,0 0-7 8,0 0-3-8,0 0-6 9,0 0-2-9,0 0-1 7,0 0-1-3,0 0-2 1,0 0 0-5,-1 0-13 8,1 0 0-8,-2 0-9 7,2 0-9-7,-1 0-29 8,-1 0-72-8,-2 2-105 8,1 0-106-4,-4 0-100 0,-2 2-218-4,-6 1-536 9</inkml:trace>
    </iact:actionData>
  </iact:action>
  <iact:action type="add" startTime="194396">
    <iact:property name="dataType"/>
    <iact:actionData xml:id="d94">
      <inkml:trace xmlns:inkml="http://www.w3.org/2003/InkML" xml:id="stk66" contextRef="#ctx0" brushRef="#br0">17136 10410 1073 0,'0'0'990'9,"0"0"-646"-8,0 0-196 8,0 0-35-8,0 0-6 8,0 0 57-8,0 0 47 9,0 0 16-9,0 0-40 8,0 0-76-8,2 1-57 7,-2-1-32-7,0 0-12 9,0 0-10-9,2 0-31 8,1 0-20-3,5 2 26-3,3 0 25 2,9 0 91 0,3-2-9-4,8 1-13 8,3-1-21-8,5 0-14 8,7-3 13-8,3-2-22 9,2 2-22-9,3-1-3 7,-1 0-3-7,1 2 1 8,-1 2-14-8,-6 0-6 8,-1 0 0-8,-6 2 4 8,-5 3-7-8,-6-1-13 9,-8-2-12-9,-5 3-1 7,-3-2-2-7,-6 0 15 8,-4-2-3-8,-1 0 9 0,-1-1 13 8,0 2 19 0,-1-2 21-8,0 0 33 9,0 0 28-9,0 0 12 7,0 0-18-7,0-3-67 8,0-2-9-8,2-2-166 8,-1 1 36-8,-1-2 45 8,3-2 21-8,-3 2-9 8,0-2-16-8,0 2-16 8,0-1-32-8,0 1-24 8,0 3-6-8,0-2-65 8,0 2-85-4,-3 3-62 0,0-2 27-4,1 3-32 8,-3 0-49-8,-1 1-69 8</inkml:trace>
    </iact:actionData>
  </iact:action>
  <iact:action type="add" startTime="194796">
    <iact:property name="dataType"/>
    <iact:actionData xml:id="d95">
      <inkml:trace xmlns:inkml="http://www.w3.org/2003/InkML" xml:id="stk67" contextRef="#ctx0" brushRef="#br0">17799 10315 1176 0,'0'0'478'9,"0"0"-166"-8,0 0-98 9,0 0-52-9,0 0-36 0,0 0 19 7,0 0 33-7,0 0-63 8,0 0-31 0,-33-50 2-8,33 46 20 0,-1 3 19 7,1-1 21-7,0 1-3 9,0 1-42-9,0 0-47 8,0 0-36-2,0 0-18-4,0 0-1-2,0 0-21 7,0 0-25 2,0 0-10-9,0 0-9 0,0 3-20 8,0 2 76-8,2 0 10 7,3 1 23 2,-1 1-4-9,2-1-19 0,2 1 0 7,-2-1 1-7,3-1-1 8,-2 1 0 2,5 1 3-10,-1-2 10 3,2 1 6 6,0 1 3-8,3-2 0 1,1 2-21 7,0-2 2-9,2 0 13 3,4 0 9 1,0-1-12-4,3 1 3 8,1 0-16-8,0-1 1 8,0 0-1 1,-1 1 1-9,-2 0-1 0,-1 1-13 9,-4-1 11-6,-4 1-1-1,-4-1-13 7,-2 1-3-9,-5-3 0 0,0 1 0 8,-4-3 7-2,0 2 12-4,0-2 28 6,0-1 26-8,0 0 12 9,0 0 7-9,0 0-13 0,0 0-7 7,0 0-9 2,0 0-10-9,0 2-9 3,-4-1-9 1,2-1-13 0,-4 6 20 0,-2-2-21 4,-2 3 14-8,-3 0 3 3,2 3-17 1,-5-2-2-4,1 4-1 9,-2-1-15 0,0 2 13-9,-2 4-16 0,1 0 16 6,2 0-9-6,-1-1-1 8,0 1 11-8,3-1 2 8,3-6 0-8,3 0-2 8,4-4-1-8,1-1-13 8,3-4 0-8,0-1-12 8,0 0 6-8,0 0 20 8,0 0-1-8,0 0-16 8,0 0-6-8,1 0-10 9,-1 0-21-3,0 0-29-4,2-1-23-2,-1-2-28 8,-1 1-33-8,0 1-119 8,0 0-227-8,0 0-273 7,-3 1-800-2</inkml:trace>
    </iact:actionData>
  </iact:action>
  <iact:action type="add" startTime="199399">
    <iact:property name="dataType"/>
    <iact:actionData xml:id="d96">
      <inkml:trace xmlns:inkml="http://www.w3.org/2003/InkML" xml:id="stk68" contextRef="#ctx0" brushRef="#br0">15614 16008 1872 0,'0'0'622'1,"0"0"-415"8,0 0-108-8,0 0 7 0,0 0 32 7,0 0 16 2,0 0-23-9,0 0-36 0,0 0-22 7,-11-10-3-7,11 10-7 8,0 0-6 1,0 0-9-9,-2-1 5 8,2-1 13-8,0 1 4 0,-4-2-23 12,3 1 6-12,-2-3-2 3,-1 1-4 6,-1-1 0-9,2-1-19 3,-3 0 9 2,-2-1 1-5,2 1-10 7,0-1-7-7,-1-2 1 8,0 2-3-8,-2-1-16 8,-1 1-2-8,1-3 0 8,-2 1-1-8,2-1-1 8,-2 0 1-4,-2 0 0 4,3-1 15-8,0 0-4 9,-2 0-11-5,2 1-4-4,1 0 4 0,-1 1 21 7,2 1 7-7,0 2-27 9,0-1 18-9,-1 1-19 7,1 1 1-7,-1-1 11 8,0 1 4-8,-1 2-3 8,1-1-13-8,0 0 0 8,1 1 0-8,-2 1-1 8,3 0-14-8,-3 0-4 8,3 1 18-8,1-2 1 8,-1 3 2-8,0-1 10 8,1-1-12-8,-1 2 0 13,1-2-3-13,-2-1-9 4,-1 2 9-4,1-2 3 7,-2 1 14-7,0-2 8 8,0 3-4-8,0-3 1 8,-3 0-16-8,1-1 0 8,1 1-3-8,-1 0-2 13,-1 1 1-13,1 0-11 3,0-1-1 1,0 4-4 0,1-1 17-4,2 1 0 8,0-2 0-8,1 2-2 8,2 0-11-8,2 0-2 10,-1 0-22-10,0 0 3 6,0 2 6-6,-2 1 0 8,0 1 6-8,-2 3 3 8,2 0 7-8,-4 0 11 8,0 2 0-8,1 0 1 8,-1 0 1-4,-1 0-1 0,1 1 1-4,-1 1 1 8,1-1 0-8,-2 0 0 8,1 1-1-8,2-3 1 8,-1 1 11-8,0 0-13 8,4 0-1-7,-3 0-1 6,5-1 0-7,-3 1-14 8,2 0 4-8,2 0-13 8,-3 1 12-8,3-1-2 8,1 3 2-8,-2-2 1 8,4 3-1-8,-2-1 1 8,2 0-1-4,-1 4 12 0,-1-4 1 0,2 1 0 0,-1 1 0 0,2-2 2 0,-2 3 0 0,0-1 11 0,1 0-12-3,-1-1 2 6,2 0 0-3,0 0 0 0,0-1 0 0,0-2-2 0,0 0 0 0,0 0 12 0,2 0-13-4,1-2-2 8,1 1-17-8,0-1 19 0,-1 0 2 12,3 1 1-8,-2-2-3-4,1 1 1 8,2 0-1-8,-2 0 3 0,1 0 16 7,2 0-17 4,-1 2 17-11,1 0-16 6,1-1-2-6,-2 0 0 0,1 0 2 7,1 0 16 2,-3 0-16-9,0-2 0 8,1 2 10-8,0 0 5 8,1 0 16-8,-3 0-6 8,1-1-12-8,0 0-13 8,-1-2-3-8,1 1 0 8,-1 0 2-4,-1-2 1-4,2 2-1 8,-2-2 1-4,3 0 10-3,-1 1-11 6,0-2 16-7,0-1 10 0,0 2 0 7,2-2-25 2,-2 1 19-9,1 0-7 8,0-2-12-8,2 1 10 0,-2 0-10 7,0 0 9 2,2 1-10-9,1-1 1 8,-3 0 0-8,1 0-3 0,0 0-1 7,-1-1-1 2,-1 1 0-9,1 1 0 8,1-2 1-7,-3 2-2-1,5 0 1 6,-4-1 1 3,1 1 1-9,2-2 0 8,1 1 1-8,-1-1 2 0,1 1 10 7,0-2-1 2,0 1-10-9,-1 0 10 8,1-1-11-8,-2 1 1 3,1-1 0 6,-2-1 0-9,2 1 1 3,-2-1-1-3,0 1 0 8,1-1 1-8,0 0-1 10,2 0 16-10,-1 0-2 11,4 0-14-7,-3 0 1-4,0 0 9 3,1 0-12 6,0 0 1-9,1 0-1 8,-3 0 0-4,1 0 0-4,2 0 1 3,-4 0 1 6,4 0 20-9,-1-2-4 3,1-1-5-3,1 0-10 8,1 0 9-8,-2-1-9 8,2 0 0-8,-1-1-1 10,3 0-2-3,-1-1 2-7,0 1 20 0,1-1-10 7,0-1-11-7,-1 0 0 8,0-2 11-8,0 1 4 8,-3-1-13-8,0 0 15 8,0 0-15-8,-5 2 16 9,2 0 5-6,-5 0-2 0,0 3-1 5,-2-1 7-7,-1 0 8 2,1-1-5 2,-1 1-10-5,-1-2-5 10,2 0 2-10,-2 0 3 6,0-1-5-2,0 1-13 5,0-2-3-9,0 0-1 3,0 0-1-3,0 0 0 8,0 0-1-8,0 0-10 8,1 0 11-8,1-1-13 8,-1 2 14-4,-1 0 1 0,2 0 1-4,-2 1 0 8,0-1 1-8,0 3 0 8,0-2 10-8,0 2 1 10,0 0-1-10,0 0-12 6,0-1-1-2,0 0-1 0,0-2 0-4,0 1-1 8,0-2 0-8,0-2 1 8,0 2-1-8,-2-1 1 8,1-2 1-8,1 1 1 8,-2-1 0-8,1-1-4 8,-1 0 1-8,-1 2 0 8,2 0 0-8,-1 3 1 8,-1-2 1-8,2 4 1 8,0 1 12-8,1 1 4 8,-2 0-1-8,2 2-12 8,-1 1-2-8,-1-2 1 8,2 2 1-4,-1-1 9 0,-1 1-12 0,2-2 0 0,-4 1-1 0,3-3 1 0,-1 1 0 0,-2-1-1 0,3-2-11-4,-2 0 9 9,0 0-12-6,0-2 15 1,0 1-2-4,0 0 0 0,0 1 2 8,-1 0 0 0,1 3 21-5,0-2-6 2,2 2 13-5,-1 2-13 0,-1-1-14 7,0 1 11 2,3 1-9-5,-2 1-1 0,0-2-2-4,2 2 0 0,-1 0 0 7,1 0-1 2,-2 0 0-9,2 0-2 8,0 0 1-8,0 0 2 0,0 0 2 12,-1 0 13-7,-1-2-15-5,1 2-12 7,-2-1-18-7,-1 0 30 0,2 0 15 7,-2-1-1 2,3 1-14-9,-2 1-2 8,1-1 1-8,1 1 1 0,-1 0-1 12,-1 0 0-8,2 0-2-4,-2 0 1 8,0 0-10-5,-2 0-12 2,2-1-4-2,-2 1 13-3,2 0-7 4,-1 0 7 5,1 0 12-9,2 0 1 0,-1 0 2 7,1 0 1-7,-1 0 1 8,2 0 10 1,0 0-9-9,0 0-1 0,0 0 11 7,0 0-10-7,0 0 9 8,0 0-9 1,0 0 12-5,0 0-3 0,0 0-9-4,0 0 10 0,0 0-10 7,0 0-1 2,0 0 1-9,0 0 0 0,0 0 0 9,0 0-1-9,0 0 1 11,0 0-2-7,0 0-1-4,0 0-2 0,0 0-10 7,0 0-3-7,0 0-1 13,0 0-2-13,0 0-6 3,0 0 2 1,0 0 7 0,0 0 12 0,0 0 1 0,0-2 1-4,0 2 1 8,0 0 3 1,0 0 9-9,0 0 3 3,0 0-12 3,0 0 13-6,0 0 2 6,0 0-15 3,0 0 9-9,0 0-10 0,0-1 10 7,0 1-11-7,0 0-1 8,0 0 0-8,0 0-1 8,0 0-1-8,0 0-13 8,0 0-6-1,0 0-22-2,0 0-15-2,0 0-19 0,0 0-27 0,0 0-56 0,0 0-59-3,0 0-89 10,-1 0-98-3,-5 1-153-7,2 3-483 2,-5 0-755 3</inkml:trace>
    </iact:actionData>
  </iact:action>
  <iact:action type="remove" startTime="203614">
    <iact:property name="style" value="instant"/>
    <iact:actionData xml:id="d97" ref="#d92"/>
  </iact:action>
  <iact:action type="add" startTime="203567">
    <iact:property name="dataType" value="strokeEraser"/>
    <iact:actionData xml:id="d98">
      <inkml:trace xmlns:inkml="http://www.w3.org/2003/InkML" xml:id="stk69" contextRef="#ctx0" brushRef="#br1">17054 9674 826 0,'0'0'1370'9,"0"0"-1078"-8,0 0-163 0,0 0 25 7,0 0-2 2,0 0-31-9,0 0 52 8,0 0 34-8,0 0-26 0,-41 1-45 12,41-1-41-7,1 0-20-5,1 0-12 8,-2 0-1-8,0 0 21 7,0 0 23-7,0 0 15 9,0 0-9-9,0 0-13 7,0 0-4-3,0 0-15 0,0 0-3 0,0 0-9 0,0 0-10-4,0 0-15 8,0 0-13-8,0 0-28 8,0 0-2-8,0 0-21 8,0 0-19-4,0 0-15 0,0 0-37 0,0 1-53-4,0 5-34 3,6 0 52 6,2 1-50-9,0 4-122 8,7 0-134-8,-1 0-107 3,3 1-283 1,2-2-552-4,0 0 671 9</inkml:trace>
    </iact:actionData>
  </iact:action>
  <iact:action type="remove" startTime="204361">
    <iact:property name="style" value="instant"/>
    <iact:actionData xml:id="d99" ref="#d93"/>
  </iact:action>
  <iact:action type="add" startTime="204363">
    <iact:property name="dataType" value="strokeEraser"/>
    <iact:actionData xml:id="d100">
      <inkml:trace xmlns:inkml="http://www.w3.org/2003/InkML" xml:id="stk70" contextRef="#ctx0" brushRef="#br1">21058 10012 688 0,'0'0'2290'2,"0"0"-1987"5,0 0-303-6,0 0 0 8,0 0 19-8,0 0 102 8,0 0 95-8,0 0-14 8,0 0-124-8,0 0-78 8,2-24-18-4,-2 24 18 0,0 0 53 0,0 0 10 0,0 0-15-4,0 0-14 8,0 0-15-8,0 0-17 9,0 0 1-9,0 0-3 7,0 0-10-7,0 0-34 8,0 1-36-4,0-1-33-4,0 3-35 8,0-2-38-4,0 3 8-4,0 0-52 8,0 1-252-4,0 0-207-4,0-4-564 8,0-1 545-4</inkml:trace>
    </iact:actionData>
  </iact:action>
  <iact:action type="remove" startTime="209606">
    <iact:property name="style" value="instant"/>
    <iact:actionData xml:id="d101" ref="#d24"/>
  </iact:action>
  <iact:action type="add" startTime="209608">
    <iact:property name="dataType" value="strokeEraser"/>
    <iact:actionData xml:id="d102">
      <inkml:trace xmlns:inkml="http://www.w3.org/2003/InkML" xml:id="stk71" contextRef="#ctx0" brushRef="#br1">5964 6174 1579 0,'0'0'614'10,"0"0"-287"-9,0 0-63 9,0 0 16-9,0 0-34 6,0 0-81-6,0 0-29 9,0 0-18-9,0 0-24 8,-80 0-28-8,74 3-3 8,2-1 0-8,1 0 3 8,3-2-16-8,0 0-34 7,0 0-16-7,0 0-31 9,0 0 0-9,0 0 5 8,0 0 10-8,0 0 0 7,0 0 14-7,1 0 2 8,-1-2 13-7,0 2 6 7,0 0 3-4,0 0-3 0,0 0-19-4,0 0-28 8,0 0-23-8,0 0-31 8,0 0-59-8,0 0-77 8,0 0-65-8,0 0-69 8,0 0-70-8,-1 6 11 8,-5-1 106-8,2 2 19 8,-3 2-112-8,-1 0-280 7</inkml:trace>
    </iact:actionData>
  </iact:action>
  <iact:action type="add" startTime="211081">
    <iact:property name="dataType"/>
    <iact:actionData xml:id="d103">
      <inkml:trace xmlns:inkml="http://www.w3.org/2003/InkML" xml:id="stk72" contextRef="#ctx0" brushRef="#br0">7590 7572 478 0,'0'0'528'1,"0"0"-261"8,0 0-117-8,0 0-10 8,0 0 65-8,0 0 29 8,0 0-23-8,0 0-30 10,0 0-55-10,0 0 0 6,-1-18 3-6,-1 17 22 8,1 0 6-8,1 0-26 8,0-3-32-8,0 2-10 8,-2 1-25-8,1-2 21 8,1 2-21-8,0-1 5 7,0-1-9-7,0 1-3 9,0 2-4-9,0-1-15 7,-1-2-16-7,1 3 3 9,0 0-3-9,0 0 0 10,0 0 3-10,-2 0 0 6,2 0 1-6,0 0-7 7,0 0-6-7,0 0-13 9,0 0-12-9,0 0-10 7,0 0-16-3,0 2 0 0,0-1-18-4,0 2-1 8,0 2-22-8,0 2 45 9,0 4 34-9,0 1 2 8,0-1 17-8,0 3-17 7,2 0-2-7,-1 1-1 11,2-1 0-11,0 0 1 6,1-1 0-6,-1 0-2 7,0-1-2-7,0 0-8 9,1-1 9-5,0-2-19 0,1 1 9-4,-1-4-12 7,1 1 12-3,1-1-3 0,-3-1 13-4,2-1-13 9,-1 0 14-9,-1 0 0 8,1 0 1-8,2-1 0 8,-3 1 1-8,0 2-1 8,-2-3-15-7,2 1-6 6,0 1-3-7,1-1-4 8,-2-1-9-8,-1 3 3 8,1-2-3-8,1-1 6 7,0 1 4-7,-1-3 2 8,1 1-15-8,0-2-7 8,0 0 6-8,0 0 14 8,1 0 5-8,2 0 20 8,1 0-16-8,3-6 6 9,2-2-9-9,0-1-10 7,2 0-23-5,1-4 7 4,-3 1 19-6,3-3 7 8,-3 1-33-8,0 3 26 9,-3-2 29-9,-1 2 16 7,-2 4 26-7,-2-1 3 9,-4 0 19-9,0 3 13 7,0 0-10-7,0 1-9 9,-3-1-7-9,-1 2-16 8,0-1-3-8,-3 2 19 8,2-1 3-2,1 1 13-6,0-2-26 4,-1 2-38 2,2-1-3-6,2-1-20 8,-1 0-2-8,-1-2 3 0,2 1-7 6,1-3-21 4,0-1 12-10,0 0-7 8,0-3 14-8,0 2-4 0,0-2 32 7,3 2 10 2,0 1 9-9,-2 1 1 8,1 2-1-4,-1 2 22-4,-1 3 38 3,0 0 29 6,0 1 9-7,0 0-22 4,0 0-19-6,0 0-23 0,0 0-15 7,0 0-13 2,-1 0-25-9,1 1-2 8,-2-1-17-8,2 1 3 7,0-1-3-7,0 0-3 0,0 0 21 8,0 0 0 0,0 2-11-8,0-2-7 9,0 0-9-9,0 2-4 0,0 0-3 7,0 2 32 1,0 0 1-6,0 0 2 5,0 1 1-3,0 2 2-4,0-1 0 3,0 0 13 6,2 2-3-9,-2 1-1 7,0-1-8-7,1 2 8 0,-1 2-9 8,0-1 10 1,0 2-12-9,0 0 1 8,0 0 0-8,0 0 1 0,2 1 10 6,-2-2-12 3,1 1 0-9,1-4-1 9,-1 2-3-5,2-1-16-2,1-1 6 1,-1 0 1 4,3-2-1-7,-3-1 10 8,-1 2 0-8,3-4 2 2,-1 3 1 2,-1-1 2-4,0-2 1 8,2-1-1 1,-3 1 1-9,4 0 0 3,-2-1 10 1,1 1-11-4,-1-1 11 9,0-1-11 0,2 0 1-9,1 1 16 0,-1-1-6 10,0 0 2-10,1-2 10 5,1 1 13 4,1-1 3-9,1 0 9 0,3 0 1 6,0 0-17-6,0 0-9 9,2 0-6 0,-1-1-17-9,-1-1-1 0,0 1 0 6,1-2 0-2,-2 2 0 0,0 1 0 5,-1-1 1-9,-1-2 14 8,0 1 18-8,2-2 7 0,-4 0-1 11,3 0 4-5,-2-2-1-6,2 1-6 7,-1-2 0-8,1 0-21 5,-2-3 8 0,1 4-20-4,-2 0 8 8,0-1-12-8,-2 1-1 8,-2 2 0-8,-1 1 1 9,-2 2-1-9,1-2 1 7,-2 3 1-7,0 0 0 9,0 0-1-9,0 0-43 8,0 0-57-8,0 0-14 7,0 0-11-4,-2 3-42 2,1 0-40-1,1-1-78 0,0 3-34-4,0 0-136 8,0 1-312-8,0-1-552 8</inkml:trace>
    </iact:actionData>
  </iact:action>
  <iact:action type="remove" startTime="215881">
    <iact:property name="style" value="instant"/>
    <iact:actionData xml:id="d104" ref="#d96"/>
  </iact:action>
  <iact:action type="add" startTime="215883">
    <iact:property name="dataType" value="strokeEraser"/>
    <iact:actionData xml:id="d105">
      <inkml:trace xmlns:inkml="http://www.w3.org/2003/InkML" xml:id="stk73" contextRef="#ctx0" brushRef="#br1">15558 15938 42 0,'0'0'1495'2,"0"0"-943"6,0 0-286-7,0 0-133 8,0 0 2-8,0 0 49 8,0 0 21-8,0 0-29 8,0 0-54-3,-3-4-36-2,3 4-4-3,0 0 13 8,0 0 13-8,0 0 6 8,0 0-1-4,0 0-10-1,0 0-4 1,0 0-12 0,0 0-19 0,0 0-5 0,0-1-17 0,0 1-12 1,0 0-12-1,0 0-20 0,0 0-1 0,0 0-1 0,0 0-1-4,0 0-2 7,0 0-22-1,0 0-34-4,0 0-43-2,0 0-39 9,0 0-20-9,-3 0-8 8,2 0-43-8,0 0-62 0,-2 0-71 7,0 0-284 1,-2-1-543-8</inkml:trace>
    </iact:actionData>
  </iact:action>
  <iact:action type="remove" startTime="216382">
    <iact:property name="style" value="instant"/>
    <iact:actionData xml:id="d106" ref="#d66"/>
  </iact:action>
  <iact:action type="add" startTime="216384">
    <iact:property name="dataType" value="strokeEraser"/>
    <iact:actionData xml:id="d107">
      <inkml:trace xmlns:inkml="http://www.w3.org/2003/InkML" xml:id="stk74" contextRef="#ctx0" brushRef="#br1">15220 16155 322 0,'0'0'1664'2,"0"0"-1095"5,0 0-275-6,0 0-156 8,0 0-26 1,0 0 9-9,0 0 32 3,0 0-3 1,0 0-52 2,0 0-41-4,4 1-35 2,-4-1-9 1,0 0-10-1,0 0-1 0,0 0-2 0,0 0 0 0,0 0-3 0,0 0-19 0,0 0-38 0,0 0-102 0,0 1-118 0,0 5-199 0,0 0-70-4,0 2-426 7</inkml:trace>
    </iact:actionData>
  </iact:action>
  <iact:action type="add" startTime="220684">
    <iact:property name="dataType"/>
    <iact:actionData xml:id="d108">
      <inkml:trace xmlns:inkml="http://www.w3.org/2003/InkML" xml:id="stk75" contextRef="#ctx0" brushRef="#br0">18727 11407 1007 0,'0'0'1033'5,"0"0"-806"-4,0 0-227 7,0 0-4-7,0 0 4 3,0 0 36 1,0 0 51-4,73-77-25 8,-49 64-33 1,0-3-7-9,2 3-2 3,0-1 44 7,0 1 27-10,-3-1-17 3,3 1 32 5,-1-2 16-8,1 0 0 0,-1-2-36 7,0 1-6-7,3-2 0 8,0-3 12 1,3 1 6-9,0-2-9 0,5-3-22 12,2 1-39-12,2-2 4 3,1-1 8 6,3 0 5-9,-1 0-30 7,-1 3-15-7,1-1 0 0,-2 1-12 8,-4 4-14 1,-5 3 1-9,-5 3 24 8,-7 3-1-9,-6 5-20 1,-5 2 0 8,-3 1 6-8,-4 3 1 8,-1 0 11-8,-1 0-24 8,0 0-13-8,0 0-13 8,0 0 6-4,-3 1 10 0,-3 4 13 0,1 1 12 0,-5 3 13 0,0 1 0 0,-1 2-3-4,-1-4-86 8,6 1-80-8,3-3-135 8,3-3-261-8,0 0-188 8,1-3-288-8</inkml:trace>
    </iact:actionData>
  </iact:action>
  <iact:action type="add" startTime="221360">
    <iact:property name="dataType"/>
    <iact:actionData xml:id="d109">
      <inkml:trace xmlns:inkml="http://www.w3.org/2003/InkML" xml:id="stk76" contextRef="#ctx0" brushRef="#br0">18724 10732 478 0,'0'0'1686'1,"0"0"-1308"7,0 0-268-7,0 0-29 9,0 0 6-5,0 0 44 0,0 0 49-4,0 0-30 8,0 0-70-8,0 0-80 8,3-24 0-8,-1 24-32 7,-2 0 3-7,0 0 0 0,0 0 7 8,0 0 9 1,0 0 13-5,0 0 0 0,0 0 32-4,0 0-6 0,0 0-7 12,0 0 0-8,0 0 3-4,1 0 16 8,-1 0-9-8,0 0-13 0,0 0 13 7,0 0 12 2,0 0 10-9,0 0 6 8,0 0 6-8,0 0 13 0,0 0 15 11,0 0 0-6,0 0-16-5,0 0-17 8,0 2-17-4,0-2-20-4,0 0-21 8,0 0-3-4,0 0-19-4,0 1-6 8,2 3-10-8,1-1 28 0,4 3 10 12,0 2 58-12,3 1-12 3,0 1-11 6,4 2-32-9,1 0 12 3,4 0-12 1,-1 2 28-4,3 3 15 8,3 0-2 1,3 1-7-9,1 2-6 0,2-1 10 6,2 3 2-6,2 1-18 9,2-2-4 0,2 6 44-9,2-4-3 3,1 2-44 6,-1 0-18-9,2 0 2 3,-2 3 29 5,1-2-19-8,-4 2-8 0,0-1 17 8,-4-2-6-8,-2 2-14 7,-3-1-1 3,-6-2 1-10,1 0 2 0,0-2 0 12,-3-2 0-12,-2-4-3 2,0-1-2 8,-1-1-14-10,0-4 14 3,-3 0 2 1,5-3 2-4,-2-2 14 8,0 1-4-4,3-5 6 0,-5 3 1-4,1-3-7 7,-3-1-9-7,-4 0-2 9,-2 0-1-5,-5 0-3 0,-2 0 1 0,0 0 2 0,0 1 3-4,0-1 16 8,0 0-7-8,0 1-9 8,0-1-1-8,-2 0-2 8,2 0 0-8,0 2-25 8,0-2-18-8,0 0-21 8,0 0-41-8,0 0-37 8,0 0-53-8,0 0-103 7,5 0-45-7,3 0-23 9,0 0-186-5,4-2-495 0,-6-5-620-4</inkml:trace>
    </iact:actionData>
  </iact:action>
  <iact:action type="remove" startTime="224807">
    <iact:property name="style" value="instant"/>
    <iact:actionData xml:id="d110" ref="#d108"/>
    <iact:actionData xml:id="d111" ref="#d109"/>
  </iact:action>
  <iact:action type="add" startTime="224810">
    <iact:property name="dataType" value="strokeEraser"/>
    <iact:actionData xml:id="d112">
      <inkml:trace xmlns:inkml="http://www.w3.org/2003/InkML" xml:id="stk77" contextRef="#ctx0" brushRef="#br1">19191 11114 1266 0,'0'0'1053'10,"0"0"-710"-9,0 0-240 7,0 0-58-7,0 0-13 9,0 0 49-8,0 0 12 5,0 0-20-6,0 0-69 8,15-14-4-8,-12 13-42 8,-2 1 10-8,-1 0 30 0,0 0-2 7,0 0-31 4,0 0-16-9,1 0-30 2,-1 0-57-4,3 0-81 8,0 2 76-8,0 1-109 8,3 1-138-8,-2 2-170 8,0-3-436-8</inkml:trace>
    </iact:actionData>
  </iact:action>
  <iact:action type="add" startTime="227341">
    <iact:property name="dataType"/>
    <iact:actionData xml:id="d113">
      <inkml:trace xmlns:inkml="http://www.w3.org/2003/InkML" xml:id="stk78" contextRef="#ctx0" brushRef="#br0">17155 13121 2029 0,'0'0'788'1,"0"0"-390"8,0 0-296-8,0 0-102 8,0 0-32-8,0 0 32 8,0 0 53-8,0 0-5 7,0 0-36-7,86-45-12 8,-67 40-1-8,3 2 1 9,-1-3 22-9,1 6-9 8,-2 0-12-8,3 0 10 8,2 0-11-8,-1 0-1 8,2 4 1-4,0-1 13 0,2 1-13-4,0 2 0 8,0-3 17-8,1 2-17 8,1-1 0-8,2-1 0 8,1 0 16-8,3-2-14 8,1-1 20-8,5-1 7 8,1-6 2-8,3-3-12 8,1 1-16-8,1-3 9 8,0 1-12-8,1-2 2 8,-4 1-2-8,-4 1-18 8,-3 2-20-4,-8 1-3 0,-4 2-6-4,-8 0-7 8,-6 2-4-8,-6 4-9 8,-4 0 7-8,-2 0 60 8,0 0 40-8,-3 0-5 8,-5 0-32-8,-3 0-3 8,-2 3-86-8,-6 0 19 8,3 2 67-8,-4 0 7 8,2-3 12-8,5 2-18 7,2-1 1-7,2-2 14 9,4 1-3-5,2-2-13 0,3 0-24-4,0 0-49 8,0 0-20-8,0-2-68 7,-1-2-16-7,-1-1 55 0,1 0 47 8,-1 1-28 1,-1-1 48-9,-1 0 10 8,0 0-27-8,-5-1 17 0,2 1-16 6,-5 2-49 4,0 0-17-10,-2 1 20 7,0-1 117-7,0 1 160 0,0 0 57 13,2 1-55-9,0-1-55-4,-1 2 9 8,5-1 39-8,0 0-10 0,-1 0 7 7,3-1-18 1,1 1-19-8,2-1 23 9,2 0 11-9,-1 1 0 0,2-1-3 7,0 2-17 2,0 0-29-9,0 0-34 8,0-1-34-8,0 1-14 0,0 0-18 7,0-1-16 2,2 1 4-9,-2 0 9 8,1 0-10-8,-1 0-7 0,0 0-8 7,0 0-13-7,3 0-40 8,2 0-26 0,2 4 66-8,6 1 41 0,1 1 22 8,3 1 25-8,2 1 0 8,4-1-21 1,0 0-11-9,3 0-11 0,2-1 21 7,0 0-3-7,3-1-21 8,0-1 2 1,4-3 28-9,0 1-3 3,1-2-25 0,-2 0 19-3,-2 0-6 8,-2 0-2 2,-5 0-14-10,-7 0 0 0,-5 0-3 7,-4 0-23-7,-4 0 1 8,-3 0 12 1,-2 0 13-9,0 0 25 0,0 0 13 7,0 0 3-7,0 0 3 8,0 1 12-8,-4-1 25 8,3 1-7-8,-2 1-8 8,-2 0-17-4,-2 3-9 0,-2 0-21-4,-2 2-4 8,2 0 1-8,-1 0-4 8,0 1-12-8,1 1-3 8,-1 2-19-8,0-1 10 8,0 2-7-8,0 2 1 7,-3 3 16-7,2 0-1 9,-1 1-13-5,-1 0 13 0,1 0-9-4,0-2 12 8,0 1 3-4,3-4-1 0,-2 2 0 0,4-6 0 0,-1 1-1 0,4-4 0 0,0-1 0-4,0-3 1 8,2 2-2-8,2-3 0 8,0-1 0-8,0 0 3 8,0 0 10-4,0 0-10 2,0 0-3-3,0 0-3 0,0 0-22 0,0 0 6 1,0 0-8-4,0-1-11 9,2 1-17-9,-2 0-42 8,1 0-43-4,-1 0-49 0,0 0-86-4,0 0-135 8,0 0-271-8,0 5-436 8,-6 1-5-8</inkml:trace>
    </iact:actionData>
  </iact:action>
  <iact:action type="add" startTime="231549">
    <iact:property name="dataType"/>
    <iact:actionData xml:id="d114">
      <inkml:trace xmlns:inkml="http://www.w3.org/2003/InkML" xml:id="stk79" contextRef="#ctx0" brushRef="#br0">9671 14219 1644 0,'0'0'714'1,"0"0"-381"8,0 0-237-8,0 0-34 0,0 0 47 7,0 0 80-7,0 0 15 8,0 0-54-8,0 0-46 8,0 0-28-8,0-3-10 8,2 3-3-8,-2-1-3 8,1 1-13-4,-1-1-15 0,2 0-7 0,2-5-10 0,3 0-12 3,6-6 12-6,5-2 1-1,7-5 6 7,7-3-19-7,8-4 11 9,5-2 1-9,7-2-13 8,7-2 17-8,4-4-6 8,5-1-13-8,1-2-13 8,2 1-3-8,-5-1 16 8,-3 5 0-8,-6 4-1 7,-10 6 0-7,-11 6-2 9,-10 7-35-9,-10 4-28 8,-10 5-47-8,-6 2 27 8,-2 1 86-8,-10 7 31 8,-6 5-31-8,-8 2-72 8,-4 6-90-8,-3 1 42 8,0 1 56-8,2-3 42 8,7-3-48-8,5-3-80 8,11-5-120-8,6-3-200 8,4-5-325-8,12-1-292 8</inkml:trace>
    </iact:actionData>
  </iact:action>
  <iact:action type="add" startTime="232108">
    <iact:property name="dataType"/>
    <iact:actionData xml:id="d115">
      <inkml:trace xmlns:inkml="http://www.w3.org/2003/InkML" xml:id="stk80" contextRef="#ctx0" brushRef="#br0">10787 13563 1050 0,'0'0'696'1,"0"0"-543"8,0 0-150 1,0 0 43-9,0 0 100 8,0 0 106-9,0 0 10 8,0 0-53-6,0 0-58 8,-12-28-22-9,12 27 11 8,0 1 13-8,0 0 6 0,0 0 6 7,-1 0-14 1,1 0-22-8,-2 0-44 8,2 3-62-8,-1 1-23 0,-2 5-51 8,0 4 10 1,0 4 38-9,0 8 2 8,3 5-1-8,0 3 0 0,0 2 1 7,0 2-1 2,0 2 1-9,3 0-1 8,1-1-16-8,1-1 17 0,-1-1 0 7,2-3-12 2,0-5 10-9,0-4-9 8,0-6-17-8,2-2-8 0,-1-5-20 6,0-2-28-6,0-2-13 9,-2-3-32 0,-1-3-26-9,-1 1-54 0,-2-2-53 7,-1 0-43-7,0-5-27 8,0-2-21 1,0-2-205-9,-7-2-594 0</inkml:trace>
    </iact:actionData>
  </iact:action>
  <iact:action type="add" startTime="232484">
    <iact:property name="dataType"/>
    <iact:actionData xml:id="d116">
      <inkml:trace xmlns:inkml="http://www.w3.org/2003/InkML" xml:id="stk81" contextRef="#ctx0" brushRef="#br0">10677 13933 746 0,'0'0'2034'1,"0"0"-1483"8,0 0-551-8,0 0-38 7,0 0-87-7,0 0 87 9,0 0 38-9,0 0 0 8,0 0 0-8,75-60 0 7,-52 50-2-7,-2 0 0 8,1 2 2-8,1 0-1 9,0 1-22-9,-4 2 4 7,1 1-13-7,-3 2-80 9,-2 1-33-9,1 1-65 7,-5 0-71-7,0 1-75 8,-2 3-64-8,-1 0-120 9,-4 2-243-9</inkml:trace>
    </iact:actionData>
  </iact:action>
  <iact:action type="add" startTime="232763">
    <iact:property name="dataType"/>
    <iact:actionData xml:id="d117">
      <inkml:trace xmlns:inkml="http://www.w3.org/2003/InkML" xml:id="stk82" contextRef="#ctx0" brushRef="#br0">11020 13821 2050 0,'0'0'631'1,"0"0"-499"8,0 0-119-4,0 0-11 0,0 0-1-4,0 0-1 8,0 0 4-8,0 0 12 8,0 0-13-8,0 0 13 8,91-3-15-8,-77 12-1 7,3 7-16-7,0 4 16 9,0 0 26-9,-3 3-1 8,0 3 2-8,-2-1-27 8,1-2-16-4,-4 2 3 0,-2 0 13 0,-1-5 1 0,-3 1-1-4,1-3-31 8,-4-4 5-8,0-1-15 8,0-2-46-8,-6-1-62 8,3-4-51-8,-4-2-10 8,0-4 38-8,-1 0-10 8,-4-4 36-8,0-6-17 8,-4-3 75-4,2-4 88-1,0-2 16-3,0-3 72 9,3-3 62-9,2 0 12 8,2-4-42-8,6 3-116 8,1-2 70-8,0 4 50 8,7 2-8-8,3 3-19 8,1 2-35-8,3 3-7 8,0 2 9-8,0 4-19 0,-2 2-45 7,-1 2-17 2,-1 4-41-9,2 0 13 8,-2 2-7-8,-3 4-16 7,2 3-155-7,-4 0-141 9,0 1-147-9,-4 2-277 8</inkml:trace>
    </iact:actionData>
  </iact:action>
  <iact:action type="add" startTime="233195">
    <iact:property name="dataType"/>
    <iact:actionData xml:id="d118">
      <inkml:trace xmlns:inkml="http://www.w3.org/2003/InkML" xml:id="stk83" contextRef="#ctx0" brushRef="#br0">11408 13791 1691 0,'0'0'1095'1,"0"0"-933"7,0 0-162-7,0 0-74 8,0 0-13-8,0 0 4 9,0 0 38-9,0 0-7 7,0 0 10 2,0 0 7-9,-3 81 32 0,10-60 3 12,-1 2 20-12,0 0 48 3,-1 0-30 6,1-2-12-9,-1 0 22 3,1-2 23 6,0-2 0-9,-1-3-20 3,-1-3-15 6,-1-4-20-9,1-2-16 0,-1-2-13 7,1-3 0-7,-1 0 13 9,0 0 1 0,0 0 12-9,4-5 38 7,-1-5 42-7,3-5-38 0,-1-1-55 7,0-4 0-7,0 1-4 9,1-1 1-9,-2-2-39 8,0 5 41-8,-2-1 1 8,-1 2-13-8,0 4 13 8,-1 1 0-8,-3 4 32 8,3 1 6-8,-3 3 10 8,0 1 35-8,0 1 16 7,0 1-1-7,0 0-31 9,0 0-67-9,0 0 0 7,0 0-35-7,1 0-32 9,-1 3-28-9,3 2 15 7,0 0 80-7,2 2 13 9,-1 4-11-9,4-1 11 7,-2 3-13-7,1 0-1 9,2 1 0-9,1 2 0 7,-1-2-1-7,1-1-11 9,1-1 0-9,-2 0 10 7,1-1-23-7,2-4 4 8,-2-1-16-8,0-1-39 9,1-2-10-9,-2-3-6 8,1 0 23-8,1-1 70 8,0-8 13-8,-1 1 28 8,4-5-19-8,-1-1-22 8,1-4 0-8,1-1-23 8,-2-3-6-8,3 0-19 7,-3-2-26-7,1-2-29 8,-4 2 32-8,-1 2-19 8,-2 1 29-8,-4 1 61 9,-3 5 36-9,0 1 16 7,-1 7 9-7,-9 2 23 9,0 3 41-9,-1 2-38 7,-6 0-77-7,3 2-10 9,-5 8-13-9,1 1-6 7,1 4 6-7,-1 2-13 9,2 2 26-9,2 2 35 8,3 2 10-8,4 0 16 8,4 2-22-3,3 2-13-5,0-2 6 6,7 1 16-1,4-3-20-2,4-2-8 2,4-3 40-5,1-3 7 7,5-4 13-7,1-2-32 8,1-4 12-8,-1-2-9 9,0-3 6-9,-3 0-16 7,0 0-41-3,-7-3-16 0,-3 0-101-4,-4 3-106 8,-7 0-177-8,-2 2-385 8,-7 5-582-8,-13 4 651 8</inkml:trace>
    </iact:actionData>
  </iact:action>
  <iact:action type="add" startTime="235646">
    <iact:property name="dataType"/>
    <iact:actionData xml:id="d119">
      <inkml:trace xmlns:inkml="http://www.w3.org/2003/InkML" xml:id="stk84" contextRef="#ctx0" brushRef="#br0">17165 13821 38 0,'0'0'1263'7,"0"0"-938"-6,0 0-166 8,0 0-26-8,0 0-42 8,0 0-19-8,0 0 12 8,0 0 0-8,0 0-6 8,0 0 3-8,36-5 87 8,-29 7-39-8,1 0-29 8,0 2-59-8,4-1-5 8,-1 0 70-8,2 1-16 8,3-1-23-8,0-1-16 8,3-1 19-7,2-1 19 6,5 0 20-7,3 0 2 8,4-3 3-8,6-7 5 0,3 1-37 8,5-3-32 0,4-1-15-8,4 0-16 8,2 1-17-8,2-3-2 8,0 3 0-8,-1 1-3 9,-2 0 1-7,-4 3-11 3,-4 1-3-1,-5 3-2-1,-7 4-4 1,-7 0-13 1,-5 0 0-2,-6 0-21 2,-7 4-10-5,-1 0-7 8,-3 0 0-8,-1 0 19 0,-1-1 13 7,0 1 9 2,1 0 16-9,1-1 13 8,0-3-10-8,2 0-25 0,5 0-35 7,0-3 3 2,3-6-39-9,0-5-45 8,2-1-55-8,0-5-113 0,-1 1-128 8,-3-3-51 0,-4 3-95-6,-4 0-98-2</inkml:trace>
    </iact:actionData>
  </iact:action>
  <iact:action type="add" startTime="236017">
    <iact:property name="dataType"/>
    <iact:actionData xml:id="d120">
      <inkml:trace xmlns:inkml="http://www.w3.org/2003/InkML" xml:id="stk85" contextRef="#ctx0" brushRef="#br0">18088 13530 1915 0,'0'0'738'10,"0"0"-400"0,0 0-165-9,0 0-33 7,0 0-57-7,0 0-41 2,0 0-39 4,0 0-3-6,0 0-54 7,0 0 54 3,0-4 35-10,18 3 35 0,1 1-4 7,1-1-2-7,2 0-11 8,-1 1-30 1,1 0 5-9,-2 0-9 0,-1 0-19 7,-5 0-1-7,-1 2-1 8,2 0-11 1,-4 3 13-9,3 0 0 0,-2 1 3 10,2 2 16-10,0 2-19 5,-3 1 22 4,3 2-3-9,0 0-3 0,-2 4 0 7,1 0-16-7,-4 1-4 7,-2-3 3 3,0 0 1-10,-4 3-2 0,-3-3-1 7,0-1-19-7,-1 2 22 8,-8-2 18-8,-4 1 1 8,-1 1-16-8,-3-2 19 8,-1-1-9-8,1-1-10 8,1-1 13-6,0-1-16 4,-1-1-33-6,3-2-30 8,0 1 3-8,3-4 35 8,5-1 12-8,3 0-9 8,2-3-136-8,1 1-142 8,1 2-223-8,7-1-114 7,3 2-23-7,1 1-508 9</inkml:trace>
    </iact:actionData>
  </iact:action>
  <iact:action type="add" startTime="237687">
    <iact:property name="dataType"/>
    <iact:actionData xml:id="d121">
      <inkml:trace xmlns:inkml="http://www.w3.org/2003/InkML" xml:id="stk86" contextRef="#ctx0" brushRef="#br0">24432 15276 2344 0,'0'0'433'10,"0"0"-343"-9,0 0 45 8,0 0 89-8,0 0 34 8,0 0-33-8,0 0-40 8,0 0-44-8,0 0-24 8,0 0-17-8,-59-37-22 8,59 37-29-5,0 0-18 2,0 0-18-5,0 0 2 8,0 0 10 1,0 0 0-10,0 0-1 1,0 0-24 8,0 0 0-8,0 0-18 8,0 0 6-8,0 0-1 8,0 0-5-8,0 0-13 8,0 4-16-8,0 3 7 8,0 2 40-8,2 5 12 8,4 2 13-8,-2 3-9 7,4 2-16-2,-3 1-1-1,5 0 0-4,0 2-12 8,-1 1 13-8,2 3 2 8,1 0 0-8,0 0-2 8,1 0 0-8,-3 0-3 8,1-3 1-8,-1 0 2 7,0-5 0-7,1 0-18 9,-2-4 15-9,0-3-12 8,-4-4 14-8,1-1-2 9,-2-4-16-9,0-2 7 7,-3-2-4-4,1 0 16 1,-2 0 11-4,0 0 30 9,0 0 8-5,0 0 10 0,0 0 0 0,0 0-10 0,0 0-2 0,0 0-4 0,0-3-5-4,0-4-38 8,1 1-18-8,-1-3 2 8,3-2 16-8,0-2-12 7,1-1-13-7,2-2-9 9,0-4 19-5,4-2-4 0,0 1 8 0,0-4 11 0,5 0 0 0,-4 0-1 0,3-1-1 0,-2-1-14 0,2 1 14-4,-3 2-13 8,-3 2-6-8,0 5 21 8,-4 3 22-4,-3 5 15-1,-1 3 18 1,0 3-2 0,0 1-31-4,0 2-22 9,0 0-15-9,0 0-10 7,-1 0-15-7,1 0-12 8,0 0-13-4,0 0-9 1,0 0-7-5,0 0 0 8,0 0 3-8,0 0 28 8,0 0 9-8,0 0 3 8,0 0 3-8,0 0 7 7,0 0 9-7,0 0 4 9,0 0 2-9,0 0-3 7,0 0-18-7,0 0-32 0,0 0-29 8,0 0-54 0,0 1-92-8,0 3-121 8,0 2 79-3,0 1-156-5,0 0-227 8,-7 1-677-4</inkml:trace>
    </iact:actionData>
  </iact:action>
  <iact:action type="add" startTime="238594">
    <iact:property name="dataType"/>
    <iact:actionData xml:id="d122">
      <inkml:trace xmlns:inkml="http://www.w3.org/2003/InkML" xml:id="stk87" contextRef="#ctx0" brushRef="#br0">25141 15434 1756 0,'0'0'545'1,"0"0"-322"8,0 0-45 0,0 0 85-8,0 0-29 0,0 0-55 7,0 0-52-7,0 0-48 9,0 0-47-9,-11-7-32 8,11 7-13-4,0 0-19-1,2 0 10-3,-1 0 0 8,-1 0-10 1,2 0-6-9,2 0-10 0,4 0 48 7,1-1 0-7,4 0 23 9,2 0-1-1,2-1 0-8,2 2 1 0,1-3 18 8,0 0-13-8,3-1 4 8,-1 0-16-8,0 0 12 8,0-2-16-8,0 1-11 8,-3 1 20-4,0-1-18 0,-4 3-3-4,-2-1-2 8,-4 1-33-8,-5 1-28 8,-1 1-35-8,0 0-14 7,-3 0-12-7,0 0-29 8,0 3-30-8,0 2 67 8,-3 2-42-8,-5 3-116 8,-3-2-213-8,-1 3-180 8,-1 0-527-8</inkml:trace>
    </iact:actionData>
  </iact:action>
  <iact:action type="add" startTime="239033">
    <iact:property name="dataType"/>
    <iact:actionData xml:id="d123">
      <inkml:trace xmlns:inkml="http://www.w3.org/2003/InkML" xml:id="stk88" contextRef="#ctx0" brushRef="#br0">25141 15693 761 0,'0'0'1612'1,"0"0"-1147"7,0 0-244-2,0 0-16-2,0 0 21-3,79-46-23 8,-53 33-46-8,-2 2-44 9,-1 2-47-9,0 2-44 8,-3 0-22-8,-1 3-19 0,-2 1 4 6,0 1-14 3,-3 0 4-9,0 2-12 9,-2 0-80-9,-2 0-59 0,-1 2-34 6,-4 2 0 4,2 0-8-10,-2-2-23 7,-2 2-91-2,0-2-151-5,-1-2-89 3,-2 0-246 6</inkml:trace>
    </iact:actionData>
  </iact:action>
  <iact:action type="add" startTime="239460">
    <iact:property name="dataType"/>
    <iact:actionData xml:id="d124">
      <inkml:trace xmlns:inkml="http://www.w3.org/2003/InkML" xml:id="stk89" contextRef="#ctx0" brushRef="#br0">26092 15015 1159 0,'0'0'801'1,"0"0"-493"0,0 0-231 7,0 0 24 1,0 0-1-8,0 0-13 0,0 0-13 8,0 0-74-8,-80 0-19 8,65 0-23 0,-2 0 42-8,0-2 33 0,-3 1 2 8,1 0-35-8,-1-1-1 7,-3 0 1-7,1-1 3 11,-2 1 3-9,0-2-4 5,1 3-4-4,1-2 4 4,0 2 31-7,-1-1-4 3,3 2-6-3,0-1 6 7,1-1 13-7,5 2 48 9,2 0 31-9,4-1 4 8,3 1-23-4,2 0-22 0,3 0-46 0,0 0-34 0,0 0-16 0,0 0-6 0,0 0 9 0,2 0-13 0,-1 0-25 0,2 3 26 0,2 4 25-4,0-2 70 8,1 2-6-8,-2 0-33 8,1 0 24-8,-1 0-14 8,-1 1 0-8,-2-1 16 8,1 2 6-8,-1 0-12 8,-1 1 34-8,0 3-4 7,0 0 4-7,0-1 16 8,0 2-38-8,-1 2-35 9,-1-1 3-9,2 2-16 8,0 1 10-4,0 0-23 1,0 0-2-2,0 0 2 0,0 0-2-3,2 1-13 9,1 0 12-9,0 2 1 8,1-2 3-8,0 2 25 8,0 0 3-8,-1-2-9 8,2 1-10-8,-2-2 7 8,1 0 24-8,-3 2-12 8,2-2-12-8,-3 1 6 8,0 0-7-8,0 1 22 8,0 1 0-4,0-1 13 0,0 1-10-4,-4-1-12 8,0-1-29-8,-1 2 1 8,2-2 18-8,-1 1 4 8,0-2-25-8,1 0-3 8,0-1 0-8,0-2-11 8,2 2 14-8,1-3 1 8,-2 0-1-8,2-1-2 8,0-2-14-4,0 1 4 0,0-1 9-4,0-2-9 8,0 2 9-4,3-2 3 0,0-1 1-4,0-2-1 0,0-1 0 7,-3-1-3 2,2-2 1-9,-2-1 1 8,0 0 1-8,0-1 3 0,0 0 16 7,0 0 2 2,0 0 4-9,2 0 3 8,-2 0-7-8,0 0 1 0,1 0-4 7,-1 0-6 2,0 0 1-9,0 0-10 8,0 0 9-4,0 0-11-1,0 0 1-3,0 0 1 9,0 0-2-6,0 0-1 0,0 0-1 4,0 0-1-4,0 0-1-4,0 0 1 10,0 0 1-7,0 0 0 3,0 0-1-5,0 0 1 9,0 0-1-9,0 0 0 7,0 0 1-7,0 0-1 8,0 0 2-8,0 0 0 0,0 0 0 13,3 0 1-13,-1 0-1 2,4 0 0 8,2 0 64-10,4 0-15 0,1 0-12 7,2 0-13-7,0 0-6 8,4 0-2 0,0-2-4-8,6-1-9 8,1-1 18-8,3-1-19 0,3 0 1 8,1-2 0 0,2 1-2-8,-1-2 2 8,3 0-1-8,-3 1-1 0,-3 0 0 13,-3 1-1-9,-5 0 0-4,-3 3-2 7,-7 0 0-7,-1 1-10 0,-7 0 10 7,-2 2-1 3,-1 0 0-10,-1 0-9 0,-1 0 10 7,0 0-1-7,0 0-12 8,0 0-1 1,0 0 1-9,0 0-6 3,0 0-16 1,0 0-15-4,0 0-15 8,0 0-10-8,0 0-9 8,0 2-10-3,3 0 75-2,2 2-50-3,1-2-84 12,-1 1-75-12,2-3-54 6,0 0-79-2,3 0-90-2,-1 0-126 1,-2-4-497 2,-1-2-307-5</inkml:trace>
    </iact:actionData>
  </iact:action>
  <iact:action type="add" startTime="244053">
    <iact:property name="dataType"/>
    <iact:actionData xml:id="d125">
      <inkml:trace xmlns:inkml="http://www.w3.org/2003/InkML" xml:id="stk90" contextRef="#ctx0" brushRef="#br0">26405 15288 1472 0,'0'0'1022'4,"0"0"-825"1,0 0-43-2,0 0 68 3,0 0-27 1,0 0-39-5,0 0-35 5,0 0-26-2,0 0-38-2,0 0-26 3,-19-1 7 2,19 1 6-6,0 0-3 5,0 0 3-2,0 0 3-2,0 0 19 3,0 0 10 0,0 0 5-4,0 0-3 5,0 0-9-2,0 0-7-2,0 0-13 3,0 0-5 1,0-1-4-5,0 1-9 5,0 0 3-2,0-2-9-2,0 2-1 3,0-1-21 1,0 1-1-5,1-1-2 5,0 1-3-2,1-2-9-2,1-2-3 3,1-2-7 1,2-2-27-5,2-3-7 5,1-1 22-6,1-1 0 6,2 0 6-1,-2 1-3-3,-1-1 9 3,-1 3 7 1,1 1 15-6,-3 1 12 6,-1 3 13-1,-3 0 12-2,-1 3 3 1,-1-2 4 2,0 3-1-6,0 1-6 6,0 0-12-1,0 0-24-3,0 0-1 3,0 0-31 1,0 0-3-6,0 0-9 6,0 0-1-1,0 0 10-3,0 0 3 3,0 0 6 1,0 0 4-5,0 0 5 4,0 0 13 0,0 0-10-3,0 0 12 3,0 0 1 1,0 0 0-5,0 0-15 4,0 0-7 0,0 0 10-3,0 0 8 3,0 0-14 1,0 0 5-5,0 1-5 4,0 3-7-3,0-1 25 3,0 4 15 0,-3 0 32-3,2 4-19 2,-2 0 9 2,2 2-5-4,-4 0-5 3,4 2-23 1,-1 2 21-5,-1 1-25 5,3 1 0-2,0 2-2-2,0-2-1 3,0 2-14 0,0 0 17-3,0-2 0 2,3 1 0 2,0 0 0-4,2-2-3 3,-2 0-1 0,-1-2-17-3,3 0 21 4,-2-1 24-2,0-3-12-2,1 0-12 3,-1-1 2 1,-3-1 17-5,1 2 9 5,-1 1 6-2,0-2 49-2,0 1-43 3,0-1-9 1,0-2-6-5,-1 2-13 5,1-1-10-5,-3-1 1 4,1 0 22 0,0-2-25-3,2-3-17 3,0-1 1 1,0-1 1-6,0-1-4 6,0 0-2-1,0-1 5-3,0 0 16 3,0 0 15 1,0 0 12-6,0 0 7 6,0 0-3-1,0 0-6-3,0 0-1 3,0-1-8 1,0-2 2-5,2 0-15 4,1-1-3 0,-1 0-21-3,0 1 5 3,-2 2-14 1,0-1-4-5,0 2-9 4,0 0-13 0,0 0-12-3,0 0-10 3,0 0-24 1,0 0-10-5,0 0-11 4,0 0-21 0,0 0-26-3,-2 0-20 3,-3 0-20-3,-2 0-106 3,1-1-31 0,-1 1-99-3,-2-1-67 3,0 1-57 0,-2 0-26-3,3 0 47 3</inkml:trace>
    </iact:actionData>
  </iact:action>
  <iact:action type="add" startTime="244880">
    <iact:property name="dataType"/>
    <iact:actionData xml:id="d126">
      <inkml:trace xmlns:inkml="http://www.w3.org/2003/InkML" xml:id="stk91" contextRef="#ctx0" brushRef="#br0">26335 15656 309 0,'0'0'645'1,"0"0"-283"5,0 0-102 0,0 0 62-3,0 0 6 3,0 0-44 0,0 0-77-3,0 0-85 3,0 0-48 0,0 0-23-3,-14 5 1 3,14-5 2 0,0 0-3-3,0 0-6 3,1 0 22-2,1 0 0 1,-1 0-6 1,0 0-14-3,2 0 39 3,2 0 12 0,1 1 13-2,-1-1-10 1,7 0-6 1,-2 0-5-3,4 0-20 3,1 0-7 0,3 0-10-2,0-1-22 1,3-4-6 1,2 3-3-3,3-2 0 4,0 1-10-2,0-1-10-1,2-2 1 1,-2 3 13 1,-1-1 2-3,-2-1-5 3,-2 0 15 0,-3 1-25-2,-4 2-2 1,-2 0 1 1,-6 1 20-3,-2 1-19 3,-2 0-3 0,-1 0 3-2,-1 0 12 1,0 0 1 1,0 0-13-3,0 0-1 3,0 0-2 0,0 0-2-2,0 0-20 1,-3 0-3-1,3 0-6 1,0 0 4 1,-1 0-1-3,1 0 0 4,0 0 9-2,0 0 3-1,0 0-2 1,0 0-13 1,0 0-19-3,0 0-16 4,0 0-20-2,0 0-20-1,1-2-17 1,-1 2-26 1,0 0-54-3,0 0-87 4,2 0-124-2,-2 0-240-1,0 0-390 1</inkml:trace>
    </iact:actionData>
  </iact:action>
  <iact:action type="add" startTime="245592">
    <iact:property name="dataType"/>
    <iact:actionData xml:id="d127">
      <inkml:trace xmlns:inkml="http://www.w3.org/2003/InkML" xml:id="stk92" contextRef="#ctx0" brushRef="#br0">27075 15547 303 0,'0'0'1641'1,"0"0"-996"4,0 0-282 1,0 0-90-3,0 0-25 3,0 0-58 0,0 0-64-3,0 0-12 3,0 0-30 0,0 0-17-3,-3-6-10 4,1 6-4-2,2 0-4-2,-1 0-8 3,1 0-13-3,-2 0-6 3,2 0 3 0,0 0-1-3,-1 0 4 3,1 0 0 0,0 0-3-3,0 0-3 3,0 0 12 0,0 0 3-3,0 0 6 3,0 0-3 0,0 0 6-3,0 0-9 3,0 0 9 0,0 0-3-3,0 0 13 3,0 0-1 0,0 0 3-3,0 0-6 3,0 0 6 0,0 0-9-3,0 0 0 3,0 0-4 0,0 0-2-3,0 0 3 3,0 0-16 0,0 0 1-3,0 0-7 3,0 0 0 0,0 0-6-3,0 0 1 3,0 0-7 0,0 0-9-3,-2 0 9 3,2 0-11 1,0 0-1-5,0 0-1 5,0 0 0-4,0 0-1 3,0 0 0 0,0 0 2-3,0 0 1 3,0 0 1 0,0 0-1-3,0 0 1 3,0 0 0 0,0 0 1-3,0 0 12 3,0 0-13 0,0 0 1-3,0 0-1 3,0 0 0 0,0 0-2-3,0 0-2 3,0 0-1 0,0 0-15-3,0 0 6 3,0 0-3-1,0 0-3-2,0 0-4 3,0 4-5 0,-3 1 24-3,0 2 3 3,-3 4 24 0,0 2-22-3,1 1-2 3,-3 3-1 0,-1 3 1-3,-2 2 0 3,0 3 12 1,-1 2-12-5,0 0-11 4,0 1 8-3,0 0 0 3,1 2 2 0,3-3 0-3,-2-3-14 3,2 0 12 0,3-6 0-3,-1-3-9 3,4-2-3 0,-2-5-7-3,3-2 7 3,-1-5-3 1,2 2 15-4,0-3 3 3,0 0 3 0,0 0 15-3,0 0-3 3,0 0-3 0,0 0-10-3,0 0 0 3,0 0 1 0,0 0 0-3,0 0-3 3,0 0-4 0,0 0-8-3,0 0-3 3,0 0-12 0,0 0-34-3,0 0-31 3,0 0-21 0,0 0-15-3,0 0-38 3,0 0-59 0,0 0-88-3,2 0-96 3,3 0-108 0,1-4-173-3,3-5-286 3,3-2-602-3</inkml:trace>
    </iact:actionData>
  </iact:action>
  <iact:action type="add" startTime="246907">
    <iact:property name="dataType"/>
    <iact:actionData xml:id="d128">
      <inkml:trace xmlns:inkml="http://www.w3.org/2003/InkML" xml:id="stk93" contextRef="#ctx0" brushRef="#br0">27303 15173 1454 0,'0'0'549'6,"0"0"-322"-5,0 0-1 6,0 0-45-5,0 0 9 4,0 0-4 0,0 0 3-3,0 0-36 3,0 0-19 1,0 0-17-5,-30-14 3 4,30 14-3 0,0 0-20-3,0 0-12 3,0 0-6 1,0-2-10-5,0 2-1 4,0 0 1 0,0 0-4-3,0 0 3 3,0 0 3 1,0 0 7-5,0 0-7 4,0 0-7 0,0 0-18-3,0 0-18 3,0 0-28 1,0 2-12-5,-1 1-38 4,-5 5-26 0,0 5 51-3,-1 4 25 3,-2 2 0 1,3 3-1-5,-2 2 0 4,2 0-1 1,2 3 1-4,0-2 1 3,1 2 21-4,0-1 4 5,0-1-25-1,3-2-2-4,0-2-1 5,0 0 0-1,0-4 0-3,6-2-10 3,-2-3 10 0,0-3 1-3,2-2 0 3,-1-2 1 0,1-3 1-3,2 1 25 3,-1-2 15 0,3-1 27-3,5 0 7 2,-2 0-10 2,2 0-18-5,-1-1-24 5,-4-2-22-1,0 1-1-3,-2 2-12 2,-2-2-2 2,0 2-6-5,2 0 2 5,-2-1 7-1,1 1 9-3,-1 0-12 3,0 0-16 0,1 0 0-4,-3 0 7 5,2-1 12-1,2 0 8-4,-3-1-8 5,5-2-3-4,-2 2-22 3,0-2-9 0,-2-1-10-3,2 1-5 3,-5 0-23 0,0 1-34-3,0 2-37 3,-3 0-43 0,0-1-25-4,0 1-74 5,0 1-96-1,-1-1-635-3,-7 0-206 2</inkml:trace>
    </iact:actionData>
  </iact:action>
  <iact:action type="add" startTime="247456">
    <iact:property name="dataType"/>
    <iact:actionData xml:id="d129">
      <inkml:trace xmlns:inkml="http://www.w3.org/2003/InkML" xml:id="stk94" contextRef="#ctx0" brushRef="#br0">27494 15404 2295 0,'0'0'1024'3,"0"0"-782"0,0 0-65 2,0 0 128 1,0 0 4-3,0 0-70 4,0 0-79-2,0 0-77-1,0 0-71 1,0 0-12 1,0-20-37-3,0 25-15 4,-2 0-25-2,-1 5 34-1,2 2 43 1,-2 4 15 1,1 2-15-3,2 2 0 4,-2 2 0-2,2 1 19-1,0 0 18 1,0 2-7 1,0-1-2-3,2 0 3 4,3-4-13-1,-1-1-15-2,1-3 10 1,1-1 5 2,-1-2-17-4,-2-3 1 4,0-6 0-3,1 1-2 0,-2-3 0 1,-1-1 1 1,1-1 2-3,-2 0 22 4,0 0 15-5,0 0 8 5,0 0 8-2,0 0 2-2,0 0-7 3,0 0-32 1,0-1-19-5,0 1-61 5,0-2-37-2,0 1-46-2,0 0-77 3,0-1-135 1,-3 1-118-5,1 1-132 5,-2 0-466-2,1 0-447-2</inkml:trace>
    </iact:actionData>
  </iact:action>
  <iact:action type="add" startTime="247883">
    <iact:property name="dataType"/>
    <iact:actionData xml:id="d130">
      <inkml:trace xmlns:inkml="http://www.w3.org/2003/InkML" xml:id="stk95" contextRef="#ctx0" brushRef="#br0">27843 15586 1977 0,'0'0'421'1,"0"0"-421"5,0 0 0-1,0 0 97-2,0 0 148 3,0 0-13 1,0 0-46-5,0 0-14 4,0 0-38 0,26 61-27-3,-22-47 33 3,-1 2-8 1,-2 1 22-5,1 2 13 4,-2-1-18 0,0 1-22-3,0-3-28 3,-5-1-25 0,2 0-18-3,-2-4-16 3,2 0-6-3,0-2-31 3,1-3-3 0,-2-1-12-3,4-1-6 3,0-1-4 0,0-1-11-3,0 0-32 3,0-2-43 0,0 0-44-2,0 0-26 1,0 0-10 1,0-2-10-3,4-4-40 3,2-5-105 0,1-3-420-3,-1-3-555 3</inkml:trace>
    </iact:actionData>
  </iact:action>
  <iact:action type="add" startTime="248299">
    <iact:property name="dataType"/>
    <iact:actionData xml:id="d131">
      <inkml:trace xmlns:inkml="http://www.w3.org/2003/InkML" xml:id="stk96" contextRef="#ctx0" brushRef="#br0">28111 15174 2054 0,'0'0'766'5,"0"0"-481"-2,0 0-154 4,0 0-16-2,0 0-7-1,0 0-12 2,0 0-62-1,0 0-34-2,0 0-41 4,0 0 35-5,-5 19 6 5,2-8 57-2,-2 1 0-1,0 3-29 1,1 1-15 2,0 0 3-5,-1 1 6 5,2-2-22-2,0 1-1-2,0-1-12 3,1-1 1 1,1 0 12-4,1-2 2 4,0-1-2-2,0 0 0-2,1-2-16 2,3-2 3 2,0 0 11-5,2-2 2 5,0-1 14-2,3-2 39-2,4 0 54 3,0-2 28 1,5 0-5-5,1 0-46 5,1-4-15-2,0 0-26-2,-1 0-18 4,-2 0-13-1,-5 2-10-3,-1 0-2 3,-5 2-12-1,-3 0-7-2,-1 0-18 3,-1 0-10-3,1 0-12 3,-1 2 6 1,0 3 53-5,1 3 22 4,-1 0 22 0,-1 3 6-3,0 2-10 3,0-1-9 1,-4 3-9-5,-2-2-19 4,0 1 25 0,-2-3-26-3,1 2-1 3,-1-3 0 1,3 1 2-5,-3-2-1 4,1-3-2 0,2-1-34-3,-3 1-13 4,2-2-27-1,-1-1-1-4,-1 0-6 4,-1-1-14 0,-1-1-53-3,-3 1-51 3,-2 0-96 1,-2-2-83-5,1 0-150 4,-1 0-192 0,-1 0-318-3,4-5 374 3</inkml:trace>
    </iact:actionData>
  </iact:action>
  <iact:action type="add" startTime="248877">
    <iact:property name="dataType"/>
    <iact:actionData xml:id="d132">
      <inkml:trace xmlns:inkml="http://www.w3.org/2003/InkML" xml:id="stk97" contextRef="#ctx0" brushRef="#br0">28125 15250 1052 0,'0'0'1112'4,"0"0"-814"-1,0 0-140 2,0 0 103 1,0 0 5-2,0 0-81 1,0 0-42 1,84-46-41-2,-70 41-1 1,0 1 0 1,-2 1-16-3,-1 0-28 3,-5 2-20 0,-1 1-18-2,-2 0-19 1,-2 0 0 1,-1 0-2-3,0 0-11 3,0 0-18 1,0 0-44-3,0 4-33 1,-1 1 55 1,-4 2-14-3,2-1-43 3,-3 0-53 0,0 1-89-2,1-1-165 1,-1-2-269 1,3 0-423-3</inkml:trace>
    </iact:actionData>
  </iact:action>
  <iact:action type="add" startTime="249293">
    <iact:property name="dataType"/>
    <iact:actionData xml:id="d133">
      <inkml:trace xmlns:inkml="http://www.w3.org/2003/InkML" xml:id="stk98" contextRef="#ctx0" brushRef="#br0">28369 15061 1567 0,'0'0'689'5,"0"0"-411"0,0 0-94-1,0 0 6 1,0 0 5 1,0 0-51-3,0 0-55 3,0 0-41 0,0 0-7-2,0 0 36 1,0 1 5 1,1-1 10-3,1 0 6 3,3 0-13 0,2-1 12-2,4-1 4 2,0 0-7-1,3-1-16-2,3-3-31 4,0 3-19-1,0-2-16-3,3 1 4 2,-1-1-15 2,0 0-1-4,-1 1-1 3,-2-2 1-4,3 3 0 6,-3-1 12-3,-3 2-11-1,-2-1 0 1,-1 1 2 1,-4 0 16-4,-2 0 6 6,-2 2 12-3,-1 0 6-1,-1 0 7 1,0 0-1 1,0 0-3-3,0 0-2 4,0 0-11-2,0 0-11-1,0 0-10 1,0 0-9 1,0 0-2-3,0 0-1 4,0 0 0-2,0 0-12-1,0 0-10 1,0 0-5 1,0 0-4-3,0 4-21 4,0-1 18-2,0 4 34-1,0 3 55 1,3 1-15 1,0-1-18-3,-3 2 5 5,2 2 10-4,-2-1-3 0,0-1-3 1,0 3-10-1,0 0 7 1,0 0-25 2,0 2-1-5,0 1 17 5,-2 0 17-2,-1 1-11-2,0-1-7 3,0 3-6 1,-2-1-9-5,0 1 13 5,-2 0 2-2,3 0-16-2,0 0-1 3,1-2 0 1,-2 1 0-5,4-1 11 5,-1 1 10-2,-1-2-10-2,3 0 6 3,-1-2-5 1,1 0-11-5,0-1 1 5,0-1 12-2,0 1-14-2,0-2 11 3,1-1 0 1,2 1 4-5,-3-2-4 5,3-2 0-2,-1 2-10-2,-1-2 1 3,1 0 18 1,1-2-20-5,-3 2 1 5,1-2 1-5,1 1 0 4,-2 0 0 0,1-2 0-3,0-1-2 3,-1 2 0 1,0-4 1-5,2 1-1 4,-2 0 1 0,0-1 1-3,0-1 12 3,0-2-12 1,0 2 0-5,0-1-2 4,0-1 0 0,0 1-1-3,0-1-1 3,0 0 0 1,0 0 1-5,0 0 0 4,0 0-1 0,0 0 1-3,0 0-1 3,0 0 0 1,0 0 1-5,1 0 1 4,-1 0 1 0,0 0 0-3,0 0 10 3,0 0-10 1,0 0 1-5,0 0 10 4,0 0-10 0,0 0 12-3,0 0-3 3,0 0-11 1,0 0 1-5,0 0 1 4,0 0-1-3,0 0 0 3,0 0-2 0,0 0 0-3,0 0-1 3,0 0 0 0,0 0-2-3,0 0 0 3,0 0 0 0,0 0 1-3,0 0 2 3,0 0 1 0,0 0 0-3,0 0 2 3,0 0 0 0,0 0 12-3,0 0-3 2,0 0-9 2,0 0 16-5,0 0-7 5,0 0 0-2,0 0-10-2,0 0 0 4,0 0 1-1,0 0 9-4,0 0-9 5,0 0 18-2,0 0-5-2,0 0 5 4,0 0 6-1,0 0 7-3,-1 0 2 3,-1 0 3-1,2 0-8-1,-2 0 5 2,0 0-15-4,-2 1-18 5,-4 5 12-1,-4-1-12-2,-4 4 9 1,-9 0-12 1,-1 3-1-3,-1-1-23 3,-5 2 3 0,1 0 6-2,-1 1 3 1,0 0 0 1,0-1-9-3,4 1 8 3,3-1-11-1,3-1 3 0,2-1-3-1,9-2-4 2,-1-2 1-3,4-2 0 4,5-3 2-1,0 1 4-3,3-3-3 2,0 0 3 2,0 0 5-4,0 0 1 3,0 0 13 0,0 0 2-2,0 0 3 1,1 0 0 1,1 0-3-3,-1 0-10 3,1-2-5 0,-2 2-6-2,0 0-4 1,0 0-17-1,0 0-25 1,0 0-28 1,0 0-61-3,0 0-74 4,0 0-76-2,0 0-120-1,0 2-178 1,-3 1-413 1,-5 2-59-3</inkml:trace>
    </iact:actionData>
  </iact:action>
  <iact:action type="add" startTime="260521">
    <iact:property name="dataType"/>
    <iact:actionData xml:id="d134">
      <inkml:trace xmlns:inkml="http://www.w3.org/2003/InkML" xml:id="stk99" contextRef="#ctx0" brushRef="#br0">26295 15979 155 0,'0'0'610'1,"0"0"-170"8,0 0-95-8,0 0-7 7,0 0-26-7,0 0-47 8,0 0-49-8,0 0-55 9,0 0-39-9,-12 1-42 8,10-1-28-3,2 1-46-2,-5-1-6-3,2 2-3 8,0-1 0-8,-1-1 3 0,0 2 15 12,1-1 17-8,0-1 16-4,-1 2 15 8,2-1 14-4,1-1-4-1,1 0-6 1,0 0-23 0,0 0-12-4,0 0-3 9,0 0 21-9,0 0 7 8,0 0 6-8,0 0 10 0,0 0 9 7,0 0 2 2,0 0 2-9,0 0-2 3,0 0-9 1,0 0-10-4,0 0-6 8,0 0-12 1,0 0-10-9,0 0-6 8,0 0 3-4,0 0 3-4,0 0 6 3,0 0 1 6,0 0 2-9,1 0-9 7,-1 0-3-7,0 0-13 0,2 0-6 7,-1 0-2 3,-1-1-13-10,6-1-2 4,1-1-32-1,6-2 22-3,6-2 12 8,4-2 1 1,1 0 1-9,5-1-2 8,2 0 1-8,-3 1 0 0,5-2 11 7,-1-2 0-7,1 1 4 8,2 0-4 1,-4 0 0-9,-3 2-10 0,-4 1 1 12,-3 1 10-12,-7 3-1 3,-3 0-10 6,-5 2-2-10,-3 2 0 6,-1 1 2 3,-2 0 13-8,0 0-15 3,0 0-2 6,0 0-25-9,0 0-16 0,-2 0-16 7,-1 4-5-7,-3 0 8 8,2 2 22 1,-3 1-6-9,3-1-50 0,-1-1-37 7,4-1-53-7,-1 0-28 7,2-3-28 2,0 1-34-9,0-1-23 3,0-1-44 6,0 0-102-8,0 0-115 2,0 0-100 5,0 0-416-8</inkml:trace>
    </iact:actionData>
  </iact:action>
  <iact:action type="add" startTime="261206">
    <iact:property name="dataType"/>
    <iact:actionData xml:id="d135">
      <inkml:trace xmlns:inkml="http://www.w3.org/2003/InkML" xml:id="stk100" contextRef="#ctx0" brushRef="#br0">26257 16155 943 0,'0'0'580'10,"0"0"-148"-9,0 0-85 8,0 0-69-8,0 0-72 8,0 0-51-8,0 0-53 8,0 0-31-8,0 0-7 7,0 0-13-7,13 2 29 9,-5-2 117-9,1 0 43 8,2 0-16-3,2 0-20-2,1-1-24-3,1-4-28 8,5-1-31-8,1-3-17 8,3 0-36-8,4-3-22 7,1 1-15-1,3-2-7-3,0-1 7 1,1 2-10 0,0-1-18 0,-3 1 0-1,-1 2-3-1,-3 2 0 5,-3-1-2-7,-5 4-10 7,-2 1 10-7,-7 1 1 9,0 0-2-4,-7 2-9-2,0 1 12-3,-1 0 1 8,-1 0-1-8,0 0 1 8,0 0-1-8,0 0-1 8,0 0 0-8,0-2 1 8,0 2-1-8,0 0-1 8,0 0-11-8,0 0 1 8,0 0 10-8,0 0 1 8,0 0 1-8,0 0 1 7,0-1 2-7,0 1 9 9,0 0 1-5,0 0 2 0,0 0-12-4,0 0 12 7,0 0-15-7,0 0-18 9,0 0-16-9,0 0-18 8,0 0-22-8,0 0-2 8,-1 0 2-8,-1 0 3 8,2 0-7-8,-1 0-2 0,0 0-22 7,1 0-36 2,-3 1-22-9,-3 1-25 8,3 0-65-4,-3 0-90-4,3-1-80 3,-1 1-162 6,0-2-171-9,-1 0-544 8</inkml:trace>
    </iact:actionData>
  </iact:action>
  <iact:action type="add" startTime="265213">
    <iact:property name="dataType"/>
    <iact:actionData xml:id="d136">
      <inkml:trace xmlns:inkml="http://www.w3.org/2003/InkML" xml:id="stk101" contextRef="#ctx0" brushRef="#br0">26701 15018 1450 0,'0'0'504'10,"0"0"-193"-5,0 0-23-4,0 0 28 3,0 0-15 6,0 0-71-9,0 0-52 7,0 0-52-7,0 0-22 0,0 0-6 8,-3 0-7 1,3 0-6-9,0 0 15 6,0 0 6-5,0 0 6-1,0 0-10 8,0 0-9-8,0 0-10 7,0 0-9-7,0 0-10 9,0 0-12-9,0 0-9 8,0 0-15-8,0 0-25 8,0 0 0 0,0 0-3-8,0 0 0 0,0 0-1 8,0 0 1-8,0 0-1 8,0 0 1-4,0 0 2 0,0 0 19 3,0 0 10-6,0 0 3 3,0 0-1 0,0 0 4 5,0 0-1-9,0 0 7 3,0 0 6 6,0 0 9-9,0 0 0 3,0 0-10 6,0 0-14-10,0 0-10 1,0 0-3 7,0 0 0-7,0 0 1 8,0 0-1 1,0 0-6-9,0 0-3 0,0 0-10 8,0 0-2-1,0 0-1-6,0 0-1-1,0 0-1 8,0 0 0-4,0 0-9 0,0 0 10-4,0 0 0 7,0 0 0-7,0 0 1 8,0 0 1-8,0 0 1 9,0 2 2-9,0-2 9 8,0 0-9-8,0 0 12 8,0 0-12-4,0 0 9 0,0 0-10 0,0 0-1-1,0 0-1 5,0 1-2-7,0-1-10-1,-3 2-3 8,2 2-6-8,-3 2 3 8,-5 4 18-8,0 1 2 7,1 1 19-3,-4 3-21 0,4-3-1 0,0 1-11 0,0 1 9 0,-4 3-12 1,4 1 12-1,-3 1 1 0,-3 3 1 0,2 1 0 0,-2 2 1-4,-2 1 0 8,1 4 0-8,-3 1 0 7,-1 3 0-7,-1 3 2 8,1 0 2-8,-1 5-2 9,1-1 10-5,-1 2 0 0,0 1-10 0,-2 1 1 0,2-1 21-4,-3 1-21 8,0-1 9-8,3-1-10 8,-3-1 0-8,0-1 10 8,1-4-9-8,-1-3-1 8,3-1-1-8,3-5 0 8,0-4 0-1,5-5-1-7,1-3 0 0,5-5 0 8,1-3-3-8,4-3-9 9,-1-4 9-9,2 0-12 7,0-1 14-7,0 0 0 8,0 0 0-8,0 0 0 9,0 0-1-9,0 0-1 8,0 0-15-8,0 0 6 0,0 0-6 7,0 0-7 2,0 0 1-9,0 0-12 7,0 0-16-3,0 0-15 1,0 0-6-1,0 0-15 0,-2 6 5-4,-3 0 53 8,0 1-25-8,-3 0-28 0,3 0-34 12,-1-1-36-8,-2 1-89-4,2-4-120 8,0 0-50-8,0-3-91 0,2 0-193 7,-2-1-478 2</inkml:trace>
    </iact:actionData>
  </iact:action>
  <iact:action type="add" startTime="268984">
    <iact:property name="dataType"/>
    <iact:actionData xml:id="d137">
      <inkml:trace xmlns:inkml="http://www.w3.org/2003/InkML" xml:id="stk102" contextRef="#ctx0" brushRef="#br0">27370 15943 295 0,'0'0'345'1,"0"0"-211"7,0 0-53 2,0 0 63-9,0 0 12 0,0 0-45 12,0 0-43-12,0 0-38 3,0 0-29 6,-48 11 1-9,47-10 30 0,1 0 20 7,0-1 17-7,0 0 12 8,0 0 23-8,0 0 46 8,0 0 54-4,0 0 13 0,0 0-23-4,0 0-13 8,0 0-7-8,0 0 6 8,0 0-10-8,0 0-8 8,0 0-15-8,-1 0-30 8,1 0-13-8,-2 0-6 8,1 0 0-8,1 0-14 8,-3 0-27-8,1 0-19 8,2 0 19-8,-1 0 2 8,1 0-12-8,0 0-4 8,0 0-12-8,0 0-3 8,0 0 0-4,0 0-3 0,0 0 6 0,0 0 3 0,0 0-3-4,0 0 3 8,0 0 9-8,0 0 6 8,0 0 1-8,0 0-1 8,0 0 0-8,0 0-3 8,0 0-12-4,0 0-3 0,0 0-10-4,0 0-6 8,1 0-4-4,-1 0-11 0,2 0-19 0,-1 0-5 0,2 0-4-4,3 0-3 9,4 0 31-9,4 0 3 7,6 0 34-3,2-2-12 0,6-1-7 0,3 1-2 0,0-2-4 0,0 2-12 0,0-1 0-4,-3 0 0 8,-2 2 0-8,-3-1-2 8,-4 1-11-8,-3 1 1 8,-4-1 0-8,-4 1-3 8,-4 0-1-8,-2 0 1 8,-1 0 15-8,-1 0 0 9,0 0 12-9,0 0 7 7,0 0 2-3,0 0-3 0,0 0 1 0,0 0-4 0,0 0 3-4,0 0-14 8,0 0-2-4,0 0-2 0,0 0 0 0,0 0-13 0,0 0-2 0,0 0 0 0,0 0-7 0,0 0-2 0,0 0-13 0,0 0-24 0,-1 0-32 0,1 0-24-4,-2 0-22 8,1 0-47-4,-1 1-84-4,-5 3-120 8,2 2-117-4,-3 0-276-4,-2-1-662 8</inkml:trace>
    </iact:actionData>
  </iact:action>
  <iact:action type="add" startTime="270902">
    <iact:property name="dataType"/>
    <iact:actionData xml:id="d138">
      <inkml:trace xmlns:inkml="http://www.w3.org/2003/InkML" xml:id="stk103" contextRef="#ctx0" brushRef="#br0">18722 15138 1713 0,'0'0'1020'1,"0"0"-808"7,0 0-132-7,0 0-12 11,0 0-21-4,0 0 11-7,0 0 35 0,0 0-33 7,0 0-47-7,0 0-12 8,-2 0 28 1,2 0 37-9,0 0-2 0,0 0-13 8,2 0-7-8,0 0-12 7,1 0-4 1,3 0 32-8,5 0 3 0,1 0 3 8,5 0-19-8,5-2-15 7,4-1 8-7,7 1 17 8,3-4-12-8,4 2-20 8,2-1-25-8,4 0-15 13,-1 0 15-13,4-2 3 3,-3-2 28-3,3 0-18 8,-3-2 2-8,0 0-11 9,-7 0-3-9,-3 2 2 7,-7 1 15 2,-7 2-18-9,-8 2-1 0,-2 1-14 7,-7 1 2-7,-2 2 10 8,-1 0 3-8,-2 0 0 8,0 0 13-8,0 0 9 8,0 0-4-8,0 0-18 8,0 0-1 1,0 0-36-9,0 0-4 0,0 0-18 7,0 0-8-7,0 0-8 10,0 0-13-10,0 0-4 6,0 0 4-6,-2 0 18 8,2 0-12-8,-3 0 12 8,-1-1 6-8,-1-3-101 8,-1-2-56-8,-2-1-11 8,3 2 23-8,-1-2-24 8,-1 0 74-4,1-2-13 0,2 5 10-4,2-4-36 8,-1 1-1-4,0 1-64 0,0 0-54-4,3 3 119 9,-2 0 198-6,-1 2 229 1,-1 1 90-4,-1-1-6 8,-1 1-4-8,1 0-95 9,-3 0-49-9,1 0 7 7,-1 0 106-7,0 0 5 9,2 0-24-9,-2 1-64 7,2-1-36-3,-1 1-10 0,0 0-14-4,2-1-3 8,-2 3-34-8,2-3-20 8,2 0-3-8,1 0 16 10,2 0-2-10,0 0-14 7,0 0-19-7,0 0-22 8,0 0-19-4,0 0-15 0,0 0-1 0,0 0-30 0,2 0-9-4,-1 0-19 7,4 1-3-3,3 0 47 0,1 3 15 0,4-2 31 0,2 1 0-4,3 1-13 9,1 1-2-9,-1 0-4 7,0-1-10-7,2 2-1 8,-1 1-1-7,-1 0-2 6,1 0-10-7,-2-2 10 8,2 2 2-8,-3 0 2 8,1-1-2-8,-1 1-3 8,0-2 1-8,-2 1-2 8,-1-3-8-8,-1-1 9 9,-1 1-13-9,-1 0 4 0,-1-2-16 12,2-1 10-8,-2 0 2-1,0 0 4 1,-2 0 10-4,0 0 2 0,-3 0-4 9,-4 0-20-2,2 0 11-7,-1 0 13 8,-1 0 13-8,0 0 2 0,0 0 1 13,0 3 5-9,0-3 10-4,0 1 3 8,0-1 13-8,-3 2-1 0,0 2-12 11,-5 4-3-7,-1 2-15-4,-2 2-4 8,-1 2 0-8,-1 0-12 0,-1 3-2 7,2 0-1 4,-1 2-15-11,-2 1 16 6,1 2 0-2,2 0 0-4,0-1 0 8,2 0-13-3,0-3-10-5,4-3-2 8,3-1 11-8,0-3 13 0,3-4-16 6,-1-2-2-6,1-2-20 8,0-2-24 1,0-1-18-9,0 0 1 0,0 0 11 7,0 0-12-7,0-1-20 8,0-3-23 1,0 1-25-8,1-2-106 1,1 0-91 2,-1 1-154-4,1 0-282 8,-1 3-524 1</inkml:trace>
    </iact:actionData>
  </iact:action>
  <iact:action type="add" startTime="275303">
    <iact:property name="dataType"/>
    <iact:actionData xml:id="d139">
      <inkml:trace xmlns:inkml="http://www.w3.org/2003/InkML" xml:id="stk104" contextRef="#ctx0" brushRef="#br0">4036 15108 66 0,'0'0'584'10,"0"0"-362"-9,0 0-208 0,0 0-12 6,0 0 58-6,0 0 96 9,0 0 36 0,0 0-32-9,0 0-40 0,-1 3-6 6,1-3 42-6,-2 1 42 8,2-1-13 1,0 1-23-9,0-1-11 3,0 0-15 1,0 0-10-4,-1 0-7 8,-1 2-10 1,1-1-13-9,-1 2-26 0,1-1-32 7,-2 3-12-7,-2 0 3 8,0 0-4 2,1 0 13-10,-2-1 0 0,2 2-6 7,-1-1 0-7,1-1 9 8,0-2 17-8,1 1 27 8,2 0 13-8,1-3-4 8,0 1-18-5,0-1-20 2,0 0-9-5,0 0 5 7,0 0-2-7,0 0 0 9,0 0-4-9,0 0 1 8,0 0-19-8,0 0 3 7,0-1-3-7,0-1 3 9,1 1-9-9,2-1-22 7,5-1 1-7,1-3 5 8,6-4 44-8,5-2 2 8,6-4-15-8,2-5-34 13,7-1 34-13,4-3-24 3,4-2-13-3,2-3-1 9,2 0 1-9,1-1 0 12,2-1 0-12,-5 5-3 3,1 3-1-3,-7 3-8 9,-6 5 0-9,-7 4-13 8,-7 6 7-8,-9 2-1 7,-3 2-9-2,-4 0-3-1,-3 2 10 0,0 0 20 0,0 0-1-4,0 0-1 8,0 0 0-4,0 0-15 0,0 0-4-4,0 0 0 8,0 0 1-8,0 0-14 7,0 0-8-7,0 0-13 9,0 0-35-9,0 0-13 8,2 0-34-8,2 0-58 8,1-1 63-8,3-1-26 8,2-3-54-8,1-1-105 8,1 0-120-8,1-2-266 8,-2 2-646-8</inkml:trace>
    </iact:actionData>
  </iact:action>
  <iact:action type="add" startTime="276008">
    <iact:property name="dataType"/>
    <iact:actionData xml:id="d140">
      <inkml:trace xmlns:inkml="http://www.w3.org/2003/InkML" xml:id="stk105" contextRef="#ctx0" brushRef="#br0">5075 14754 2047 0,'0'0'1178'5,"0"0"-885"0,0 0-189-4,0 0 13 8,0 0 40-4,0 0-6-4,0 0-59 7,0 0-86-3,0 0-6-4,0 0-25 0,26-33 25 8,-13 21-1-8,3 1 1 12,-3 2-13-8,4 1-2-4,-1 2 14 9,0 0-27-9,-3 3 1 0,3 3 12 7,-2 0 13 2,-2 2-14-9,2 6-3 7,-2 2 0-7,-2 2 19 0,-5 6 44 7,-2 2-9 3,-3 5-6-10,-1 2-13 8,-9 3-4-8,-3-1-12 0,-2 1-2 7,0-3-1-7,0-4-13 13,2-5-16-10,5-4 7-3,2-5 0 0,4-5 6 7,-1-1 19-7,3-3 14 8,0 0-14 1,0-2-12-9,2-2 10 0,1-1-32 7,1-2-17-7,2-2-5 9,3 0 12 0,1 0 25-9,1-1 7 0,1 3 12 6,1 1 0-6,-2 0-1 8,2 3-2 2,-1 2-22-10,-1 1 12 3,2 0 11 1,-1 4 2-4,1 2-19 8,-2 1-25 1,1 0-20-9,1 4 4 0,-3 1 16 7,-1 2-13-7,0-2 9 7,-3 4-6 2,-1 0 12-9,-4-2 20 0,-1 1 9 7,0 1 13-7,-6 0 26 13,-5 0-4-13,-5 2 23 3,-1-3-13-3,-2 0-4 9,-4-1 26-5,0-5 41 0,1-3 0-4,-1-2 7 8,2-2 46-8,2-1 2 8,2-1 10-8,3 0 27 7,5 0-14-7,1 0-47 8,4-1-43-8,1 1-27 9,3-1-16-9,0 1-18 8,0 0-22-8,0 0-58 7,0 0-28-7,0-1-25 8,0 1-43-8,0 0-48 13,0 0-64-13,3 0-106 3,1 1-60 2,1 4-130-1,-2 2-413-4,-2 1-641 8</inkml:trace>
    </iact:actionData>
  </iact:action>
  <iact:action type="add" startTime="279549">
    <iact:property name="dataType"/>
    <iact:actionData xml:id="d141">
      <inkml:trace xmlns:inkml="http://www.w3.org/2003/InkML" xml:id="stk106" contextRef="#ctx0" brushRef="#br0">15080 15919 826 0,'0'0'505'5,"0"0"-206"0,0 0-117-4,0 0-32 3,0 0 9 7,0 0-4-10,0 0-9 6,0 0-30-2,0 0-9-4,0 0-1 8,0 0 16-4,0 0 19-4,0 0 13 8,0 0-16-4,0 0-18-4,0 0-5 3,0 0-8 1,0 0-12-4,0 0-10 14,0 0-6-11,0 0-16-3,0 0-20 8,0 0-17-4,0 0-26-4,0 0-11 8,-2 3-20-4,2 2-22-4,-1 4 49 0,1 2 2 7,-3 1 0-7,3 2 0 8,0 3-17 1,0 0 16-9,0 2 2 8,3 2 1-8,-2 1 0 0,2 0-3 7,0 0-13-7,1 2 13 8,-1-1 2 1,0-1-20-9,0 0 21 0,0-3 2 7,0-4 1-7,-2-2-3 9,3-3-1-1,-4-3-11-8,3-3 11 3,-3-1-15 6,2-3 5-9,-1 0 11 3,-1 0 22 6,0 0 10-9,2 0 6 3,-2 0 2 6,0 0-5-9,0 0-7 3,0 0 1 6,1 0-7-9,-1 0-9 3,0 0-11 6,0 0-1-9,0 0-1 3,0 0-3 6,0 0-36-9,0 0-8 5,0 0-12-3,0 0-7-2,0 0 3 8,2 0 3 1,1 0 60-9,-1 0 3 0,4 2-1 9,0-2 11-4,4 0-1 0,0 0 13-3,4 0 7 1,1-2-1-3,4-5-2 7,0 1-1-7,2-2-25 8,2-1 10-8,0 1-11 9,0-1 0-9,-3 3-2 8,-4 1-19-3,-1 0 3-3,-5 2-34-2,-4 1-35 8,-1 2-13-8,-3 0 0 8,-2 0 19-8,0 0 15 8,0 0 10-8,0 2 27 8,-2 3 27-8,-3 0 35 8,0 2 2-8,-2 0-37 8,-2 0-42-8,3-1-40 8,-2-2-78-8,2 0-103 8,3-3-107-8,-1-1-103 8,1 0 8-2,0 0-137-4,0-4-148 2</inkml:trace>
    </iact:actionData>
  </iact:action>
  <iact:action type="add" startTime="280196">
    <iact:property name="dataType"/>
    <iact:actionData xml:id="d142">
      <inkml:trace xmlns:inkml="http://www.w3.org/2003/InkML" xml:id="stk107" contextRef="#ctx0" brushRef="#br0">15316 16130 248 0,'0'0'1008'5,"0"0"-621"0,0 0-16 0,0 0-57-4,0 0-49 8,0 0-56-8,0 0-45 8,0 0-96-8,0 0-33 8,0 0-19-8,-14-28 19 8,14 21-19-8,0 1 23 8,0 0 18-4,0 2 39 0,0 1 15 0,0 2 57 0,0 1 25 0,0-1-20-4,-2 1-47 3,2 0-45 5,0 0-18-4,0 0-1 1,0 0 3-5,-1 0-9 8,1 0-13-8,0 0-6 8,0 0-9-8,0 0-13 8,0 0-2-8,0 0-11 7,0 0 0-7,0 0 0 9,-2 0 10-9,2 0 7 8,0 0 2-3,0 0 4-5,0 0-6 2,0 0-4 6,0 0-12-8,0 1-3 8,0-1-15-8,0 1-7 0,0 0-15 8,0 3-5 0,0 4 42-8,3 2 28 9,2 1-4-9,-3 2-22 7,3 0 0-7,-1 2 2 9,1 2 8-9,0 1-10 8,1 1 0-8,-2 2 10 8,2-1-9-3,0 1-2-2,1-1-1-3,-1 2-3 7,1-1 0-7,0-1 3 9,-1-4 16-9,0-3-16 8,-1-2-13-8,-2-6 12 7,0 1-2-7,-1-2-9 9,-1-3 9-9,-1 0 2 8,2-1 1-8,-2 0 21 8,0 0 1-8,0 0 9 8,0 0-4-8,0 0-2 8,0 0 0-8,0 0 2 7,0 0-5-7,0 0 2 8,0 0 4-8,0 0 5 8,0 0-2-8,0 0-10 8,0 0-8-8,0 0-12 9,0 0-1-9,0 0-22 7,0 0-11-3,0 0-10-4,0 0-15 4,0 0-16 5,0 0-6-9,0 0-3 8,0 0-1-8,0 0-2 0,0 0-11 7,0 0-15 2,0 0-25-9,0 0-30 8,0 0-53-8,0 0-56 0,0 0-66 7,0 0-59 2,0 0-153-9,-2-2-151 8,-4-2-707-8</inkml:trace>
    </iact:actionData>
  </iact:action>
  <iact:action type="add" startTime="283584">
    <iact:property name="dataType"/>
    <iact:actionData xml:id="d143">
      <inkml:trace xmlns:inkml="http://www.w3.org/2003/InkML" xml:id="stk108" contextRef="#ctx0" brushRef="#br0">28012 15810 1168 0,'0'0'319'9,"0"0"-179"-8,0 0 19 8,0 0 111-8,0 0 15 8,0 0-14-8,0 0-6 8,0 0-51-8,0 0-54 9,0 0-29-9,-22-22-23 7,22 22 3-7,0 0-3 8,0 0 18-8,0 0 12 8,0 0 7-8,0 0-2 8,0 0 0-8,0 0-1 9,0 0-6-9,0 0 2 7,0 0 3-7,-2 0-3 8,1 0-16-8,1 0-10 8,-2 0-21-8,2 0-21 8,0 0-18-1,0 0-16-6,0 0-12 2,0 0-5 4,0 0-7-4,0 0 0 0,0 0-9-3,0 0 15 9,0 0 0-6,0 0 6 1,0 0 1-4,0 0-1 9,0 0-3-9,0 0 0 7,0 0 6-7,0 0 1 8,0 0-1-8,0 0-3 8,0 0-6-8,0 0-15 9,0 0 0-9,0 0-2 7,2 0-1-7,-1 0-3 8,3 0-15-8,2 0 0 9,8 0 18-9,8-1 19 0,4 0-4 7,5-2-13 1,0 0 0-8,0 1-1 9,-3 0-1-9,0 1-3 7,-2 0 2-7,-1 0 1 8,-1 0 2-8,-4-1 1 9,-5 1-1-7,-4 1-1 3,-5-1-1 0,-4 1 1-1,-2 0 2-4,0 0 15 7,0 0-6-7,0 0 3 8,0 0 4-8,0 0-16 8,0 0-1-8,0 0-2 9,0 0-12-9,0 0-10 7,0 0-5-7,0 0-12 8,0 0-9-8,0 0-4 8,0 0-11-8,0 0-13 8,0 0-9-8,0 0-18 0,0 0-9 7,0 0-25 2,0 0-37-9,0 0-71 0,6 0 30 8,0 0-132-8,-2 2-193 8,-2 0-212 0,-2-1-649-8,-3-1-160 8</inkml:trace>
    </iact:actionData>
  </iact:action>
  <iact:action type="add" startTime="291502">
    <iact:property name="dataType"/>
    <iact:actionData xml:id="d144">
      <inkml:trace xmlns:inkml="http://www.w3.org/2003/InkML" xml:id="stk109" contextRef="#ctx0" brushRef="#br0">4095 16047 1836 0,'0'0'697'10,"0"0"-494"-9,0 0-158 0,0 0 3 7,0 0 62-7,0 0 15 7,0 0-23-7,0 0-44 9,0 0-23-9,-7 1 0 7,7-1 35-7,0 0 41 8,0 0 19-8,0 0 6 8,0 0 9-8,0 0-7 8,0 0 1-3,0 0 4-1,0 0-19-4,0 0-25 7,0 0-25-7,0 0-19 8,0 0-15-8,0 0-9 8,0 0-9-8,0 0-20 8,0 0-1-8,0 0 2 8,0 0-1-8,0 0-2 8,0 0-1-8,0 0 1 8,0 0 1-8,0 0 2 8,1 0 15-8,-1 0-18 8,2 0 0-3,-2 0-12-1,4-1-6 0,1-2-3 0,3-2 21-4,8-3 49 8,6-3 13-8,2-5-7 8,7-4-24-8,4-1-4 8,3-5-15-8,1 0-9 8,3-4 16-8,4 0-16 7,-1 1-3-7,-1-1-1 8,-3 4-14-8,-4 2 11 9,-5 6-11-9,-5 2 3 8,-5 6 9-4,-8 3-15 0,-5 4 2-4,-5 1-5 8,-3 2 18-8,1 0 1 7,-2 0 1-7,0 0-1 8,0 0-17-8,0 0-8 8,0 0-10-8,0 0-16 9,0 0-8-9,0 0-7 8,0 2-3-8,0-1 43 8,1 0-43-8,2-1-71 8,0 0-64-8,2 0-40 8,0-1-29-4,5-4-36 0,-1-4-48-4,1-3-215 8,0-1-578-8</inkml:trace>
    </iact:actionData>
  </iact:action>
  <iact:action type="add" startTime="292268">
    <iact:property name="dataType"/>
    <iact:actionData xml:id="d145">
      <inkml:trace xmlns:inkml="http://www.w3.org/2003/InkML" xml:id="stk110" contextRef="#ctx0" brushRef="#br0">5193 15636 1765 0,'0'0'1049'1,"0"0"-773"0,0 0-157 11,0 0-1-7,0 0 44-4,0 0 28 0,0 0-7 8,0 0-54-8,0 0-44 7,0 0-26 2,0 0-12-9,0 0 6 0,0 0-6 7,0 0-4-7,0 0 4 8,0 1-1 2,0-1 4-10,0 0-13 0,0 1-6 6,0-1-16-6,0 3-11 8,0 0-4 1,0 2-13-9,-1 2 11 4,-1 3-1-1,0 5 0-3,0 2-12 8,1 1 14-8,1 4 1 9,-2 0 0-9,2-1-2 7,0 3 1-7,0-2-1 8,0-2-1-8,0-3-9 8,2-3 9-8,1-5-31 9,2-2-13-9,-3-4-2 7,1 0 8-7,0-3 20 9,-3 1 9-9,1-1 12 8,-1 0 22-4,0 0 15-1,0 0 10-3,2 0 5 9,-1-1 4-9,0-2-13 7,2 0 1-7,2-3-20 8,-1 0-11-8,2 1-12 8,-1-2-1-8,3 1-13 8,-2 1 10-8,-1 0-18 8,4 0-4-8,-2 1 0 8,-1 0 10-8,3 1 12 8,0-1 0-8,2 2-13 8,-1-2-2-3,4 1 15-1,-2 0-10-4,2 0 12 8,-2 0-2-8,-1 2-12 8,2 0 11-8,-3 1-17 8,-2 0 5-8,0 0-9 8,1 5 10-8,-2 0 15 7,-1 3 2-7,1 1 10 8,-3 2-10-8,-1 2 14 8,-3 3 12-8,0 2 0 8,-1 2 0-8,-7 2-4 9,-4 2-5-6,0 0-18 1,-4-2-1-4,2 0 0 8,-2-3 0-8,0 1-3 8,2-4 3-8,-2 0 3 8,0-3 19-8,3-3-20 8,-1-1 13-8,3-3-12 8,4-2 19-8,1-1-1 8,1-3-21-8,2 0-16 9,0 0-34-9,2 0 10 8,1 0 0-8,-2-3-16 7,2 2-12-3,0-2-22 0,-1 1-32-4,1-2-32 8,0 1-41-8,-2 0-42 8,2 1-75-8,0-1-117 8,-1 1-237-8,1-2-408 8</inkml:trace>
    </iact:actionData>
  </iact:action>
  <iact:action type="add" startTime="293174">
    <iact:property name="dataType"/>
    <iact:actionData xml:id="d146">
      <inkml:trace xmlns:inkml="http://www.w3.org/2003/InkML" xml:id="stk111" contextRef="#ctx0" brushRef="#br0">5107 15616 1233 0,'0'0'1243'1,"0"0"-734"8,0 0-212 1,0 0-90-9,0 0-1 0,0 0-5 7,0 0-47-7,0 0-65 8,0 0-27 1,3 0-3-9,-3 0-3 0,1 0-3 7,-1 0-22-7,0 0-30 8,2 0-1 1,1 0-16-9,1 0 16 0,2 0 23 7,7 0 27-7,1-2-1 8,3 0 1 1,3-3 5-9,2-1 16 3,4-1 18 1,1-3 13-4,4-1-17 8,0-2-11-8,3-2-32 8,-3 1-17-8,1-2-23 8,-3 3 0-8,-3 2 10 7,-5 1-12-7,-3 2-2 9,-4 3-10-9,-5 0 11 8,-2 3 1-8,-3 1 0 8,-2 1 0-8,1-2 0 8,-2 2 1-8,-1 0 0 8,0 0 1-4,0 0-2 0,0 0-1-4,0 0-33 8,0 0-21-8,0 0-33 8,-1 2-47-8,-2 0-25 8,0 4-13-8,-1 0-57 8,-1 2-115-8,2-1-133 8,-1 1-252-8,-2-3-648 8</inkml:trace>
    </iact:actionData>
  </iact:action>
  <iact:action type="remove" startTime="295369">
    <iact:property name="style" value="instant"/>
    <iact:actionData xml:id="d147" ref="#d146"/>
  </iact:action>
  <iact:action type="add" startTime="295373">
    <iact:property name="dataType" value="strokeEraser"/>
    <iact:actionData xml:id="d148">
      <inkml:trace xmlns:inkml="http://www.w3.org/2003/InkML" xml:id="stk112" contextRef="#ctx0" brushRef="#br1">5314 15629 273 0,'0'0'1168'2,"0"0"-564"5,0 0-157-6,0 0-73 8,0 0 17-8,0 0 18 8,0 0-18-8,0 0-92 9,0 0-82-5,0 0-57 0,0-10-46 0,0 10-41 0,0 1-33 0,0-1-26 0,0 0-14 0,0 0-19 0,0 0-8-4,0 0-4 7,0 0-3-7,0 0-3 8,0 0 4-8,0 0-1 8,0 0 0-8,0 0 6 8,0 0-5-8,0 0 2 9,0 0-25-9,0 0-39 7,2 0-45-7,1 0-62 8,0 0-12-8,1 2-117 8,-1 2-189-8,1 4-195 8,-2-1-452-8</inkml:trace>
    </iact:actionData>
  </iact:action>
  <iact:action type="remove" startTime="295744">
    <iact:property name="style" value="instant"/>
    <iact:actionData xml:id="d149" ref="#d145"/>
  </iact:action>
  <iact:action type="add" startTime="295748">
    <iact:property name="dataType" value="strokeEraser"/>
    <iact:actionData xml:id="d150">
      <inkml:trace xmlns:inkml="http://www.w3.org/2003/InkML" xml:id="stk113" contextRef="#ctx0" brushRef="#br1">5395 15998 1721 0,'0'0'746'10,"0"0"-308"-9,0 0-149 7,0 0-50-7,0 0 5 8,0 0-23-8,0 0-54 8,0 0-52-8,0 0-34 6,3-47-16-5,-3 47-6 9,0-1-12-10,0 1-16 8,0 0-28-4,0 0-3-2,0 0-22 2,0 0-15 2,0 0-22-5,0 0-3 6,0 0-3-3,0 0-1-4,0 0 13 3,0 0 2 6,0 0 4-9,2 0 0 8,-1 0-12-8,1 0-30 0,2 0 33 7,0 0-42 2,3-2-86-9,1-2-109 7,-1-2-140-7,4 0-204 0,-4-1-399 7</inkml:trace>
    </iact:actionData>
  </iact:action>
  <iact:action type="add" startTime="296936">
    <iact:property name="dataType"/>
    <iact:actionData xml:id="d151">
      <inkml:trace xmlns:inkml="http://www.w3.org/2003/InkML" xml:id="stk114" contextRef="#ctx0" brushRef="#br0">5395 15627 592 0,'0'0'525'10,"0"0"-525"-9,0 0 231 8,0 0-166-8,0 0-65 0,0 0 0 7,0 0 13-7,0 0 121 8,0 0 12 1,0 0-19-9,0 0-49 7,-7 0-39-7,7 0-13 0,0 0 19 8,0 0 10 1,-1 0-3-9,1 0-19 0,0 0-11 7,-2 0 4-7,2 2 13 8,-1 0 3 1,-1 1-13-9,-1 3-26 0,0 2 19 7,-2 0-10-7,-1 2-12 8,0 1-3-8,0 0-68 8,-1 0-95-8,2-1-71 8,-3 1-22-8,2-2-60 8,2-1-82-8,-2-1-108 8</inkml:trace>
    </iact:actionData>
  </iact:action>
  <iact:action type="add" startTime="297162">
    <iact:property name="dataType"/>
    <iact:actionData xml:id="d152">
      <inkml:trace xmlns:inkml="http://www.w3.org/2003/InkML" xml:id="stk115" contextRef="#ctx0" brushRef="#br0">5267 15774 500 0,'0'0'811'9,"0"0"-352"-8,0 0-112 0,0 0 13 7,0 0 11-7,0 0-41 9,0 0-50-9,0 0-42 8,0 0-62-8,-20 0-50 7,20 0-37-7,0 0-33 8,0 0-9-8,0 0-19 9,0 0-7-9,0 0-19 7,0 0 2-7,0 0 8 9,0 0-9-9,0 0 13 7,0 0-1-7,0-1 1 9,0 1-4-9,0-1-12 7,3-2-18-7,2 0 5 9,3-2 13-9,2-1 31 8,1-2-9-8,5-2-7 8,1-1-12-8,1 0 0 8,3 0-3-8,-1 0-1 7,-4 1-21-7,3 3-6 9,-4 3 6-9,-3-2 7 8,-3 6-10-8,-3 0-16 8,-2 0 7-8,-2 4 21 7,1 3 13-7,-2 5 44 8,1 3 31-8,-2 6-22 9,-2 3-32-9,-5 2-18 8,-3 3 16-8,-5 0-17 8,2-2 8-8,-2-1-10 8,0-5-3-8,3-1 0 8,1-6 2-8,4-4 1 7,2-3 2-7,4-6 20 8,1-1 0-8,0 0-10 8,0 0-10-8,0-3 17 9,0 1 9-9,0-4-28 8,3-2-33-8,-2 0-14 7,2 2 22-7,0-1 22 9,0 3-15-9,-3 3 5 8,1 0-12-8,1 1 4 8,-2 0-17-8,0 0-18 8,3 0-25-8,4 0 28 8,-1 0 34-8,4 0 18 8,0 4 0-8,3-1 0 8,0 4-41-8,0-1-14 8,-2 1-22-8,0 0 8 8,0 0 10-8,-4 0-6 0,-1 0 3 6,-2 2 22 4,-1 0-4-10,-3 3 4 7,0 2 41-7,0 1 26 0,-8 2 24 7,-3 2 1 3,-4-1-7-10,0 0-9 7,-4-4 37-7,2 0-24 0,-3-4-4 7,0-1 16 2,1-4 27-9,-4-1-10 9,0-3-28-5,2-1 32-1,0 0-43-3,1-1 52 9,4-3-16-9,2 2 10 8,5-2-38-8,0 1-12 0,5 2-18 7,0 0-13 2,1 1 9-9,3 0-12 8,0 0-2-8,0-2-32 0,0 2-18 7,0 0-10 2,0 0-6-9,0 0-13 7,0 0-6-7,0 0 0 0,3 0-11 7,-1 0-6-7,3 2 0 9,1 0-31 0,-1 2-71-9,4-1-113 0,0-1-152 7,-1-1-209-7,1 1-466 8</inkml:trace>
    </iact:actionData>
  </iact:action>
  <iact:action type="add" startTime="300679">
    <iact:property name="dataType"/>
    <iact:actionData xml:id="d153">
      <inkml:trace xmlns:inkml="http://www.w3.org/2003/InkML" xml:id="stk116" contextRef="#ctx0" brushRef="#br0">15085 15334 889 0,'0'0'622'1,"0"0"-118"10,0 0-112-10,0 0-92 5,0 0-36-5,0 0-8 8,0 0-14-8,0 0-49 8,0 0-48-8,0 0-25 8,8-12-26-8,-8 12-18 9,0 0-17-9,0 0-9 7,0 0-3-7,0 0-7 8,0 0-5-8,0 0-11 9,0 0-8-3,0 0-4 0,0 1-10-6,0-1-2 6,0 2-2-6,0 0-29 6,0 2-34-6,0 5 10 7,-2 5 55-4,-1 2 3 3,-1 5-2-6,1 3 1 7,0 1-1-7,-1 1-1 9,1-1 0-9,0-1-1 8,2-2-11-8,-1-2-4 8,2-5-15-4,0-3 6 0,0-1-6 0,0-5-3 0,0-2-11-4,0-2-15 8,0-2 7-7,0 0 15 5,0 0 19-6,2 0 19 8,2-3 19-8,2-2 41 9,1-3 24-9,3-2-51 7,-1 1-14-7,4 0-16 9,-3 1-1-9,-1 0-2 8,0 3-19-8,0 0-13 8,-1 2-6-8,0 2-3 0,-2 0-9 7,0 1 12 1,1 0 4-8,-1 0 5 8,2 2 27-6,1 3 1-2,-2 1 1 6,-1 0-2 3,4 0 1-9,-4 2 1 8,1 0 2-8,-3 1 17 0,1-2-16 7,-2 2-1 1,-1-3-1-8,-2 1 11 9,0-2 16-9,0-1 13 0,-2 2 9 12,-3-1-6-8,-3 1-12-4,-3 2-32 8,-3 1 0-4,-2 0-16-1,-4 3-19 0,-4 1 7 3,-2 3-28-3,-2-1-1 2,-2 3 10-5,-1-1-16 0,1-1-10 7,3 0 19 2,2-1-53-9,4-2-59 8,5-3-3-8,3-2 44 0,7-4 26 7,3-2 15-7,3-2-19 7,0 0-90 3,6-4-20-10,3-3 106 0,4-5 49 6,1-2-131-6,3-4-194 11,-2 0-141-4,-1 0-307-7</inkml:trace>
    </iact:actionData>
  </iact:action>
  <iact:action type="add" startTime="301570">
    <iact:property name="dataType"/>
    <iact:actionData xml:id="d154">
      <inkml:trace xmlns:inkml="http://www.w3.org/2003/InkML" xml:id="stk117" contextRef="#ctx0" brushRef="#br0">15202 15289 1805 0,'0'0'713'1,"0"0"-295"7,0 0-110-7,0 0-47 11,0 0-8-11,0 0-30 6,0 0-50-6,0 0-26 8,0 0-20-8,0 0-16 8,0 0-9-8,0 0-28 7,0 0-10-7,0 0-27 8,0 0-21-8,0 0-16 8,0 0-2-8,0 0-17 8,3 0-2-8,1 0-7 8,7 0 28-8,3 0 18 8,3-1 41-8,6-3-13 11,5 1-6-11,0-3-13 5,4-1 1-5,1 0-4 8,3-2-12-8,-2 1-10 8,0-2 0-8,-3 3 14 8,-1-1-16-8,-4 0 12 8,-6 5-10-8,-7-1-2 8,-6 2-2-8,-1 1-16 8,-4 1 6-8,-2 0 12 8,0 0 13-8,0 0 5 8,0 0 6-8,0 0-2 8,0 0-22-6,0 0-18 4,-2 0-21-6,-1 0-16 8,2 0-55-8,-1 0-66 8,1 0-89-8,-2 1-128 8,1-1-232-8,-4 0-716 8,1 0-707-8</inkml:trace>
    </iact:actionData>
  </iact:action>
  <iact:action type="remove" startTime="308112">
    <iact:property name="style" value="instant"/>
    <iact:actionData xml:id="d155" ref="#d121"/>
  </iact:action>
  <iact:action type="remove" startTime="308346">
    <iact:property name="style" value="instant"/>
    <iact:actionData xml:id="d156" ref="#d122"/>
  </iact:action>
  <iact:action type="remove" startTime="308529">
    <iact:property name="style" value="instant"/>
    <iact:actionData xml:id="d157" ref="#d124"/>
  </iact:action>
  <iact:action type="remove" startTime="308571">
    <iact:property name="style" value="instant"/>
    <iact:actionData xml:id="d158" ref="#d125"/>
  </iact:action>
  <iact:action type="remove" startTime="308585">
    <iact:property name="style" value="instant"/>
    <iact:actionData xml:id="d159" ref="#d136"/>
  </iact:action>
  <iact:action type="remove" startTime="308904">
    <iact:property name="style" value="instant"/>
    <iact:actionData xml:id="d160" ref="#d123"/>
  </iact:action>
  <iact:action type="remove" startTime="309225">
    <iact:property name="style" value="instant"/>
    <iact:actionData xml:id="d161" ref="#d126"/>
  </iact:action>
  <iact:action type="remove" startTime="309276">
    <iact:property name="style" value="instant"/>
    <iact:actionData xml:id="d162" ref="#d134"/>
  </iact:action>
  <iact:action type="remove" startTime="309327">
    <iact:property name="style" value="instant"/>
    <iact:actionData xml:id="d163" ref="#d127"/>
  </iact:action>
  <iact:action type="remove" startTime="309501">
    <iact:property name="style" value="instant"/>
    <iact:actionData xml:id="d164" ref="#d135"/>
  </iact:action>
  <iact:action type="remove" startTime="309570">
    <iact:property name="style" value="instant"/>
    <iact:actionData xml:id="d165" ref="#d137"/>
  </iact:action>
  <iact:action type="remove" startTime="309699">
    <iact:property name="style" value="instant"/>
    <iact:actionData xml:id="d166" ref="#d130"/>
  </iact:action>
  <iact:action type="remove" startTime="309702">
    <iact:property name="style" value="instant"/>
    <iact:actionData xml:id="d167" ref="#d143"/>
  </iact:action>
  <iact:action type="remove" startTime="309858">
    <iact:property name="style" value="instant"/>
    <iact:actionData xml:id="d168" ref="#d133"/>
  </iact:action>
  <iact:action type="remove" startTime="310086">
    <iact:property name="style" value="instant"/>
    <iact:actionData xml:id="d169" ref="#d131"/>
  </iact:action>
  <iact:action type="remove" startTime="310266">
    <iact:property name="style" value="instant"/>
    <iact:actionData xml:id="d170" ref="#d128"/>
    <iact:actionData xml:id="d171" ref="#d129"/>
  </iact:action>
  <iact:action type="remove" startTime="310956">
    <iact:property name="style" value="instant"/>
    <iact:actionData xml:id="d172" ref="#d132"/>
  </iact:action>
  <iact:action type="remove" startTime="311529">
    <iact:property name="style" value="instant"/>
    <iact:actionData xml:id="d173" ref="#d138"/>
  </iact:action>
  <iact:action type="remove" startTime="312060">
    <iact:property name="style" value="instant"/>
    <iact:actionData xml:id="d174" ref="#d120"/>
  </iact:action>
  <iact:action type="remove" startTime="312096">
    <iact:property name="style" value="instant"/>
    <iact:actionData xml:id="d175" ref="#d119"/>
  </iact:action>
  <iact:action type="remove" startTime="312603">
    <iact:property name="style" value="instant"/>
    <iact:actionData xml:id="d176" ref="#d113"/>
  </iact:action>
  <iact:action type="remove" startTime="313215">
    <iact:property name="style" value="instant"/>
    <iact:actionData xml:id="d177" ref="#d94"/>
  </iact:action>
  <iact:action type="remove" startTime="313240">
    <iact:property name="style" value="instant"/>
    <iact:actionData xml:id="d178" ref="#d95"/>
  </iact:action>
  <iact:action type="add" startTime="308029">
    <iact:property name="dataType" value="strokeEraser"/>
    <iact:actionData xml:id="d179">
      <inkml:trace xmlns:inkml="http://www.w3.org/2003/InkML" xml:id="stk118" contextRef="#ctx0" brushRef="#br1">24446 15899 1305 0,'0'0'251'5,"0"0"-251"-2,-97 0-85 3,77 0 23 0,8 0 62-3,6 0 88 3,4-2 19 1,2-1 20-5,4-3-13 5,8-1-114-1,4-2-85-3,7-3 85 3,7-1 186 0,8-4-21-3,7-1 36 3,9-2-30-3,4-2-51 5,5-1-24-4,4-2-54-1,1 1 0 3,0 1-3 0,-1-2-4-3,-3 2 7 3,0 0-16-1,-5 2 15-1,-6 1 11 2,-6 2-39-1,-10 4-10-2,-10 3 13 3,-11 5-14 1,-9 3 24-4,-5 2 54 3,-2 1 79 0,-8 0 42-3,-11 0-192 3,-6 5-9 0,-15 7-159-3,-10 3 79 3,-12 5 4 0,-8 2 34-3,-7 5 30 3,-5-4 9 0,4 2-16-3,2-3 19 3,8-4 32 0,11-2 6-3,13-5 7 3,14-3 6 0,12-4 7-3,9-3 18 3,9-1-41-3,0 0-35 3,9-5-127 0,9-4-4-3,8-5 67 3,10-6 48 0,10-5 16-3,13-3 32 3,6-3 3 0,9 1-16-3,-1-2-18 3,5 2-1 0,-4 4 0-3,-7 3-19 5,-8 4 18-4,-5 4-18 5,-11 3 3-8,-10 4 0 10,-5 2 13-10,-8 2-23 1,-7 3 4 4,-2 1-10-3,-4 0 0 3,1 0 12 0,-3 0 8-3,4 0 8 3,-3 0-8 0,1 0 12-3,-1 1 0 3,1 1 2 0,-3-2 0-3,-1 0-2 3,-2 2-42 0,-1 0-38-3,0 2-10 3,0 3 90-3,-5 0 0 3,-4 4 42 0,0-1-1-3,-2 1-15 3,0 0-23 0,2-2-3-3,4-3-9 3,4-1-52 0,1-1-42-3,13-4 90 3,11 0 13 0,10-1 112-3,14-10-25 3,14-7-39 0,11-5-16-1,12-4-9-1,5-3-10 6,7-4-11-9,2 0-1 9,0-1 2-9,-3 1-3 1,-4 2 0 4,-5 1 0 2,-7 3 2-7,-5 2 43 13,-9 3 6-13,-8 1 7 9,-9 4-20-9,-10 0 13 5,-8 6 13-5,-11 2-19 2,-7 4 15 3,-5 1 26-3,-7 3 56 3,-1 0 38 0,-5 0-7-3,-10 0-173 3,-10 2-79-3,-13 0-163 3,-17 4 30 0,-17 8 40-3,-14 5 41 3,-15 4 54 0,-9 4 55-3,-5-2 22 3,0 1 38 0,1-1 26-3,9-1-3 3,8-3-10 0,18-2 6-3,15-3-37 3,17-4-20 0,17-3 12-3,14-5-12 3,11 0 45 0,5-2-45-3,8 0-67 3,9-5-38 0,13-6 92-3,15-4 13 3,15-4 80 0,16-3-39-3,11-4-12 3,13-1-15 0,6 0-14-3,6 1-3 3,-2 2 3 0,0 3 0-3,-9 6 3 3,-11 2-2 0,-13 8-2-2,-16 3-14 1,-20 2-20-2,-18 4-32 3,-17 6-55 0,-14 7 122-3,-23 5 7 3,-19 9 111 1,-21 3-57-5,-13 8-33 3,-16 2-6 1,-10 0 42-3,-7 4 12 3,-2-1 26 0,-1 2-8-3,8-3 4 3,5-1 9 0,16-5-26-3,18-4-20 3,17-8-36 3,19-6-25-8,19-6-28 10,14-6-64-10,4-2-90 2,17-4 150 3,11-2 32-1,11-2 69-2,16-8 1 3,11-8-27 0,15-4-14-3,10-4-26 3,6-1 19 0,3 1-20-3,-3 2-2 3,-6 3-2 0,-12 3-14-3,-14 4 16 4,-15 3-28-4,-16 6 26 3,-14 0-1 0,-12 3-19-3,-8 0 22 3,0 0 75 0,-13 3 42-3,-10 6-55 3,-11 3-62 0,-17 8-20-3,-13 2-11 3,-15 4 6 0,-10 2 25-3,-7 0-1 3,-6 1 1 0,1-1 2-3,5 0 1 3,9-3 35-1,14-3-13-2,17-7 18 4,19-2-28-2,17-5-15-2,15-6-3 3,10-2-106 0,18-2-90-3,16-9 199 3,18-6 4 0,20-6 30-3,19-5-21 3,15-5-12 1,10-3-1-4,9 2-1 3,1 3-3 0,-1 3-11-3,-11 6-1 3,-8 5 13-3,-17 5 2 3,-16 6-2 0,-18 6-19-3,-19 0 3 3,-15 4-19 0,-15 5-25-3,-11 4 51 3,-6 5 12 0,-17 3 110-3,-8 4-16 3,-11 4-50 0,-11 2-28-1,-5 0-3-1,-5 3-11 3,-4 0 0-5,4 0 1 4,2-1 10 0,10-4 15-3,11-3-9 3,13-4-19 0,14-7-35-3,12-3-63 5,3-2-30-4,17-3 82 4,12-4 46 8,12-3 60-15,11-1 6 0,14-11-31 0,10-4-20 2,9-5-15 0,3-1 0 3,3 1-12 2,-3-2 9-7,-8 3-38 10,-8 2-16-10,-12 2 4 14,-15 5 12-14,-13 3 0 0,-15 4 38 0,-10 1 3 5,-9 1 55-3,-3 2 27 3,-15 0-19 0,-9 5-63-3,-15 4-88 3,-15 5-6 0,-12 4 53-3,-11 5 41 3,-7 1 22 0,-6 2 22-3,0 1 31 2,4 1-27 1,3 0-20-3,8 0 28 3,10-3-18 0,10-3-18-3,14-5 8 3,13-5 3 0,15-4-31-3,13-5-19 3,6-2-76 0,19-1-65-3,13 0 160 3,12-5 52 0,18-8-2-3,14-5-34 3,15-5-1 2,8-3-13-6,6 1-2 7,-1 1-1 0,-5 4-14-8,-10 4-1 0,-16 6 13 2,-19 3-13 3,-16 6-28 0,-15 1-9-3,-16 1-39 3,-10 8-40 0,-8 3 132-3,-14 5 107 3,-12 4-34 2,-12 4-61-7,-12 2-12 8,-9 1 0-1,-7 2 0-7,-4 0 11 2,1-2 20 3,6 1 38-3,10-5 3 3,11-5-15 0,18-3-22-2,16-7-35 2,13-4-44 0,8-4-78-3,18-1 39 2,14-1 83 1,14-9 35-3,16-9-32 3,14-5 26 0,18-6-29-3,13-3 0 3,7-3-4 0,5-2 2-3,2 3-26 3,-4 2 0 0,-7 4 6-3,-14 2-4 5,-14 4-46 4,-19 5-29-11,-20 3 22 9,-17 6 25-9,-18 4 54 0,-10 3 86 13,-3 1 120-13,-13 1-15 0,-7 0-191 1,-8 0-84 1,-5 6 30 3,-5 2 54 0,-4 0 0-3,0 3 51 3,4-1 11 0,6-1-11-3,9-1-51 3,12-2-2 0,5-2-57-3,6 0-61 3,8-1 23 0,13-2 97-3,7-1 78 3,8 0-24 0,12-7-41-3,10-4-12 3,7-5-1 0,6 1 0-3,5-3 0 3,-1 1 0 0,-1 1-2-3,-6 0 2 5,-9 2-3-4,-11 2-22 4,-15 3-19-7,-13 3 6 5,-14 2 38-3,-6 3 99 3,-12-1-55-3,-10 2-44 3,-12 0-63 0,-11 0 16-3,-8 4 47 3,-6 4 19 0,-6 1 25-3,0 3-19 3,2 0 22 0,5 0 7-3,13 0-14 3,11-4-8 0,15-1-32-3,13-3-35 3,6-3-87 0,14 0-124-3,11-1 246 3,12-2 19 0,14-9 35-3,11-3 2 3,13-6-34 0,10-1-22-3,5-3-21 3,2 3 20 0,-6-1-14-3,-8 1 14 3,-13 3-3 0,-16 3-43-3,-19 4 41 3,-15 3 6 0,-15 2 192-3,-12 1-29 3,-17 2-163 0,-15 1-28-3,-13 2 15 3,-14 2-6-3,-12 6 0 3,-10 2 19 0,-6 1 53-3,-5 5 20 5,0-1-36-4,2 2-5 3,9 1 33 0,15-2 28-5,18-4-15 0,21-1-41 4,17-6-37 0,19-4-17-3,9-1-151 4,21-1 40-1,15-9 128-3,15-7 24 3,17-2 7 0,15-10-15-3,13-2-14 3,6-4 12 0,3 1-14-3,-6 0-3 3,-13 5-34 0,-18 1-76-3,-25 7-10 2,-23 3 123 1,-23 3 72-3,-15 4 45 3,-30 3-117 0,-16 3-126-3,-21 4 48 3,-14 1 27 0,-13 9 51-3,-8 6 26 3,-5 1-13-3,-1 3-11 3,4 3 0 0,7 0 61-3,14 0 82 3,16-2-20 2,22-4-79-7,18-3-46 8,21-6-18 3,16-3-73-11,8-1-85 0,21-3 176 3,13 0 41-1,17-5 26 3,17-8 8 0,17-5-26-3,13-4-11 3,11 0-13 0,0 0-7-3,-7 1-3 3,-11 3-15 0,-18 3-22-3,-23 5 13 3,-21 2 9 0,-23 5 21-3,-12 2 122 3,-19 1-32 0,-22 1-111-3,-14 8-58 3,-16 6-29 0,-12 4 28-3,-11 3 44 3,-8 4 12 0,-4 0 0-3,-2 4-15 3,5 0 18-3,7-1 14 3,12 0 58 0,19-4-23-3,22-6-49 3,18-3-37 0,20-7-65-3,10-2-141 3,23-4 243 0,12-3 31-3,18 0 37 3,13-12 10 0,16-6-43-3,13-5-14 3,6 1-5 0,3-1-13-3,-7 3 16 3,-11 3-19 0,-22 6-4-3,-21 2-20 3,-20 5 5 0,-22 2 19-3,-10 2 71 3,-23 3-18 0,-15 6-53-3,-17 4-53 3,-11 5-18 0,-10 4 31-3,-10 2 8 3,-5 2 30 0,-6 1-32-3,2 0 6 3,2 0 28 0,9-2 28-3,16-3 44 3,20-5-13 0,22-8-59-3,19-3-10 3,15-6-126-3,21-6-75 3,19-7 167 0,18-10 44-3,18-7 22 3,20-8-22 0,16-5 0-3,13-2 0 3,5 0 0 0,-3 1 25-3,-9 2-6 3,-20 8-19 0,-24 5-25-3,-25 7-6 3,-27 7 31 0,-23 4 207-3,-15 4-57 3,-22 3-150 0,-14 4-112-3,-16 0-16 3,-9 11 32 0,-8 1 56-3,-4 2 29 3,-3 3 11 0,1 2 0-3,6-1 44 3,7 2 31 0,12-2 17-3,12-4-83 3,18-2-9 0,19-4-37-3,13-6-99 3,12-1-201 0,18-1 255-3,18-5 69 3,14-6 26-3,11-6 12 3,17-3-22 0,5-3 1-3,5 1 27 3,-2 2 10 0,-10 2-25-3,-13 6-16 3,-19-1 0 0,-19 6-2-3,-20 3 2 3,-14 3 114 0,-12 1 191-3,-14 0-220 3,-16 0-85 0,-9 7-110-3,-11 4 34 3,-8 0 45 0,-5 3 29-3,0-2 2 3,1 2 50 0,5-3 20-3,6 2 30 3,9-3-7 0,13-3-49-3,12-2-44 3,11 0-15 1,12-5-22-5,4 0-150 4,15-2-18 0,8-5 161-3,12-4 44 3,8-6 11 0,12-4-11-3,7-4-3 3,4-4-41-3,3 1-13 5,-4-1-22-4,-10 3-9-1,-12 4-17 3,-17 4-7 0,-15 5 112-3,-12 5 156 3,-19 3-29 0,-17 3-80-3,-12 2-47 3,-14 3-50 0,-7 8 49-3,-10 2 1 3,-4 2 22 0,-1 2 89-3,0-1-14 3,5-1 32 0,7-2 32-3,7-1-31 3,10 0-40 0,13-3-52-3,12-4-26 3,12-1 13 0,12-4 15-3,6 0-40 3,1 0-46 0,10-5-100-3,6-3 80 3,8-2 45 0,7-4 5-3,9-3 0 3,5-1-15 0,1-2-12-3,5 2-21 3,-3 1 1 0,-1 0 26-3,-6 1-7 3,-8 5-16-3,-8 1-16 3,-9 3 27 0,-6 3 49-2,-10 3 82 1,-1 0 116 1,0 0 15-3,-7 1-51 3,-6-3-162 0,-7 2-47-2,-11 1 12 1,-6 0 4 1,-11 0 12-3,-8 2 19 3,-6 3 28 0,-6 0 12-2,-4 1-21 1,-1-2 2 1,2-2-8-3,0-1-1 3,4-1-11 0,1 2 1-2,2-2-2 1,2 1-12 1,-4 0-35-3,-5 3-21 3,-6 2-4 0,-7 4 25-3,-10 2 16 3,-9 5 30 0,-9 2 1-3,-6 6 19 3,-9 2-17 0,-8 3 14-3,-9 0-15 3,-13 1-1-3,-18-2-40 3,-16 1-319 0,-24-1-236-3,-15 0 322 3,-13-2 273 0,2-5 273-3,2-6-24 3,7-7-99 0,9-6-33-3,7-3 15 3,5-1-9 0,9-7-16-3,8-4-28 3,11-2-23 0,11-5-21-3,8 1-10 3,10-2 3 0,10 0-18-3,6-1-10 3,9 0-2 0,7 0-26-3,5 2 12 3,9-1-18 0,0 2-25-3,3 0 21 3,2 3 15 0,-2 2 22-3,1 2 1 3,-1 2 0 0,-3 2 1-3,-1-2-1 3,0 4 39 0,0 2 11-3,5-3 3 3,3 1 12-3,4 0 38 3,6-2-22 0,8 1 5-3,7-1 22 4,10-1-9-2,10-1-13-1,12 1-19 2,10-1 13 2,11 0-16-7,10 1-15 5,6 1-49 0,4-1-24-3,3 0-65 3,0-1 3 0,7 0 13-3,1-1 11 3,0-1 13 0,3 0 6-3,4-1 9 3,-1-1 12 0,5 1 10-3,2-1-4 3,0 0 4 0,3-1-6-3,0 2 2 3,2-1-2 0,-1 1 16-3,-3 3-14 3,-1-2-3 0,-2 4 1-3,-8 1-1 3,-3 2 16 0,-4 3-3-3,-4 1 6 3,0 0 34-3,-3 0 0 3,-10 2 13 0,-11 8-47-3,-15 5-27 3,-16 7 5 0,-17 8 7-3,-18 2 14 3,-13 7 1 0,-8-1 18-3,-6 1 1 3,3-3 27-1,10-4 25-2,14-5-28 3,17-6-15 0,20-8-3-3,20-6-13 3,15-5 22 0,13-2-34-3,5-11-40 3,16-9-170 0,9-5 9-3,15-7 88 3,13-6 60 0,11-4 32-3,9-1-1 3,2-2 20 0,1 4-17-3,-6 5 18 3,-11 6-36 0,-15 11 35-3,-15 6-11 3,-15 8-9 0,-14 5 22-3,-12 0 25 3,-19 11 29-2,-12 2-54 1,-17 9-26 1,-14 1 1-3,-15 4 22 3,-12-2 3 0,-7 1 12-2,-9-4 33 1,-4-4 64 1,-1-7-69-3,-4-6-40 3,2-5 0 0,6-11 24-2,11-9 84 1,14-10 29 1,15-7-29-3,17-8 0 3,15-8-44 0,17-5-51-2,15-5 17 1,14-4-30 1,8-1 0-3,16 1 0 3,11 1 22 0,7 2-8-2,3 3-14 1,4 7 0 1,-3 2 3-3,0 9-1 3,-7 5 0 0,-7 9 1-2,-5 3 10 1,-5 7-11 1,-7 4 10-3,-4 2 0 3,-5 2 10 0,-2 1 8-2,-1-2 1 2,-2 2-16-2,-1-4-15 1,0-1-15 1,0-2 3-3,0 0 12 4,-3-2 4-2,-1 0-4-1,-2-2-12 2,2-1 1-1,-2 0 10 1,2-1 1 12,1 0-21-17,2-2 8 0,1 4 1 0,0-3-3 3,1 3-13-2,6 2 1 6,2 1-4 7,1 0-3-14,6 3-15 0,1 1-3 0,5 2 21 2,2 0 6 4,2 5-12-2,0 1 13-1,-1 4 2 1,-1 0-9 1,-4 2 16-3,-2 0-4 4,-3 4-15-2,-3 2 3-1,-5-2 3 1,-1 2 6 1,-2-5-15-3,-2 3-3 4,-2-1 10-5,0-2 30 5,-7 2 56-2,-4-2 46-2,-3 1-31 3,-8 1-28 1,-2-3-2-5,-3 0-26 5,-1-4 4-2,2-1 5-2,3-4-2 3,-1 0-22 1,1-3-6-5,0-1-16 5,-1 2-3-2,1 1 1-2,-4 0-20 3,0 4-14 1,-4 2 24-5,-5 4-10 5,-3 0 4-2,-9 8-7-2,-6 6-24 3,-6 5-4 1,-7 6 41-5,-2 2 34 6,-2 2 10-4,0 1 6-1,3 2 12 3,1 0-26 2,7 1 0-6,2-4-1 5,5 0-1-2,5-2 0-3,6-4-2 5,5-3-14 0,7-4 15-6,10-6 1 7,5-5 2-7,10-2 39 6,5-3 40-1,0-2-63-4,2-6-18 5,10-8-74 0,2-4 11-5,9-7 20 4,6-7 21 0,6-6 22-3,5-2-19 3,5-2 3 1,-1-2-7-6,4 2 5 6,-5 2-1-1,1 1 17-3,-4 7 2 3,-6 3-2 1,-2 3 2-5,-5 2 1 4,-2 5 11 0,-6 2-9-3,-4 2 19 3,-3 3 1 1,-2 3 9-5,-3 0 2 4,-2 2-12 0,-1 1-19-3,3 0-3 3,1-1-1 0,4 1-24-4,2-2-6 4,4-1 12 0,5 0-7-3,6-3 4 4,5 0-3-5,7 1 25 4,5-3 2 1,6-1 14-5,7-1 2 4,3 1 12 0,2 2-30-3,-3-1 0 4,-3 3-12 0,-5 5 11-6,-11 0 1 9,-9 4-1-2,-10 1-30-7,-9 3 15 1,-9 0-25 4,-5 0 41-3,-5 3 54 3,-10 5 62 1,-10 2-35-5,-9 2-53 5,-11 2-27-1,-10-1-1-4,-7 2 0 4,-3-3 0 0,-5-1 13-3,4-3 15 3,7-3-3 0,6-4 9-3,11-1-3 3,5-2 3 1,7-8-33-5,6-6-1 4,2 1-71 0,3-4-19-3,1-1 27 3,5 1 25-2,1-1 38 1,4 2 1 1,3 2 23-3,2 2-24 3,3-2-35 0,0 4 20-2,0 2-10 1,3 1-3 1,0 4-17-3,0 0 14 3,-3 4 2 0,1 1 7-2,-1 0 0 1,0 0-3 1,0 0-6-3,-5 5 15 3,-6 2 16 0,-4 5 38-2,-4 4-13 1,-3-1-6 1,1 2 9-3,3-5-3 3,1 1 10 0,7-5-23-2,3-4-12 1,4-1-1 1,3-3-11-3,0 0 12 3,0 0 1 0,4-6 40-2,3-3 25 1,7-7-16 2,6-7-38-6,8-6-12 0,4-3-21 7,7-4 17-7,2-3-24 8,2-1 27-8,-3 1 1 8,-1 0 2-8,-3 0 11 8,-8 6 2-8,-3-1 7 8,-3 5 16-8,-4-1 46 8,-4 4-16-8,-3 0-28 8,-2 0 1-8,-4 0-10 8,-2-2-1-4,-3-2-11 0,0-2-19-4,-4-5 0 8,-3-5-12-4,-2-3-1 0,1-4 12 0,0-2 1 0,-3-6 1-4,4 1-1 7,-1-4-15-7,3-1-1 9,-1-3-8-9,0 2 22 8,3-2 1-8,0-1-2 8,1 1-18-8,-1 0 20 8,1 1 1-8,-1 3 36 8,0 1-8-4,0-1-26 0,0 5-1 0,-3 2 42 0,0 0 6-4,-2 6-15 8,1 1-12-8,-3 0 6 9,0 5-28-9,1 3 27 7,-3 1-27-7,1 3 17 8,3 0-17-4,-2 2-16 0,1 1-8-4,2 2 21 8,2-2 1-8,-2 5 1 8,3-3-18-8,3 0-6 8,-1-1 4-8,2 2-13 8,0 0 12-8,3-2-2 8,7 2-4-8,0-1-3 8,6 3-3-8,1 0 3 8,6 0-3 1,3 6 3 0,1-1 3-9,2 4 6 0,-2 3-6 12,-2 3-3-12,-2 4 18 0,-7 4-21 11,0 1 9-11,-6 2 22 0,0 0 1 0,-1 0-11 7,-2 2 13-7,2 4 0 8,-1-4 0-8,0 3 3 8,-1-1 0-8,-1-1-2 8,-1 1 1-8,1-2-1 9,-2-1-1-9,1 2 0 7,-1-2 1-7,1 0 1 8,1 2 10-8,2-1 1 8,1-1-11-8,1-1 10 8,5 1 4-8,1-1-4 8,3 0 7-8,5 0 3 8,2 0-6-8,3 0-14 7,1-2 10-7,-2-1-12 9,1 0-14-9,-2 2-2 8,-5-1 14-8,-2 2-17 9,-7 0 18-9,-4 0-14 7,-4 0-7-7,-5 0 19 8,0 0 3-8,0 0 43 0,-10 2-8 7,-4 2-35 2,-9 3-10-9,-10 0-46 8,-8 2 28-4,-11 0-4-4,-7 0 32 8,-6 1 28-4,-4-2-28-4,-1 1 0 8,1-1 1-8,1 2-1 0,4-2-19 7,4 1-9 3,2-2-60-10,3-2 50 7,6-2 7-7,3 2-23 0,4 0-12 7,5-3-9 2,5 0 75-9,8-2 31 8,7 0 7-8,6 0 16 0,8 0 30 7,3 0 8 2,0 0-92-9,0 0-66 8,3-2-37-8,5 1-1 0,3-2 79 7,2 0 25 2,3 2 2-9,1 1-2 9,-4 0-16-9,0 0-3 0,-6 0-9 6,-1 1-10-6,-4 5-25 8,-2 1-7 1,-2 1 54-9,-7 3 14 0,-1 1-81 7,-7 3-124-7,-3-1-219 8,-2-3-240 1,-1-2-514-9</inkml:trace>
    </iact:actionData>
  </iact:action>
  <iact:action type="add" startTime="315118">
    <iact:property name="dataType"/>
    <iact:actionData xml:id="d180">
      <inkml:trace xmlns:inkml="http://www.w3.org/2003/InkML" xml:id="stk119" contextRef="#ctx0" brushRef="#br0">16537 9975 38 0,'0'0'20'3,"0"0"12"4,0 0 125-6,-87-31-92 7,70 22 16-7,1 0-41 0,4 0 48 8,4 0 120 1,2-1 20-9,3 2-68 7,0 0-105-7,2 1 11 8,-2 1-11-8,2 3 117 9,-2-1 27-9,0 2 25 8,-3-1-3-8,-1 1-114 0,-2-2-39 7,-4 3-26 2,-4 0-7-7,-3 1 53 3,0 0 12-1,-6 0 6 0,-2 0-3-4,-3-1-41 0,0-2 12 8,0 2 96 0,0-1 9-4,3-3-14 1,3 1-25-1,2 1-39 0,4-2-31 0,4 1 12 0,4 0 22-4,4 1 15 8,4 1 23-8,2 0-30 0,1 2-35 7,0-2-21 1,0 2-28-5,0 0-28 2,0 0-28-5,0 0 7 0,0 0 2 7,0 0 8 2,0 0 11-5,0 0 21 0,0 0 13-4,0 0 10 0,0 0-7 7,0 0-6 2,0 0-20-9,0 0-11 8,0 0-22-8,0 0-24 0,1 0-22 7,6 0-11 3,5 3 79-10,5-1 44 7,8-1-10-4,6 0 3-3,4-1-3 10,7 0-9-10,5-1-10 3,5-3 4 5,6-2-18-8,3-1 2 0,2 0 16 7,0 0-16-7,-1 0-3 9,-3 0 1-1,-4-1-1-8,-5 2 0 3,-11 1 0 6,-5 1-1-9,-10 0-1 8,-9 4-11-4,-6-2-8-4,-4 2 8 0,-4 0 13 11,-1 0 25-11,0 0 3 5,0 0 3-5,0 0-7 8,0 0-8-4,0 0-16 0,0 0-2 0,0 0-17 0,0 0-9 4,0 0-9-8,0 0-15 0,0 0-7 7,2 0-9-7,-2 0-13 9,1 0-3-9,1 0 68 7,-1 0-24-7,-1 0-35 8,2 0-8-8,-2 0 24 12,0 0 42-12,0 0 17 4,0 0 41-4,0 0-22 8,-2 0-4-8,-2 0-15 9,-1-1-22-9,-4-2-40 8,1 2 2-8,-3-3 25 8,-1 2-28-8,2 1 16 8,0-3 19-8,-3 2 28 7,4-2 3-7,1 1 35 8,-1-1-23-8,2 0-2 9,0 2 15-9,2-3 13 11,-1 2-16-11,0-1 13 5,0 1-16-5,1 1 10 7,-2-1 18-7,1 0-31 8,-1-3 9-8,0 4 0 8,1-1 36-8,0 1 17 8,2 0-10-8,-3-2-2 8,3 4-20-8,-1-2 4 8,2 1-10-8,0-1-18 9,1 1-6-5,-1 1-1-1,0 0-17 1,0-1-1 0,1 1-18-1,-5 0-1 2,3 0-5-1,1 0 2 0,-1-1 20-4,2 1 2 8,-1 0 0-8,2 0 21 8,-1 0 13-8,2 0-3 8,0 0-18-8,0 0-11 9,0 0-1-9,0 0 0 7,0 0 1-7,0 0-2 8,0 0-1-4,2 0-21 0,-1 0-3-4,2 0-15 8,5 0-1-5,4 0 41 2,1 0 3-5,7 0 31 8,2 1-12-8,3 1-10 9,1 1-12-9,1-1-1 7,5 2 1-7,-1-1 12 8,0 1-2-8,3 1-10 8,-3-1-2-8,0 2 1 8,0-1-2-8,-4 2-1 9,-3-2-8-9,-5 0-6 8,-3 2 2-8,-6-3 4 8,-2-1-7-6,-2 1-18 3,-4-2 12-5,-1-1 13 9,-1 0 12-9,0-1 12 7,0 0 28-3,0 2 32 0,0-2 14-4,0 0-3 8,0 0-3-8,-3 1 9 8,0-1 37-8,-5 1-22 9,-1 2-58-9,-5 0-46 8,-3 4-1-8,-2-2 0 7,2 1 0-7,-5 4 0 8,3-3-11-5,0 4-4 2,-1 1 1-5,-1 2-6 8,-4 6-4-8,-1 2 13 0,0 1 9 7,2 2-12 2,0-1 2-9,3 0 1 8,1 1 9-8,5-3-9 0,1-3-13 8,4-2 10 1,6-4 13-9,-1-4-16 7,4-3-10-7,-2-2-6 0,3-1-15 7,0-3-22 2,0 0-21-6,0 0-13 2,0 0-16-1,0 0-3-4,0-6-7 3,4-3-77 6,-1-3-390-9,-3-1-778 9,0-3-554-5</inkml:trace>
    </iact:actionData>
  </iact:action>
  <iact:action type="add" startTime="318967">
    <iact:property name="dataType"/>
    <iact:actionData xml:id="d181">
      <inkml:trace xmlns:inkml="http://www.w3.org/2003/InkML" xml:id="stk120" contextRef="#ctx0" brushRef="#br0">19881 10004 791 0,'0'0'665'1,"0"0"-330"0,0 0-95 6,0 0-36-6,0 0-23 9,0 0 7-9,0 0 5 7,0 0-48-7,0 0-46 8,0 0-12 1,8-7-4-9,-8 7-7 4,0 0-15 0,0 0-26-4,0 0-32 7,0 0 23 2,0 0-4-10,0 0 6 1,0 0-25 13,0 0-3-13,0 0-4 3,1 0-8 6,2 0 12-9,5 0 41 0,0 0 48 7,4-3 50-7,2 1 6 8,6-2-20 1,2-1-45-9,1-2-27 0,4 1-13 7,4 1 1-2,0-2-39-2,1 1 14 6,1 2-14-9,4 1-1 0,-3 1-1 8,0 1 15-8,1 1-15 8,-2 0-18-8,-1 0 16 7,-2 1-10-7,0 3 11 8,-1 1-13-8,0 0 14 8,-2 0 1-8,0 1-1 8,-2 0 0-8,3 1-1 8,-2-1-15-8,2 0 16 8,1 0 17-3,3-3 11-2,1 2 6-3,2-2 6 8,3-1-2-8,1-2-7 8,3 0 0-8,3 0 6 9,1 0 3-9,4 0-9 8,-2 0-6-8,5-1-10 7,-1 0-12-7,0-2 16 9,1 2-18-9,1 0 1 7,0 1 10-7,-2-1-10 8,0 1-1-8,-1 0-1 8,-4 0-15-3,-1 3-3-2,-2 3 17-3,-1 1-1 8,-3 1 1-8,1 0-1 9,-1-1-22-9,2 3 24 7,1-3 15-7,1 1-3 8,3 0-10-4,0-1-1 0,1 0 11-4,1 0-11 8,1-1 0-8,1-1 2 8,3-3 9-8,0 1-10 8,-1-2 32-8,0 0-32 8,-2-1-2-3,-2 0 1-1,-3 0 2-4,-4 0-3 7,-3 0-12-7,-2 0 11 8,-4-1 1-8,-3 0 1 8,-1 1-1-8,-1 0-9 8,-4 0 9-8,2 0 15 9,2 0-12-9,-3 1 9 7,1 0-12-7,0 2-1 9,-2 0-1-9,1-2 1 7,-3 2-3-7,-1 0 1 8,1-1 1-3,0 0-1-2,-1 1 1-3,-2-1 2 8,1 0 1-8,0-1 0 8,-2 2 1-8,0-3 0 8,-3 0 1-8,1 0 19 8,-2 0 9-8,2 0-10 8,-3 0-18-8,0 0-1 8,-3-4 14-8,-3 2-13 9,-1 1 12-9,0 0-12 8,-5-1 0-8,1 2 10 8,-2 0-11-4,0 0 0-1,0 0-2-3,0 0-1 8,0 0-1-8,0 0 0 8,0 0 1-8,0 0 1 8,0 0 3-8,0 0 12 9,0 0-12-9,0 0 9 7,0 0-9-7,0 0 0 8,0 0-1-8,0 0 10 8,0 0-9-8,0 0 12 8,0 0-2-8,0 0-10 8,0 0 12-4,0 0 0 0,0 0 1-4,0 0 5 8,0 0 1-8,0 0 5 8,0 0 4-8,0 0-4 8,0 0-2-8,0 0-4 8,0 0-9-8,0 0-11 8,0 0-1-8,0 0-2 8,0 0-16-8,0 0 3 8,0 0-4-8,0 0-2 8,0 0-4-8,0 0-5 8,0 0-16-8,0 0-31 8,0 0-30-8,0 0-69 0,0 0-109 7,0 0-174 2,-2 0-172-9,-3-1-571 8,-4-3-504-8</inkml:trace>
    </iact:actionData>
  </iact:action>
  <iact:action type="add" startTime="322543">
    <iact:property name="dataType"/>
    <iact:actionData xml:id="d182">
      <inkml:trace xmlns:inkml="http://www.w3.org/2003/InkML" xml:id="stk121" contextRef="#ctx0" brushRef="#br0">17391 10481 2510 0,'0'0'589'7,"0"0"-394"-4,0 0-100 6,0 0-22-8,0 0-53 0,0 0 34 7,0 0 25-7,0 0-29 8,0 0-34 1,0 0-13-9,0 0 57 0,6-2 19 8,-3 1 12-8,-2 1 13 8,2-2-3 0,-3 2-14-8,0 0-15 8,0 0-22-8,3 0-19 0,-1 0-31 8,2 0 2 0,6-1-2-8,3 1 15 0,6 0 4 7,4-1-7-7,0 1-10 8,7-3 0 1,3 1-1-9,5 0 2 8,-1-1-3-8,5-3 2 0,4 3 1 8,0-3 18 1,2-3 4-9,-2 0-25 7,1-1 0-7,-2-1-1 6,-6 1-1-5,-6 0-20-1,-4 3-6 9,-9 2-3 0,-6 0 3-9,-8 1 7 0,-1 4 21 6,-5 0 43-6,0 0 41 9,0 0 9-1,0 0-10-8,-6-1 6 0,-4 0-89 7,0-1-52-7,-3-1-47 9,-3 3 3-1,4 0 28-8,-3 0-16 0,4 0-12 9,1 0 9-6,0 0-5 1,5 0-11 4,0 0-1-8,2-1 3 0,0-2-19 10,0 0-73-7,-1-2 8 0,2-2 83 5,-1 0 54-8,0-1 19 0,0 0 28 8,-2 1 1-5,2 1 24 1,-2 1 34 5,0-1 15-9,-2-1-6 0,3 3-12 7,-2 0 5-7,0 1 10 10,0 0 16-10,1 1 15 6,-1 0-16-6,3 2 7 9,0-1 2-9,0 1-6 8,3 0-15-8,-3 0-8 7,3-1-9-7,0 1-3 8,0 0-12-8,0-2-13 9,0 2 3-5,0 0-10-1,0 0 1-3,0 0-3 9,0 0-17-9,0 0 0 7,0 0-2-7,0 0-1 8,0 0-36-8,3 0-25 8,0 0-38-8,3 0 10 9,5 2 90-9,3 0 34 7,3 2 13-7,3 0-7 8,2 0-15-8,4 0-6 8,-1-2 15-8,0 3-12 8,0-2-19-8,-2 1 0 8,0 1-3-8,-3-3-13 8,0 3 10-8,0 0 3 9,-4-3-2-9,-2 2 2 8,-3-2-12-8,-3 2 9 7,-3-3-22-7,-4 4-3 8,2-4 3-4,-3 0 15 0,0-1 10-4,0 0 28 0,0 1 21 13,0 0 4-9,-4 2 0-4,-1 1 0 8,-1 0-1-8,1 1-9 7,0 0-9-2,-3 2-9-1,1-1-22-4,1 0-3 8,-2 3-2-8,0-1-1 0,-1 3 0 7,-1 0-10 2,1 3 11-9,-2 0-1 8,2 3 0-8,-4 1-12 7,0 3 12-7,0 1 1 0,-1 1 1 8,1 0 0 1,0 0 1-9,0-1-19 7,4-1 19-7,0-3 3 0,3-4 0 7,1-5-3 2,4-4-28-9,-1-2-9 0,2-2 3 8,0-1 17-8,0 0 17 7,0 0 28 3,0 0 12-10,0 0 12 0,0 0 7 7,0 0 6-7,0 0-1 7,0 0-6 2,0 0-11-9,0 0-11 8,0 0-11-8,0 0-7 0,0 0-18 8,0 0-17 1,0 0-48-9,0 0-30 7,0 0-25-7,-1 0-19 0,-1 0-43 8,0 4-58 0,-3 1-119-8,-2 3-159 0,0-1-244 8,-2 1-526-8</inkml:trace>
    </iact:actionData>
  </iact:action>
  <iact:action type="add" startTime="324954">
    <iact:property name="dataType"/>
    <iact:actionData xml:id="d183">
      <inkml:trace xmlns:inkml="http://www.w3.org/2003/InkML" xml:id="stk122" contextRef="#ctx0" brushRef="#br0">15820 15341 2165 0,'0'0'665'1,"0"0"-411"7,0 0-254 3,0 0 13-10,0 0 12 8,0 0 138-8,0 0-7 0,0 0-41 7,0 0-30 2,18-42 7-9,-17 37 40 8,2 0 12-8,-3 0-14 0,2 2-21 6,0-2-16 5,-2-2 3-11,0 2-6 7,0-1-13-7,0-1-6 0,0 0-7 7,0-1-21-7,-2 0-15 8,-1-2 3 0,-3 0 3-8,2-2-4 0,-2 0-2 7,-2 1 2-7,-3-3-17 9,1-1-13-1,-3 0-7-8,3-2 7 8,-2 2 3-8,1 0 31 0,-1-1-7 7,1 2-27 3,-1 0-16-10,-1-2 2 0,-1-1 14 7,2 2 1-7,-1 1 0 8,1 0 1 0,1 0 10-8,-3 4-11 0,2 0-1 7,1 1-2-7,-3 2-1 8,0 0 1 1,-3 0-22-9,0 1-10 0,-3 2 1 8,-2 0 5-8,2 2-6 8,-2 1 10-8,-1 1 8 7,4-2 16-7,-2 2-1 9,2 0 0-9,0 0-2 8,1 0 2-8,3 0 1 7,-2 0 1-7,4-1 0 9,-1 1 1-9,1 0 1 8,1 0 13-8,-1 0-15 7,0 0-1-7,2 0-25 8,-1 0 4-4,1 0-1 5,-1 1 22-9,0 2 0 3,0-1 0-3,0 2-1 8,-4-1-23-8,2 2 5 10,-3 1 7-10,1 0 9 6,-2 1 0-6,-1 1 0 9,1 0-10-9,-2 0 12 8,1 3-1-8,-1 0-1 7,-2 1 1-7,2 1-10 8,-2-1 9-8,-1 1 0 9,4-1 0-9,-1 1 2 7,0-1 1-7,4 1 2 9,-2 1 1-9,3-1-1 8,-2 0-2-8,5 1 1 9,-3-2 0-9,3 2-1 6,-1-1-2-2,5-2-17 0,0 1 7-4,2-1-4 9,3 1-5-9,-1-1-1 7,0 3 7-7,1-1 2 8,2 3 10-8,-1 0 1 8,2 3 2-8,-3 0 22 9,2 0-20-5,-1-1 0 0,-2-1 0-4,4 0 14 7,-1-3 1-7,-1-1-17 10,2 1-2-10,0-1 2 7,0-1 12-7,0 3-9 7,2-1 0-7,-1 0 1 8,3 0 20-8,-1 0-5 9,0-1-17-9,2 0-2 7,-2 0 0-7,0 0-1 8,2 0-1-8,-1 1 2 9,-1 2 17-9,2-2-1 7,-1-1-4-7,0 3-12 9,3 0 1-9,1-2 14 9,-3 1-12-9,4-1-1 6,1 0-2-6,-1 1 2 8,1-2 14-8,0 0-1 8,0-2-12-8,-1 1-1 8,2-2 14-8,-2-1-14 8,1 0 10-8,-1 0 3 8,2 0 1-8,-1-1-13 8,-1-2-2-8,2 2 11 8,0-2-11-8,0-1 14 9,-1 2-2-9,2-2-1 7,0 0 12-6,0 1-5 6,1-2-7-7,1 1 0 9,0-1-10-9,1 1 17 7,3-3 11-7,2 0-18 0,1 0 1 8,1-2 2 0,1 0 6-8,0 0-19 8,0 0 11-8,-1 0-13 0,-2 0 1 8,0 0-1 0,-1 0 0-8,-2 0 0 8,-2 0-1-8,0 0-2 8,-3 1-16-7,2 0 4 6,-1 0 12-7,0 1 0 8,0-1 3-8,0 1 0 0,3-2 12 7,-1 0 6 2,2 0 10-9,1-2 2 9,0-3-5-9,2-2-7 0,0-2-3 6,2-2 0 4,1-1 1-10,0-2-1 8,0 0-12-4,2-1 12-4,-2-1-12 3,-1 0 0 5,0 0-2-7,-2 1 1 7,-4 2-2-8,0 0 1 7,-4 3-1-7,-2-1 16 0,-2 1 5 7,-2 3 3 2,-1 0 1-9,0-1-4 0,-2 0 3 12,-2 1-6-12,2 0-15 3,-1-4 0 7,-1 0 0-10,2-1-2 0,-1-1-1 6,2-1-2-6,0-3-13 9,1 0 12-1,0-1 0-6,0 0 1-2,0 0 2 6,1 1 0-6,-3-1-1 7,3 2-1 3,-1-1 1-10,-2 1 0 0,0 3 1 6,-1 2 2-6,-1 0 13 8,-1 2 0 1,0 0-2-9,0 2 2 0,0 0-3 8,0 1 3-8,0-1 3 8,0 2-16-8,0-2-2 8,-1-1-2 0,-1 0 1-6,-1-1 0-2,2 0-1 5,-2-3-10-5,-1 0-3 9,3 2 12-9,1-4-9 7,-2 1 9-7,2 0-15 8,0 0-1-8,0-2 4 8,0 1 13-8,0 0-1 8,0 0-9-8,0-1 10 8,0 0 0-8,2 1 0 8,-1 0 1-8,2 0 1 8,-1 3 0-8,-2 0 18 11,0 2 18-11,0 2 1 5,0 2-7-5,0-2-27 8,-2 1 9-8,-1 1-8 8,0-1 14-8,0 1-16 8,0-2 10-8,0 2-11 9,0 1 1-9,2 0 10 8,0 1 0-8,-1 1-11 8,2 0 1-8,-1 1 0 7,1 1 13-7,0 0-3 9,0 0-9-9,0 0 0 10,0 0-1-10,0 0-2 5,-2 0-1-5,2 0-2 9,0 0-12-9,0 0-3 7,0 0 0-7,0 0-6 8,0 0-4-8,0 0-8 8,0 0-10-8,0 0-14 8,0 0-19-8,0 0-22 8,0 0-15-8,0 0-15 8,-1 0-26-8,1 0-61 8,0 1-114-4,-3 1-174 0,-1 2-184-2,-2 1-438 4,-3 2-429-6</inkml:trace>
    </iact:actionData>
  </iact:action>
  <iact:action type="remove" startTime="328891">
    <iact:property name="style" value="instant"/>
    <iact:actionData xml:id="d184" ref="#d103"/>
  </iact:action>
  <iact:action type="add" startTime="328893">
    <iact:property name="dataType" value="strokeEraser"/>
    <iact:actionData xml:id="d185">
      <inkml:trace xmlns:inkml="http://www.w3.org/2003/InkML" xml:id="stk123" contextRef="#ctx0" brushRef="#br1">7987 7797 886 0,'0'0'1604'2,"0"0"-1038"5,0 0-253-6,0 0-75 8,0 0-36-8,0 0-4 10,0 0-3-10,0 0-36 11,0 0-48-11,0 0-27 3,0-5-13-3,0 5-13 8,0 0-15-8,0 0-12 8,0 0-7-4,0 0-2 0,0 0-1-4,0 0-2 8,0 0-16-8,0 0 0 8,0 0-1-8,0 0-1 8,0 0 0-8,0 0 1 9,0 0-2-9,0 0-1 7,0 0-2-7,0 0-18 9,0 0-7-6,0 0-15 2,0 0-12-5,0 0-22 7,0 0-22-7,0 0-22 8,0 0-12-8,0 0-14 8,0 0-32-8,0 0-29 9,0 0-61-2,0 0-72-4,0 0-141-3,0 0-250 5,0 0-384-5,0 3 314 9</inkml:trace>
    </iact:actionData>
  </iact:action>
  <iact:action type="add" startTime="330916">
    <iact:property name="dataType"/>
    <iact:actionData xml:id="d186">
      <inkml:trace xmlns:inkml="http://www.w3.org/2003/InkML" xml:id="stk124" contextRef="#ctx0" brushRef="#br0">10327 9478 728 0,'0'0'583'15,"0"0"-189"-14,0 0-95 3,0 0-43-3,0 0-17 7,0 0 0-7,0 0-40 8,0 0-38-8,0 0-40 8,-6-21-57-8,6 17-29 8,0-2 0-8,0-1-9 9,0 3 12-9,0-1 10 7,0 2 21-7,0-3 11 8,0 5 11-8,0-2 1 8,0 2 2-8,0 1 3 8,0 0-2-8,0 0-1 8,0 0-10-3,0 0-19-2,0 0-9-3,0 0-9 8,0 0-7-8,0 0-9 8,0 0-12-8,0 0-16 8,0 0-2-8,0 0-1 9,0 0-19-9,0 0-6 7,0 0-9-7,0 1-3 8,0 3-9-8,-1 3-7 0,1 4 53 8,-2 3 19 0,2 3-7-8,-1 2-12 9,1 2-2-5,0-1-1-4,0 2-15 3,0-1 18 5,0 0 0-8,0-1-1 8,3-2-17-8,1-1 14 0,-1-4-8 8,1 0-13 0,2-2-6-8,-2-4 0 8,1-1 0-8,-1-1 9 0,0-4 6 13,2 3 13-10,1-4-22-3,2 0-3 9,0 0 17-9,3 0 11 0,3-4 15 12,1-3-15-9,0-3-39-3,4 0-39 8,-3-1 12-4,3-1-6-4,-1-2-23 8,-2 0-3-4,0-2-9-4,-2 1 5 8,-4 1 48-8,-2-2-23 0,-5 4 29 7,-1-1 48-7,-3 1 16 8,0 1 39 1,-3 2 8-9,-2-1-15 0,-1 3-3 8,-3-3 47-8,2 5 9 7,1-1-6 2,0 1-13-9,2 2 12 0,3-1 9 7,-2 4-2-7,3 0-32 8,0 0-63 1,0 0-6-9,0 0-34 0,0 0 0 7,0 0-4-7,0 0 1 8,0 0-8 1,0 0 10-9,0 0 4 0,0 0-4 8,0 5-5-8,0 2 40 7,4 2 62 2,-4 3 17-9,1 2-6 4,-1 0-8-1,0 3-15-3,0 1-15 9,0 1-11 0,-1 3 1-9,-4 0-6 0,2-1-17 6,1 2 29-6,1 0-29 9,-1-3-2-9,2-1-12 7,0-2-4-7,3-1-2 8,3-2 2-8,4-4-3 8,-1-2-9-8,2 2 28 8,1-4 3-8,1-2 16 8,2-1-3-3,-1-2 9-2,1-1 3-3,1 0-7 8,0 0-21-8,-1-1-3 8,0-4-47-8,-2 3-55 9,-2-3-50-5,-2 1-42-1,-1 3-69-3,-4 1-106 8,0 0-206-8,-2 0-450 8,-2 0-360-8</inkml:trace>
    </iact:actionData>
  </iact:action>
  <iact:action type="remove" startTime="333357">
    <iact:property name="style" value="instant"/>
    <iact:actionData xml:id="d187" ref="#d183"/>
  </iact:action>
  <iact:action type="add" startTime="333361">
    <iact:property name="dataType" value="strokeEraser"/>
    <iact:actionData xml:id="d188">
      <inkml:trace xmlns:inkml="http://www.w3.org/2003/InkML" xml:id="stk125" contextRef="#ctx0" brushRef="#br1">15333 14921 64 0,'0'0'2343'1,"0"0"-1725"0,0 0-407 6,0 0-176-6,0 0-19 10,0 0 83-7,0 0 38 0,0 0 12-3,0 0-55 13,-6 5-43-13,8-5-10 4,-2 0-22-4,1 0-17 7,-1 0 1-7,0 0 16 8,0 0 6-2,0 0 9-4,0 0 1-2,0 0-7 8,0 0-9-8,0 0 4 8,0 0-8-8,0 0 1 8,0 0-15-8,0 0-1 8,0 0-3-8,0 0-28 8,0 1-8-8,0 2-21 9,0 1 23-9,0 0-58 8,0 2-75-8,0-2-90 8,0 0-107-8,2 2-96 8,-1-3-237-4,-1-3-375-1,0 0 278 1</inkml:trace>
    </iact:actionData>
  </iact:action>
  <iact:action type="remove" startTime="333987">
    <iact:property name="style" value="instant"/>
    <iact:actionData xml:id="d189" ref="#d154"/>
  </iact:action>
  <iact:action type="add" startTime="333990">
    <iact:property name="dataType" value="strokeEraser"/>
    <iact:actionData xml:id="d190">
      <inkml:trace xmlns:inkml="http://www.w3.org/2003/InkML" xml:id="stk126" contextRef="#ctx0" brushRef="#br1">15306 15323 448 0,'0'0'2041'10,"0"0"-1446"-9,0 0-355 7,0 0-145 3,0 0-3-10,0 0 76 0,0 0 59 12,0 0-19-12,0 0-65 7,0 0-40-2,1 3-10-5,-1-3-7 0,0 1-12 7,0-1-12-7,0 0-19 8,0 0-15 1,0 2-10-9,0-2-16 0,0 0-2 7,0 0-1-7,0 1-27 8,0 0-18 1,0 2-28-9,0 0 6 0,0 1-34 7,0 2-43-7,0 1-86 13,0-2-138-9,0 1-142-4,0 1-171 5,0-4-446-3,0 1-253 2</inkml:trace>
    </iact:actionData>
  </iact:action>
  <iact:action type="remove" startTime="334515">
    <iact:property name="style" value="instant"/>
    <iact:actionData xml:id="d191" ref="#d153"/>
  </iact:action>
  <iact:action type="add" startTime="334519">
    <iact:property name="dataType" value="strokeEraser"/>
    <iact:actionData xml:id="d192">
      <inkml:trace xmlns:inkml="http://www.w3.org/2003/InkML" xml:id="stk127" contextRef="#ctx0" brushRef="#br1">15162 15619 1860 0,'0'0'1049'11,"0"0"-809"-10,0 0-151 7,0 0-50-7,0 0 40 8,0 0 65-8,0 0-5 7,0 0-79-7,0 0-60 9,-15 6 0-9,17-6 14 8,2 1 30-8,-1-1 50 8,3 0 29-3,-2 0-28-2,3 0-17 0,-4 0-16 2,0 0-21-2,-1 0-13 1,-2 0-3 0,0 0-4 0,0 0-2-4,0 0-19 9,0 0-59-3,0 0-119-4,0 0-105-2,0 0-103 8,-2 1-167-8,-1 2-473 8,-1 1-103-8,-4-1 400 8</inkml:trace>
    </iact:actionData>
  </iact:action>
  <iact:action type="remove" startTime="338698">
    <iact:property name="style" value="instant"/>
    <iact:actionData xml:id="d193" ref="#d180"/>
  </iact:action>
  <iact:action type="add" startTime="338640">
    <iact:property name="dataType" value="strokeEraser"/>
    <iact:actionData xml:id="d194">
      <inkml:trace xmlns:inkml="http://www.w3.org/2003/InkML" xml:id="stk128" contextRef="#ctx0" brushRef="#br1">16478 9869 26 0,'0'0'1369'2,"0"0"-758"6,0 0-157-7,0 0-129 8,0 0-81 0,0 0-61-8,0 0-11 0,0 0 3 8,0 0-23-8,0 0-23 8,7-21 6 0,-7 21 7-8,0 0-49 0,0 0-21 8,0 0-19-8,0 0-32 8,-1 1-20 0,-1-1-1-8,2 0-20 0,-1 0 1 7,1 0 4-7,0 0-10 9,0 0-16 0,0 1-12-9,0-1-12 0,0 0-27 7,0 0-58-7,1 0-97 7,6 0-115-7,3 0-135 8,5 0 126-8,3 0-86 8,5 0-278-8</inkml:trace>
    </iact:actionData>
  </iact:action>
  <iact:action type="remove" startTime="339372">
    <iact:property name="style" value="instant"/>
    <iact:actionData xml:id="d195" ref="#d181"/>
  </iact:action>
  <iact:action type="add" startTime="339375">
    <iact:property name="dataType" value="strokeEraser"/>
    <iact:actionData xml:id="d196">
      <inkml:trace xmlns:inkml="http://www.w3.org/2003/InkML" xml:id="stk129" contextRef="#ctx0" brushRef="#br1">20118 10006 214 0,'0'0'91'9,"0"0"-22"-4,0 0-33 0,0 0-34-4,0 0-1 0,0 0 110 12,0 0 81-8,0 0 59-1,0 0 26 0,19 23 39 4,-18-23 77-6,1 0 28 0,1-1-27 9,-1-3-53-10,1 0-38 7,0 3-15-7,-3-1-5 0,3 0-16 7,-3 0-19 2,0 2-32-9,0 0-38 8,0 0-22-8,0 0-16 0,0 0-33 7,0 0-37-7,0 0-25 8,0 0-11 1,0 0-13-9,0 0-7 0,0 0-14 7,0 0-12-7,0 0-9 8,0 0-4 1,0 0-2-9,0 0-9 3,0 0 8 1,0 0-5-4,0 0-1 8,0 0-5-8,0 0-25 8,0 0-31-8,0 0-30 8,0 0-35-8,0 0-71 8,0 0-160 1,2 0-264-9,-2 5-152 0,0-4-714 7</inkml:trace>
    </iact:actionData>
  </iact:action>
  <iact:action type="add" startTime="344667">
    <iact:property name="dataType"/>
    <iact:actionData xml:id="d197">
      <inkml:trace xmlns:inkml="http://www.w3.org/2003/InkML" xml:id="stk130" contextRef="#ctx0" brushRef="#br0">18899 11311 2410 0,'0'0'618'9,"0"0"-333"-8,0 0-209 0,0 0-76 8,0 0-19-8,0 0 19 8,0 0 61 0,0 0-61-8,0 0-32 0,0 0-51 7,11-1 83-7,-3 0 32 8,1-2 22 1,0 2 16-9,1-3-19 0,2-3 6 7,-1 1 3-7,4-1 25 9,2-3 16-1,3-3 12-8,2-1-16 8,5-2-5-4,4-5-20-4,3-1-28 4,3-3-16-4,4-3-13 8,1-1-15-8,2-1 1 7,-2-1-1-7,-1 1 0 9,0 4 1-1,-3-3 2-8,-4 3-1 0,-2 1 0 7,-3 0 2-7,-2 2-2 8,-2 0-2-8,-3 2-1 8,-2 1 1-8,-5 2 2 8,-4 5 26-8,-3 0 9 8,-3 2 19-8,-2-2-16 9,1 4-28-9,-2-2 7 8,-2 2 6-8,2-1-22 8,-1 2-3-8,-1-2-11 9,0 2-7-2,0 1 6-7,0-1 12 2,0 3-19 3,0 0 17-5,0-1-1 11,-3 1 2-8,-2 0-2-1,-1 3-22-2,-3-3-40 8,1 0 0-8,-5 3-1 8,-2-3 10-8,-2 1-6 9,0-1 9-9,-5 2-11 7,-1-1 11-7,0 3 18 8,-2 1 16-8,-5 0-22 8,1 0-28-8,-1 1 47 8,1 5 20-8,1-3 1 8,2 3 1-8,3-4-1 8,1 3 1-8,0 0 2 8,1 1 17-8,0 0-19 8,1 0-2-8,-1 2 1 9,0 0 0-9,0 2-2 8,-1 1 3-8,5-3-15 7,-2 2 5-7,2-2 10 8,4 0 19-8,3-1-3 8,-1 0 12-8,3 1-6 8,2-2-21-8,-1 1 2 8,4-2 16-8,-1 1-6 8,1 1-13-8,3 1-25 8,-1-1 23-8,1 0 2 8,0 3 28-8,0 0 0 9,1-1-6-9,4 2-6 8,2-2 0-8,0 3 12 7,2 0 0-7,3 1 26 8,-1 1-19-8,3-1 9 8,0 0-13-4,1 1-16-1,4 0 23 0,-1 2 8 3,1-1 7-6,1 3-28 8,2-1 22-8,0 2-13 9,1-1 0-6,0 2 6 1,1-1-3-4,-1-1-12 9,2 3-10-9,1-1 4 8,-1-1-19-8,-3 4 18 8,1-4 10-8,0 1-25 8,-3 1-3-8,-1-2 12 8,0 0 7-8,-3 2-7 8,0-1 22-8,-2-1-6 7,0 1 18-7,-2-3-16 8,-1-2-2-8,-3-2-27 8,0-4 2-8,-2 0 0 9,0-4-3-9,0-1 1 7,-4-1 2-7,1-3 10 9,0 4-10-9,-1-4 21 7,-1 0 4-7,-1 0 5 0,2 0 19 8,-2 0 10 0,0 0 11-8,0 0-3 8,0 0-9-8,0 0-16 0,0 0-8 7,0 0-7 3,0 0-9-10,0 0-2 7,0 0-7-7,0 0-11 8,0 0-1-9,0 0-2 10,0 0-16-9,0 0-4 8,0 0-2-8,0 0 3 0,0 0-1 7,0 0 10 2,0 0-3-9,0 0 12 8,0 0 0-8,0 0 0 0,0 0 1 8,0 0 0 0,0 0 1-8,0 0-2 8,0 0-12-8,0 0-13 0,0 0-5 7,0 0-1-7,0 0 10 8,0 0-4 1,0 0-2-9,0 0-4 0,0 0-15 9,0 0-15-9,0 0-25 6,-2 0-24 4,-1 0-50-10,0 2-79 0,-4 3-77 11,-1 2-122-11,0 0-177 6,-2 2-559 1,2-5-408-7</inkml:trace>
    </iact:actionData>
  </iact:action>
  <iact:action type="remove" startTime="348553">
    <iact:property name="style" value="instant"/>
    <iact:actionData xml:id="d198" ref="#d197"/>
  </iact:action>
  <iact:action type="add" startTime="348556">
    <iact:property name="dataType" value="strokeEraser"/>
    <iact:actionData xml:id="d199">
      <inkml:trace xmlns:inkml="http://www.w3.org/2003/InkML" xml:id="stk131" contextRef="#ctx0" brushRef="#br1">19552 11257 1874 0,'0'0'645'2,"0"0"-316"-1,0 0-182 6,0 0-19-6,0 0 29 7,0 0 50 2,0 0 11-9,0 0-51 3,0 0-73 2,0-4-31-5,0 4-9 8,0 0-4-8,0 0 3 8,0 0-12-8,0 0-22 7,0 0-18-7,0 0-1 8,0 0-13-8,0 0 1 8,0 0 11-8,0 0-2 9,0 0 2-9,0 0-1 8,0 0 2-8,0 0 3 7,0 0 22-7,0 0 6 9,0 0-6-6,0 0-4 2,0 0-8-5,0 0-1 8,0 0-9-8,0 0 10 7,0 0-10-7,0 0 9 9,0 0-10-9,0 0 0 8,0 0-1-8,0 0 0 8,0 0 1-8,0 0-1 7,0 0-1-7,0 0-1 8,0 0-14-8,0 0-4 8,0 0-9-8,0 0-24 8,0 0-54-4,0 0-67 0,0 0-88-4,0 0-101 8,0 3-118-8,1-1-7 9,1 4-47-9,-2-2-443 8</inkml:trace>
    </iact:actionData>
  </iact:action>
  <iact:action type="add" startTime="350266">
    <iact:property name="dataType"/>
    <iact:actionData xml:id="d200">
      <inkml:trace xmlns:inkml="http://www.w3.org/2003/InkML" xml:id="stk132" contextRef="#ctx0" brushRef="#br0">17449 13146 2368 0,'0'0'737'1,"0"0"-370"0,0 0-199 6,0 0-45-2,0 0 47 0,0 0 56 1,0 0-48-1,0 0-91-4,0 0-72 10,0 0-15-7,0 1-25 1,1-1-9 3,1 0-15-7,2 0-26 0,3 0 3 8,8 1 72-8,5-1 75 7,7 0 21 3,7 0-52-10,3-2-29 0,8-4-12 6,2 0 19-6,7 0-9 9,0-1-10-9,1 1 9 7,-1-1-12-2,0 2 0-1,-1 2-2-4,-5-1-20 8,-2 2 21-8,-5 2-2 8,-7 0-12-8,-3 0 13 7,-9 0-17-7,-3 0 17 9,-7 0-11-9,-3 2 10 7,-3-1 0-7,-1-1 3 9,-2 0 3-5,-2 0 22-1,2 0 3 1,0 0 9 3,0 0 0-7,1-3 0 5,1 2-12 0,2-2-13-1,-2-1-12-4,3-2-2 8,-2 5-16-8,3-3-1 8,-3-2-5-8,0 5-10 8,-2-3-13-8,1 2-5 8,-2 2 11-8,-2 0 4 8,-1 0 3-8,0-1 6 0,0 1 12 7,0 0 4 2,0 0 9-9,0 0-22 7,0 0-13-7,0 0-15 8,-3 0-29-3,-3-3 3-1,-2 3-144-4,-4-3-21 8,1 1 37-8,-4 0 12 0,-1 1 73 7,0-1-19 1,-4-1-10-8,0 1 25 9,3-2 119-9,-2-2 7 0,3 3 29 7,1-2 26 1,1-2-26-8,3 1 7 8,2-2 25-8,1 1 3 0,2 1 62 13,0 0 31-9,2 1-29-1,2 3-7 1,0 0-22-4,2 0-17 8,-2 1 1-8,2 1 18 8,0 0 16-8,0 0-4 8,0 0-25-8,0 0-28 8,-1 0-22-8,1 0-17 0,0 0-8 7,0 0-13 3,0 0-13-10,0 0 11 7,0 0-1-3,0 0 0-1,0 0 3-2,0 0 12 7,0 0 16-8,0 0 3 9,0 0-3-9,0 0-6 0,0 0-4 6,0 0 1 3,4 1 3-9,2 1 46 8,2 0 56-8,2-1 3 0,-1 0-35 7,5 2-37 2,-2-2-18-9,4 0-3 9,-2 1-7-9,3 0-5 0,1 0-20 7,-1 1 1 2,4-1-2-9,-1 2-1 7,2 0-15-7,0 1 14 5,3 1-1-2,-1 2 0 5,2-1-1-8,1 3 1 0,-1 0-1 8,-2-2-12-8,-1 2 13 8,-3-3-13-8,-3-2 2 8,-3 2 10-8,-3 0-12 8,-3-3 12-8,-2 0-12 7,-3-3 2-7,-3 0 11 8,0 0 2-8,0-1 19 9,0 0 8-9,0 0 10 8,0 0 12-3,0 0 6-3,0 0 3 7,0 0 13-9,0 0 11 0,-2 0 3 8,-1 0-9-8,-1 0-15 8,0 2-24 1,-2 0-37-9,-1 0-2 0,-2 1-2 6,1-1 1-6,2 0-9 9,0 0 10-1,2-1 0-8,-1 1-1 0,-2 2 0 8,2-1-12-8,-3 1 3 7,-1 2 10-1,-2 2-10-3,-3 2 9-3,-3 3 0 7,-1 0 0-7,-4 5-10 8,0 0 11-8,0 4 2 8,-1 0 0-8,1-1 1 9,2 2-1-9,4-3-1 7,0-2-1-7,3-2 1 10,3-2 1-7,2-3-1 0,2-3-1 4,1-3-1-2,4-2 0-5,0-2 0 5,1 0 2 0,0-1 1-2,0 0 21-3,0 0 7 7,0 0-1-7,0 0-3 9,0 0-2-9,0 0-7 8,0 0 0-8,0 0-12 8,0 0-3-8,0 0-1 8,0 0-11-8,0 0-3 7,0 0 0-7,0 0-1 8,0 0 1-8,0 0 0 9,0 0 3-9,0 0 9 8,0 0-9-3,0 0 9-2,0 0 1-3,0 0 1 7,0 0-12-7,0 0 1 9,-2 0-6-9,2 0-9 7,0 0-7-7,0 0-27 9,0 0-39-9,-1 0-44 8,1 0-68-8,-2 0-93 7,1-1-108-7,-2-3-266 9,-2 1-712-9,0-3-460 7</inkml:trace>
    </iact:actionData>
  </iact:action>
  <iact:action type="remove" startTime="352957">
    <iact:property name="style" value="instant"/>
    <iact:actionData xml:id="d201" ref="#d182"/>
  </iact:action>
  <iact:action type="add" startTime="352960">
    <iact:property name="dataType" value="strokeEraser"/>
    <iact:actionData xml:id="d202">
      <inkml:trace xmlns:inkml="http://www.w3.org/2003/InkML" xml:id="stk133" contextRef="#ctx0" brushRef="#br1">17798 10400 1681 0,'0'0'968'2,"0"0"-576"6,0 0-85-7,0 0-50 7,0 0-23-7,0 0-20 8,0 0-5-2,0 0-38-3,0 0-44-3,0 0-29 8,0 1-30-8,0-1-19 8,0 0-12-8,0 0-12 7,0 0-10-7,0 0-3 9,0 0-12-9,0 0-1 8,0 0-1-4,0 0-16 0,0 0-10 0,0 0-36 0,0 2-72-4,0-1-74 8,0 3-92-8,-2 1-95 8,-1 3-18-2,-4 0-127-4,-1 3-482-2,-3 2-558 8</inkml:trace>
    </iact:actionData>
  </iact:action>
  <iact:action type="add" startTime="357184">
    <iact:property name="dataType"/>
    <iact:actionData xml:id="d203">
      <inkml:trace xmlns:inkml="http://www.w3.org/2003/InkML" xml:id="stk134" contextRef="#ctx0" brushRef="#br0">9681 16196 633 0,'0'0'1094'1,"0"0"-838"6,0 0-175-5,0 0 30-1,0 0 2 8,0 0 4 1,-75 45 9-9,69-41 19 0,5-1 22 7,-1-3-3-7,2 0-49 8,0 0-16 1,0 0 23-9,0 0-5 0,0 0-9 7,0 0 6-7,0-2 22 8,0 1 5 0,3 0 7-8,-1 0-17 0,2-4-40 7,1 0-23-7,2-1-16 8,4-2-30 2,2 1-22-10,-1-3-1 0,7 3-17 6,1-4-7-6,3 1 24 8,6-1-11-8,3-3 12 9,5-2 0-9,2-4 1 8,6-4 2-8,5-6 13 8,3-4 15-8,5-5-30 8,-2-3 2-8,3-2 10 8,-3 0-12-8,-2 4 0 8,-10 5-1-8,-5 8 0 7,-13 6-13-7,-6 8 12 9,-9 5 1-9,-6 4 3 7,-4 4 40-7,-1 0 16 8,0 0-16-8,0 0-12 8,0 0-9-8,0 0-19 9,0 0-3-9,0 0-16 8,-1 3-8-8,-2-1-7 8,-1 1-3-8,0 0-6 8,2 0-13-8,-1 0-6 8,-1-1-9-1,4-2-16-6,0 0-43-1,0 0-50 8,0 0-46-8,0 2-37 8,0 0-58-8,6-2-13 7,0 3-27-7,2 0-134 9,1-2-116-9,-2 0-647 8</inkml:trace>
    </iact:actionData>
  </iact:action>
  <iact:action type="add" startTime="358146">
    <iact:property name="dataType"/>
    <iact:actionData xml:id="d204">
      <inkml:trace xmlns:inkml="http://www.w3.org/2003/InkML" xml:id="stk135" contextRef="#ctx0" brushRef="#br0">10759 15582 1470 0,'0'0'812'1,"0"0"-418"8,0 0-233-8,0 0-52 7,0 0 99 2,0 0 25-9,0 0-17 0,0 0-36 8,0 0-41-4,0 0-20-1,-4-18-21 6,4 18-27-9,0 0-15 0,0 1-56 8,0 0-6-8,0 3-31 8,0 3-22-8,0 5 59 8,0 8 28-8,0 5 31 8,0 6-26-8,0 2-32 8,0 3 0-8,0 4 12 8,0-2-13-4,0 1-13 0,0-2 1 0,0-2 12 0,4-2-1-4,-1 0-18 8,3-5-6-8,-2-4 25 8,0-4-12-8,2-5-23 7,0-3 10-7,1-1 3 9,0-5-21-9,-1-1 8 8,1-2 0-8,2-1 19 8,1-2 15-8,0 0 1 8,3 0 0-8,0-5 11 8,3-4 11-8,3-1-20 7,1-4-2-7,-1 0-41 8,1 1-9-8,-2-3-32 9,0 4-41-5,-1-2-29 0,-1 4-22-4,0-1-14 8,-6 4-23-8,-1 2-37 8,-4 2-64-8,-2-1-61 8,-3 3-4-8,0 0 13 8,-8 0-735-8</inkml:trace>
    </iact:actionData>
  </iact:action>
  <iact:action type="add" startTime="358586">
    <iact:property name="dataType"/>
    <iact:actionData xml:id="d205">
      <inkml:trace xmlns:inkml="http://www.w3.org/2003/InkML" xml:id="stk136" contextRef="#ctx0" brushRef="#br0">10690 15931 1828 0,'0'0'1060'1,"0"0"-717"7,0 0-260-7,0 0-54 8,0 0 41-8,0 0 16 8,0 0-36-8,0 0-50 8,0 0-47-8,10-4-11 8,-3 0 58-8,3-1 16 8,4-2 7-8,4-4-20 9,2-1-3-9,1 0-36 7,3-3-107-7,2 3-104 8,-2 0-83-4,1 2-162 0,-5 1-141-4,0 1-412 8</inkml:trace>
    </iact:actionData>
  </iact:action>
  <iact:action type="add" startTime="358874">
    <iact:property name="dataType"/>
    <iact:actionData xml:id="d206">
      <inkml:trace xmlns:inkml="http://www.w3.org/2003/InkML" xml:id="stk137" contextRef="#ctx0" brushRef="#br0">11020 15815 1558 0,'0'0'1089'1,"0"0"-703"7,0 0-194-7,0 0-74 9,0 0-13-9,0 0-39 0,0 0-66 6,0 0-97 4,0 0-21-10,0 0 73 7,24 9 45-7,-9 0 99 0,5 0 35 7,-1 3-11-3,5-1-66 1,2 3 13 4,-3 1-45-9,3 0-6 0,-3 2 6 6,2 1-22-6,-1 1-1 8,-4 1 14 2,-2-1-14-10,-2-1 0 0,-5-1 17 6,-2-3-19-6,-5 0-24 8,0-2-23 1,-4 2-13-9,0-3-22 0,-9 0-4 7,-2 0-15-7,-3-2-20 8,-2-4 47 1,-3-3 17-9,3-2 41 0,-4-3-64 7,4-6 45-7,1-6 16 8,1-1-23 1,5-5 41-9,4 0-12 0,1-7 11 7,4 0-1-7,4-2 3 8,6-2 33 1,3 1-1-9,4 1 19 0,2 1 13 7,0 4-26-7,-3 2-22 8,0 5-12-8,-5 6-4 8,-5 4-3-8,0 5-48 8,-5 3-19-8,1 0-90 8,-1 2-69-8,-1 4-48 8,3 4-60-8,-2 3-105 8,-1 0-323-8</inkml:trace>
    </iact:actionData>
  </iact:action>
  <iact:action type="add" startTime="359310">
    <iact:property name="dataType"/>
    <iact:actionData xml:id="d207">
      <inkml:trace xmlns:inkml="http://www.w3.org/2003/InkML" xml:id="stk138" contextRef="#ctx0" brushRef="#br0">11467 15788 2188 0,'0'0'707'5,"0"0"-617"-4,0 0-90 7,0 0-20-7,0 0 18 9,0 0 1-9,0 0-21 7,0 0-17-7,-33 72 7 9,33-50 30-9,1 1-17 8,6 2 19-8,0-1 31 7,1 1-9-7,-1 0 4 8,4-4 6-8,-3-2 29 9,0-2-10-9,0-3-12 8,0-2-4-8,-1-4-13 8,-2-1-3-8,-1-2-19 7,-1-2-3-7,1-2-10 9,-1-1 12-9,0 0 1 8,1 0 29-8,1 0 19 8,0-5 19-8,3-2-7 8,0-5-28-8,2-1-30 8,-2-3-2-8,0 2-19 8,1-1-16-8,-3 1-6 7,-1 1 38-2,0 1 3-1,-1 2 32-4,-2 2 6 8,-1 1 0-8,2 0 6 0,-3 3 26 7,0 1 25 2,0 2 35-9,0 0 15 8,0 1-33-8,0 0-45 0,0 0-39 7,0 0-16 1,0 0-12-8,0 0-19 8,0 0-22-8,0 0-22 0,0 0-25 7,1 1-19 3,3 3 28-10,-1-2 79 8,3 3 16-8,0 0-15 0,5-2-1 7,-3 3 0 2,0-1 0-9,1-1-3 8,2 2-25-8,0-1-10 0,0 1-23 6,-1-3-8-6,0 1 21 8,1 1-3 2,-2-2-9-10,0 0-16 0,1 0 2 12,0-3-9-12,0 0-16 3,-1-2 35 6,5-5 41-9,-2-2-3 0,4-5 4 7,-2-3-23-7,3-1-3 8,-1-3-42 1,3 0-26-9,-3-1 28 0,0-1 8 7,-3 0 12-7,-2 2 48 8,-4 2-31 1,-1 3 51-9,-4 3 38 0,-2 3 69 7,0 2 32-7,-2 4 6 8,-5 0-26 1,0 1-3-9,-2 1-49 7,-2 2-56-7,-1 0-11 0,1 0 0 7,-1 5 12 3,2 0-11-10,0 1 11 0,1 1-10 7,3-1-2-7,-2 1 12 8,2 3 24-8,3 0 15 7,0 3-16-7,0 2-6 9,3 3-17-9,0 3-8 8,0 4 18-8,5-1 7 8,1 3 25-8,2-2 19 8,4 0-9-8,-1-4-14 8,4-2-37-8,-1-3-12 8,3-4 31-8,2-1-4 8,-2-4 26-8,2-3 0 8,-3-1-4-8,0-3-19 8,-2 0-31-8,3 0-39 11,-3-4-94-11,-1-2-76 4,-2 1-136-4,-4 1-250 9,-7-1-762-9</inkml:trace>
    </iact:actionData>
  </iact:action>
  <iact:action type="add" startTime="364074">
    <iact:property name="dataType"/>
    <iact:actionData xml:id="d208">
      <inkml:trace xmlns:inkml="http://www.w3.org/2003/InkML" xml:id="stk139" contextRef="#ctx0" brushRef="#br0">17350 14009 2104 0,'0'0'586'6,"0"0"-538"-4,0 0-48 3,0 0-129 1,0 0 6-3,0 0 123 3,0 0 191-3,0 0-37 3,0 0-67 0,77-27 6-3,-59 20 13 3,0-2 19 0,-2 2 15-3,-1 1-10 3,-4 1-19 0,1 2-22-3,-4-1-20 4,-2 2 0-2,3-1-28-2,2 0-6 3,2 0 12 0,5 0-16-3,3-1-18 4,5 2-11-2,6-3 0-2,7 3 17 4,4-2 7-1,6-1-7-3,5-2 22 3,3 0-41 0,7-2-3-3,3-1 2 3,1-4-15 0,3 1 16-3,1-5 13 3,-1 0-13 0,-3 0 0-3,-6 3 0 3,-6 0-25 0,-14 2-51-3,-8 5 4 3,-12 2 31-2,-8 2 0 1,-6 3-6 1,-7 1 47-3,-1 0 52 3,0 0 24 0,-11 0-76-2,-2 0-142 1,-6 0-28 1,-2 1 21-3,-5 4 60 3,1 0 6 0,1 2 16-2,2-3-35 1,8-1-68 1,2-2-75-3,7-1-48 3,5 0-89 0,0-2-168-2,8-5-192 1,4-5-19 1</inkml:trace>
    </iact:actionData>
  </iact:action>
  <iact:action type="add" startTime="364512">
    <iact:property name="dataType"/>
    <iact:actionData xml:id="d209">
      <inkml:trace xmlns:inkml="http://www.w3.org/2003/InkML" xml:id="stk140" contextRef="#ctx0" brushRef="#br0">18376 13679 1982 0,'0'0'969'3,"0"0"-959"3,0 0-10-1,0 0-26-1,0 0 26 1,0 0 52 1,0 0 92-3,0 0-32 4,0 0-29-2,0 0-10-1,23-52 16 1,-22 52 22 1,-1 0 6-3,0 0-23 4,0 0-21-2,0 0-20-1,0 0-53 1,0 0 0 1,0 1-66-3,4 3-31 4,1 3 97-2,3 1 6-1,6 3 38 1,3-1 0 1,3 2-3-3,3-2-13 3,3 0-27-2,6-2 0 2,-1 0 11-1,7-3 22-2,-1-1-32 3,4-4-1 0,1 0 18-2,2 0-3 2,-2-6 12-1,-2 0-14-2,-5 0-13 3,-8-1-1 0,-9 5 0-2,-7-1-3 2,-5 3 3-1,-6 0 79-2,0 0 42 3,-3 0 28 0,-9 0 46-2,-5 5-195 2,-9 0-6-1,-3 5-20-2,-4 1 26 3,1 0 31 0,4 0-3-2,2 0-10 1,7-2-16 1,7-4-2-3,7-1-34 3,2 1-43 0,3-3-37-2,0 2-13 1,0 1 109 1,1 2 18-3,2 0 3 3,1 0-3-3,1 0-1 4,-1 2 0-2,-1 3 1-1,0 1 12 1,0 2 16 1,-3 5 10-3,0 1-4 4,-9 4 3-2,-4 7 3-1,-8 2 13 1,-5 5-16 1,-7 3 15-3,-4 0-9 4,1-2 22-2,-1-2-13-1,5-4-6 1,3-6-6 1,9-4-27-3,6-8-13 4,5-6-13-2,6-5-17-1,2 0-17 1,1-4 4 1,0-1 22-3,0 0 6 4,1 0 12-2,5 0 3-1,5-3 67 1,3-2 13 1,1-1-25-3,1-2-25 4,-4 1-30-2,-4 4-22-1,-5 0-36 1,-1 3-25 1,-2 0-15-3,0 0-66 4,-3 7-109-5,-7 8-28 5,-5 4-62-2,-5 3-198-2,1 3-600 3,-4-2-477 1</inkml:trace>
    </iact:actionData>
  </iact:action>
  <iact:action type="add" startTime="365966">
    <iact:property name="dataType"/>
    <iact:actionData xml:id="d210">
      <inkml:trace xmlns:inkml="http://www.w3.org/2003/InkML" xml:id="stk141" contextRef="#ctx0" brushRef="#br0">24772 15134 2464 0,'0'0'647'7,"0"0"-465"-3,0 0-90 0,0 0 121 1,0 0 71 2,0 0 36-5,0 0-56 5,0 0-85-2,0 0-59-1,0 0-37 1,-21-35-28 1,21 35-49-3,0 0-6 4,-1 0-61-2,1 0-10-1,0 2-12 1,0 3-12 1,0 5 76-3,0 3 19 4,0 1 25-5,0 3-10 5,0 0-15-2,4 1-11-2,3 2 11 3,2 2 0 1,4 2 2-5,2-1 29 6,0 4-28-4,3-2 16-1,0 1-18 4,-2 1-1-1,1-3 1-4,1 1-1 5,-5-1 12-2,-2-2-9-2,1-1-2 3,-2-2-1 1,-3-1 1-5,2-1 11 6,-1-3-10-4,-2-3 11-1,1 0-13 3,-2-4-13 2,0 0 10-6,0-2-21 5,-2-3 5-2,-3 0 17-2,1-2-1 3,0 0 3 1,-1 0 25-5,0 0 18 5,3 0 6-2,0-2 9-2,2-7 13 3,6-5-1 1,1-7-42-5,2-6-25 5,3-3-3-5,0-4-22 4,-2-4 4 0,1-1 15-3,-3-2-31 2,-3-1-2 2,1 1-13-5,-5 2 21 4,-3 5 27 0,-1 4 1-3,-2 7 10 3,0 5 30 1,-2 5-6-5,-1 5-10 4,0 1 13 0,0 5-25-3,0 1-12 3,3 1 0 1,-2 0-40-5,2 0-33 4,0 0-22 0,0 0-22-2,0 0-4 1,0 4 10 2,0 3 92-4,0 0 19 2,0 1-21 1,2-3-7-3,-2 0 6 3,3-3 6 1,-3-1-27-5,2 0-51 4,-1-1-29 0,-1 0-30-3,0 0-74 3,0 0-91-3,2 4-114 3,-1-3-203 0,-1 3 15-3,0-1-459 3</inkml:trace>
    </iact:actionData>
  </iact:action>
  <iact:action type="add" startTime="366784">
    <iact:property name="dataType"/>
    <iact:actionData xml:id="d211">
      <inkml:trace xmlns:inkml="http://www.w3.org/2003/InkML" xml:id="stk142" contextRef="#ctx0" brushRef="#br0">25547 15362 801 0,'0'0'1113'3,"0"0"-649"1,0 0-187 2,0 0-9 0,0 0-15-4,0 0-59 4,0 0-51 0,0 0-29-3,0 0-16 3,-20-11-25 0,20 11-20-3,0 0-5 3,0 0-1 0,0 0 0-3,0 0 0 3,-2 0 13 0,2 0 12-3,0 0 12 3,0 0 3 0,0 0 9-3,0 0-12 3,0-2-10 0,0 2-3-3,0 0-10 3,0-1-9 0,0 1-12-3,0 0-6 3,2 0-15 0,-1-1-17-3,2-1-2 3,4 0-16 0,6-2 16-3,5-4 22 3,9 0 11 0,3-2-8-3,5 1-25 3,-1 0 0-1,-2 2-25 0,-2 2 13 0,-2 2 9-2,-5 2-21 3,-5 1 5 0,-5 0-15-1,-2 0-6-1,-2 1-21 3,-3 1-16-4,-1 2-15 2,-1-1-14 1,-1 3-27-2,-2-1-23 1,2 2-26 1,-3-1-57-3,0 0-72 3,0 2-75 1,0-1-106-4,-3-1-201 2,-2-1-299 1</inkml:trace>
    </iact:actionData>
  </iact:action>
  <iact:action type="add" startTime="367217">
    <iact:property name="dataType"/>
    <iact:actionData xml:id="d212">
      <inkml:trace xmlns:inkml="http://www.w3.org/2003/InkML" xml:id="stk143" contextRef="#ctx0" brushRef="#br0">25620 15613 1904 0,'0'0'680'2,"0"0"-361"4,0 0-129-3,0 0 43 4,0 0-14-2,0 0-13-1,85-38-24 1,-64 28-52 1,3 2-46-3,1-2-22 4,0 2-18-2,1 2-10-1,-4 1-34 1,0 1-25 1,-1 3 0-3,-3 0 13 4,0 1-22-1,-2 0-72-2,-1 0-77 1,-2 0-101-3,-1 0-114 4,-4 1-86 1,-1 0-221-5,-3 1-430 5</inkml:trace>
    </iact:actionData>
  </iact:action>
  <iact:action type="add" startTime="367563">
    <iact:property name="dataType"/>
    <iact:actionData xml:id="d213">
      <inkml:trace xmlns:inkml="http://www.w3.org/2003/InkML" xml:id="stk144" contextRef="#ctx0" brushRef="#br0">26688 14932 1316 0,'0'0'1599'4,"0"0"-1320"3,0 0-120-5,0 0 92 4,0 0-58 0,0 0-115-4,0 0-42 5,-88-25-36 0,65 25-25-5,-3 0 24 3,1 5 1 2,-6-1 14-4,0 3-14 4,0 0 0-1,-2-1-3-4,0 2 1 4,1-2 2 0,2-1 2-3,1 2 17 3,6-3 6 1,3-2-6-5,6-1 0 4,3-1 28-3,6 0 10 3,2 0 15 0,1 0 12-3,1 0 13 3,1 0 5 0,0 0 12-3,0 0-6 3,0 0 0 0,0 0-28-3,0 0-28 3,0 0-27 0,0 0-10-3,0 0 0 3,0 0 0 0,0 0-12-4,0 0 0 5,0 0-3-1,0 0 0-4,0 0-16 5,0 1-11-1,0 1-13-4,-2 2-6 5,-2 2-1-1,1 0 47-3,0 4 3 3,0-1-1 0,1 0-2-3,0 2 0 3,2 0 1 0,0-1 11-3,0 1 19 3,2 1-19 0,0 0 1-3,4-1 29 3,1 2-14-3,1 1-13 3,0 1 10 0,1-1-4-2,2 1 13 1,-3 2 15 1,2 0-13-3,0 0-8 3,-2 1 5 0,0 2-8-2,0 1 11 1,-1 1-21 1,-1-1-2-3,-1 4-11 3,0-2 19 0,-2 4 6-2,0-1-5 1,0 0-7 1,1 1-13-3,-2 0-2 3,1-2 2 0,-2 1 22-2,0-3-3 1,2 0-21 1,0-3 0-3,0-2 0 3,2 2 14 0,-1-6-14-2,1 1-2 1,-2-3 1 1,2 0-1-3,-1-3 2 3,0 0 0 0,-1-1 1-2,2-1 0 1,-2 2 1 1,1-2 0-3,-1 2 1 3,1-1-1-3,-1 0 1 4,1 2 0-2,-2 0-1-1,-1-1 10 1,2 1-10 1,-3 2-1-3,2-1 0 4,-1 1 2-2,-1 2 9-1,0-1-9 1,0 0 12 1,0-1-3-3,0 0-11 4,0-1-1-2,-1-3-1-1,1-2-11 1,0-1 9 1,0-3-15-3,0 1 3 4,0-3 13-2,0 0 2-1,0 0 3 1,0 0 18 1,0 0 9-3,0 0 19 4,0 0-1-2,0-3 19-1,0 3 33 1,0 0-25 1,0-1-20-3,0 1-22 4,0 0-12-2,0 0-18-1,0 0-1 1,0 0-2-2,0 0-2 3,0 0-13 1,0 0 0-5,0 0-9 5,0 0 0-2,0 0-4-2,0 0 4 3,4 0-3 1,4 0 27-5,3 0 18 5,6 0 12-2,5-3 10-2,5-4-4 3,5-3-6 1,2-1-18-5,-1 1-11 5,-2 0 0-2,-3-1 0-2,-2 4-1 3,-4 1 0 1,-5 1-2-4,-4 2-16 3,-3 1 15-1,-5 1-12-2,-2 1-3 3,-2-1 6 1,-1 1 9-5,0 0 0 5,0 0-12-2,0 0 13-2,0 0 0 3,0 0-10 1,0 0 9-5,0 1-10 5,-1 0 1-5,-2 2 9 4,-2 4 3 0,1 0 12-3,-2 0 19 3,0 3-13 1,3-5-18-5,-1-2-27 4,4-1-34 0,0-2-20-3,0 0-10 3,2 0-15 1,6-2-7-5,4-3 31 4,6-4 64 0,4-6-25-3,6-2-75 3,0-1-145 1,-2-1-258-5,-6 2-482 4,-5 3-319 0,-9 1-707-3</inkml:trace>
    </iact:actionData>
  </iact:action>
  <iact:action type="add" startTime="371571">
    <iact:property name="dataType"/>
    <iact:actionData xml:id="d214">
      <inkml:trace xmlns:inkml="http://www.w3.org/2003/InkML" xml:id="stk145" contextRef="#ctx0" brushRef="#br0">27013 15226 1674 0,'0'0'590'4,"0"0"-399"1,0 0-71-2,0 0 67 3,0 0 38-3,0 0-43 4,0 0-57-2,0 0-58-1,0 0-39 1,-14-8 10 2,14 8 17-4,0 0 2 4,0 0-4-2,0 0 14-1,0 0 18 1,0 0 16 1,0 0 15-3,0 0-2 4,0 0-8-2,0 0-12-1,0 0-4 1,0-2-13 1,0 2-18-3,0-1-10 4,0 1-15-2,2-4-15-1,2 2-19 1,6-3 0 1,3-3-68-3,5-1 16 4,3-1 14-2,5-2 20-1,1 2-1 1,-2-1 7 2,1 3-7-5,-1 1 1 6,-5 3-1-4,-6 2-9 0,0 2-12 1,-6 0-35 1,-2 0-3-3,-2 6 18 4,-3 4 57-5,-1 3 3 5,0 4 16-2,-10 3 40-2,-5 2-26 3,-4 3-30 1,-7-2-34-5,1 0 12 5,-1-1-15-2,4-4-11-2,4-3 16 3,3-1-5 1,5-7-10-5,8-2-19 5,-1-2-32-2,3-3-22-2,0 0 9 3,0 0 25 1,3 0 38-5,2-1 48 5,5-3 118-2,3-3-7-2,4 0-22 3,-3 0-29 1,1 1-10-5,-2 1-22 5,-2 2-4-2,0 0-24-2,-2 3-28 3,-1 0 0 1,2 0-16-5,0 0 6 5,1 4 19-2,-2 2 6-2,2-2 1 3,0 3 12-3,-1 1 0 3,0-1 1 1,1 4-1-4,1-1-12 2,-1 1-20 1,0 0 20-3,-2 0 12 3,-1 0 1 1,-5-2-1-5,0-2-32 4,-1 0-9 0,-2 1 3-3,-2-2 38 3,-7 2 36 1,-3-1 14-5,-6 1 1 4,-5-1-16 0,-3-1-16-3,-1-1-18 3,-2-1 53 1,1 0-39-5,3-2 14 4,3 0 24 0,4-1 4-3,6-1-29 3,3 1-12 1,3-1 9-5,6 0-25 4,0 0-44 0,0 0-47-3,0 0-48 3,0 0-41 1,5 0-40-5,0 0-58 4,6 0 82-3,4 0-42 3,0 0-206 0,2 0-283-3,-4 0-690 3</inkml:trace>
    </iact:actionData>
  </iact:action>
  <iact:action type="add" startTime="372377">
    <iact:property name="dataType"/>
    <iact:actionData xml:id="d215">
      <inkml:trace xmlns:inkml="http://www.w3.org/2003/InkML" xml:id="stk146" contextRef="#ctx0" brushRef="#br0">27649 15400 1343 0,'0'0'1707'3,"0"0"-1264"2,0 0-190 1,0 0 63-3,0 0-21 3,0 0-72 0,0 0-81-2,0 0-65 1,0 0-46 1,0 0-19-3,-8 0 9 3,8 0 13 0,0 0 3-2,0 0-4 1,0 0-2 2,0 0 3-4,0 0-4 3,0 0-2-1,0 0-4-1,0 0 0 1,0 0-2 1,0 0-1-3,0 0 7 3,0 0-1-3,0 0 0 5,0 0 4-3,0 0-4-1,0 0-6 1,0 0-8 1,-3 0-13-3,3 1 0 4,0 0-19-2,-1 1-2-1,-1 2-8 1,-2 3 29 1,-1 2 14-3,3 1-14 4,-4 1-18-2,3 4 15-1,-3 3 0 1,3 1 3 1,1 3 0-3,-1 1 0 4,-2 4-1-1,1-1 1-2,-1-1 0 1,1 2-1 1,-1-2-12-3,0-3 13 4,2 0 0-2,-1-1-2-1,1-3 2 1,2-3 0-2,-2-2 0 1,3-5-12-3,0-3-9 8,0-1 3-8,0-3-7 8,0-1 1-8,0 0 6 8,0 0 5-8,0 0 10 8,0 0 0-8,0 0-12 8,0 0 3-4,0 0-7 0,0 0-17-4,0 0-44 0,0 0-30 7,0 0-22 2,0 0-56-9,0 0-85 7,0 0-110-7,0 0-126 9,0 0-277-9,0-2-543 8</inkml:trace>
    </iact:actionData>
  </iact:action>
  <iact:action type="add" startTime="372979">
    <iact:property name="dataType"/>
    <iact:actionData xml:id="d216">
      <inkml:trace xmlns:inkml="http://www.w3.org/2003/InkML" xml:id="stk147" contextRef="#ctx0" brushRef="#br0">27916 15101 1971 0,'0'0'1410'10,"0"0"-1068"-9,0 0-153 0,0 0 119 7,0 0 5 1,0 0-94-8,0 0-93 8,0 0-80-8,0 0-46 0,0 0-11 8,-11-17-16-8,11 17-19 8,0 0-19 1,0 2-27-9,0 2 3 6,0 7 89-3,0 3 15 1,0 3 25-2,-2 3-18 7,-1 2 5-9,0 3-23 8,0 1 17-8,-1 1 13 0,-1 3 21 7,-1 0-30 1,1-2-10-8,2-2-14 9,-1-2-1-9,0-2 0 0,2-3 2 7,-1-3 0 2,3-5-2-9,0-1-1 8,0-4-14-8,0-2-13 0,0-3 10 7,0 1 2 2,0-2 14-9,0 0 2 8,0 0 1-8,0 0 1 0,2 0 1 7,1 0 13 2,3 0 5-9,2-2 32 8,4 1-11-8,-2-2-23 5,1 0-18-2,2 0-1 0,0 2-3 1,0-2-10 5,0 1-2-9,3 1 3 0,0 0 11 7,2 0 0-7,-1-1-1 8,0 1 1 1,0 0-1-9,0 0 2 0,-4 0-2 7,0-1-14-7,-4 1-24 8,-5 1-24 1,-1 0-1-9,-3 0 22 3,0-1 13 1,0 1-20-4,0 0-42 8,0 0-45 1,-3 0-43-9,-5 0-81 0,-4 0-283 7,1 0-207-7,-3 2-510 7</inkml:trace>
    </iact:actionData>
  </iact:action>
  <iact:action type="add" startTime="373452">
    <iact:property name="dataType"/>
    <iact:actionData xml:id="d217">
      <inkml:trace xmlns:inkml="http://www.w3.org/2003/InkML" xml:id="stk148" contextRef="#ctx0" brushRef="#br0">28122 15354 2755 0,'0'0'1307'9,"0"0"-1039"-8,0 0-166 8,0 0 151-8,0 0 8 8,0 0-84-8,0 0-101 9,0 0-66-9,0 0-10 7,-13-15-37-3,13 15-15 1,0 0-6-5,0 0-15 7,0 2-16-7,-1 4 3 8,1 2 86-8,-2 5 20 8,1 5 10-8,-1 2-2 8,0 1 6-8,0 4 11 8,2-1-2-8,0 2-6 8,0 0 0-8,0 0-13 8,0-2-3-8,4 0-20 8,1-3-1-8,-1-1 0 9,0-5-2-6,-1-3 1 2,0-3 0-5,-3-4-1 7,2-1-25-7,-1-4-28 8,-1 0-22-8,0 0-11 9,2 0-4-9,-2-4-31 7,3-3-50-7,-3-4-231 8,4-1-161-8,-3-5-426 9,0-2-316-9</inkml:trace>
    </iact:actionData>
  </iact:action>
  <iact:action type="add" startTime="373939">
    <iact:property name="dataType"/>
    <iact:actionData xml:id="d218">
      <inkml:trace xmlns:inkml="http://www.w3.org/2003/InkML" xml:id="stk149" contextRef="#ctx0" brushRef="#br0">28113 14818 2203 0,'0'0'796'4,"0"0"-415"-3,0 0-153 8,0 0-67-8,0 0-28 0,0 0-46 7,0 0-87 2,0 0 0-9,0 0-43 0,0 0 43 7,29-2 43-7,-11 4 46 8,3-1-11 1,7 0-25-9,0-1-12 8,6 0-13-8,2 0 6 0,3 0 19 7,1-1-7 2,-1-4-15-9,-2 1-29 8,-3 1 0-8,-6 0 20 0,-6 1-21 7,-8 1-1 2,-4 0-1-9,-5 1 1 8,-2 0 24-8,-3 0 34 0,0 0 10 7,0 0 0-7,0 0-9 8,0 0-10 1,0 0-9-9,0 0-16 0,0 0-21 7,0 0-3-7,0 0-21 8,0 0-16 1,0 2-12-9,0 3 49 0,0 2 21 7,3 0 1-7,1 4-10 8,0 0-10 1,5 2 29-9,-4 1 0 0,3 0 2 7,-2 4-17-7,2 0 2 8,-1 3 9 1,1 1 25-9,-3 2 6 4,0 2-12-1,-2 4 9-3,0-1 3 8,-1 3-3 1,-2 1-10-9,0 0-23 0,0 1 5 7,0 0 12-7,0 1-23 8,0-1-16 1,-2-1 1-9,0 0-1 0,1-2-1 7,-1 1 1-3,2-3 2 0,0-2-1-4,0-1-1 8,0-5-2-4,3 2-10 0,3-5 8 1,-1-2 3-2,1-1-11-3,-1-6 10 8,-2 1-10-8,1-6 10 8,-1 2 2-8,1-3 2 8,-1-2 10-8,-2 0-9 8,1 2 9-8,1-2-9 8,-3 0-2-8,1 1 0 8,1 0 1-8,-2-1 0 8,1 2 10-4,0 1 0 0,-1 0 3-4,0 0 3 8,0 1 1-8,0 0-4 8,0-1-3-8,0 3-10 8,0-1 0-8,0 1-2 8,0-3 0-8,0 1-1 8,0 1-2-8,0-3 1 8,0-1-1-8,0-1-12 8,0-1 13-8,0 0 2 8,0 0 2-8,0 0 10 8,0 0 6-8,0 0 3 8,0 0 0-8,0 0 4 8,0 0-1-4,0 0-9 0,0 0 0-4,0 0 0 8,0 0-3-8,0 0-12 8,0 0 0-8,0 0 0 8,0 0-2-8,0 0 1 8,0 0-1-8,0 0 1 8,0 0 1-8,0 0 0 8,0 0 2-8,0 0 10 8,0 0-9-8,0 0 16 8,0 0-1-8,0 0 9 8,0 0 0-2,0 0 0-4,0 0-6-2,0 0 7 8,0 0 8-8,0 0 18 8,0 0 4-8,0 0-16 8,0 0-6-8,0 0-18 8,0 0 0-8,-1 0-15 8,1 0 0-8,-1 0-2 8,1 0 1-8,0 0-2 8,0 0-1-8,0 0 0 8,0 0 0-8,0 1-2 8,-3-1 1-8,0 3 0 8,-2-1 0-8,-3 1 1 8,1 1 1-8,-1 0 0 8,0 1 0-8,-4 0-2 8,1 1-13-8,-6 4 12 8,-4 2 1-8,-5 2 0 8,-3 2-1-4,-2 1 0 0,-4 1 1-4,-1 0 0 8,-3 0-10-8,0 1 9 8,0-1-12-8,-1 0 13 8,3 0-10-8,1 0 0 8,-1-3 10-8,6 2 0 8,0-5-1-8,6 1-12 8,2-3-3-8,4 1-4 0,2-4-5 7,5-2 3 2,2-1 3-9,4-1-6 8,3-2-4-8,2-1 13 0,1 0 15 7,0 0 0 2,0 0 0-9,0 0-12 8,0 0-9-8,0 0 12 0,0 0 9 7,0 0-15 2,0 0 15-9,0 0-9 8,0 0 10-8,0 0-10 0,0 0 8 7,0 0-20 2,0 0 0-9,0 0 3 8,0 0 0-4,0 0-7-3,0 0-5 1,0 0-31 7,0 0-11-9,1 0-14 8,-1 0-14-4,0 0-37-4,0 0-47 3,0 0-52 1,0 0-80 0,2 0-122 5,-1 0-97-9,1 0-141 0,1-1-296 7,0-3-55-7,0-2 343 8</inkml:trace>
    </iact:actionData>
  </iact:action>
  <iact:action type="add" startTime="376529">
    <iact:property name="dataType"/>
    <iact:actionData xml:id="d219">
      <inkml:trace xmlns:inkml="http://www.w3.org/2003/InkML" xml:id="stk150" contextRef="#ctx0" brushRef="#br0">26999 15715 677 0,'0'0'1427'1,"0"0"-1103"8,0 0-178 1,0 0 44-9,0 0 12 0,0 0-29 7,0 0-32-7,0 0-39 8,0 0-48 1,-28-3 6-9,28 3 45 8,0 0 56-8,0-1 25 0,0 1-26 7,0 0-32-7,0 0-25 8,0-2-13-8,0 2 0 8,0 0-4-8,0 0-3 8,1 0-12-8,1 0-34 8,-2 0-16 1,2 0-21-9,4 0-18 0,2 0 18 7,4 0 12-7,1 0 0 8,8 2-10-8,-1 2-2 8,0-3-3-8,3 5 1 8,1-2-1-8,-2 1 1 8,3 1 0 1,-2-3 1-9,-3 1-14 0,-3-1-4 7,-1 0 1-7,-4-2-4 8,-4 0-8 1,-2-1-26-9,-2 2-36 0,-2-2 15 7,-2 0 52-7,0 0 24 8,0 0-12-8,0 0-24 8,1-3-40-8,0-1-79 8,-1 0-174-8,0 0-88 8,0 2-109-8,-2-1-511 8,-4 2-390-1</inkml:trace>
    </iact:actionData>
  </iact:action>
  <iact:action type="add" startTime="376965">
    <iact:property name="dataType"/>
    <iact:actionData xml:id="d220">
      <inkml:trace xmlns:inkml="http://www.w3.org/2003/InkML" xml:id="stk151" contextRef="#ctx0" brushRef="#br0">27047 15915 2085 0,'0'0'576'1,"0"0"-377"8,0 0-6-8,0 0 79 8,0 0 13-8,0 0-67 8,0 0-76-8,0 0-44 8,0 0-1-8,0 0-10 8,79-14-16-8,-67 14-27 8,2 0-7-8,2 3-12 8,0-2-10-8,1 0 1 7,1 0-1-7,1 3-12 9,1-3-3-9,-2-1 4 8,0 0-8-8,2 0-17 8,-4 0-38-8,1 0-56 8,-3 0 9-8,1 0-42 7,-4 0-46-7,-5-1-53 9,0 1-96-9,-3 0-3 8,-3 0 101-8,0 0 103 8,0 0-55-8,-3 0-159 8,-7 0-109-4,-2 0-558 0</inkml:trace>
    </iact:actionData>
  </iact:action>
  <iact:action type="add" startTime="379526">
    <iact:property name="dataType"/>
    <iact:actionData xml:id="d221">
      <inkml:trace xmlns:inkml="http://www.w3.org/2003/InkML" xml:id="stk152" contextRef="#ctx0" brushRef="#br0">12480 13842 1145 0,'0'0'456'5,"0"0"-274"0,0 0-120-4,0 0 13 8,0 0 41-8,0 0 14 8,0 0 22-8,0 0-19 8,0 0-14-8,-39 1 14 8,39-1 5-8,0 0-3 8,0 0-10-8,0 0-20 8,0 0 14-4,0 0 8 0,0 0 12-1,0 0 7 1,0 0-8-4,0 0-3 8,0 0-18-8,0 0-26 8,0 0-20-4,0 0-15 0,0 0-16 0,0 0-9 0,0 0-6-4,0 0-22 9,0 0-3-5,0 0-1 0,0 0-24-4,0 0-12 8,0 0-15-8,0 0-17 8,4 0-24-8,4 0 1 8,4 0 92-8,3 0 35 8,5 0-14-8,4-1 1 8,5-2 0-8,0 0-7 7,4-1-15-3,3-2-3 0,-1 1-12-4,3 0-4 8,-1-2 19-8,3 3 2 9,-2-1 0-9,-4-2 14 7,-2 3-15-7,-5 0-1 9,-8 3-2-9,-4 0-14 7,-7 1 1-7,-3 0-20 9,-4 0-8-9,-1 0 43 7,0 0 0-7,0 0 31 8,0 0 3-8,0 0 10 9,0 0-7-9,0 0-6 8,0 0-6-8,0 0-11 8,-1 0-14-8,1 0-34 8,0 0-51-8,0 0-59 8,0 0-51-8,0 0-67 7,1 0-124-3,6 0-189 0,-1 2 58-4,0 2-62 9,0-2-596-9</inkml:trace>
    </iact:actionData>
  </iact:action>
  <iact:action type="remove" startTime="381795">
    <iact:property name="style" value="instant"/>
    <iact:actionData xml:id="d222" ref="#d221"/>
  </iact:action>
  <iact:action type="add" startTime="381799">
    <iact:property name="dataType" value="strokeEraser"/>
    <iact:actionData xml:id="d223">
      <inkml:trace xmlns:inkml="http://www.w3.org/2003/InkML" xml:id="stk153" contextRef="#ctx0" brushRef="#br1">12859 13850 2071 0,'0'0'763'6,"0"0"-334"-3,0 0-244 0,0 0-62-2,0 0 42 5,0 0 71 4,0 0-35-9,0 0-80 8,0 0-55-8,0 1-20 0,0-1-6 12,0 0-6-8,1 0-6-4,-1 0-6 8,0 0-4-8,0-1 1 0,2 1-1 7,-2 0 1 2,0 0-1-9,0 0 1 8,0 0-7-8,0 0-9 0,0 0-1 10,0 0-2-4,0 0-17-6,0 0-54 8,0 0-50-8,0 0-40 0,0 0-54 7,0 2-65-7,0 2-94 8,0 4-128 1,0 1-65-9,0 0-434 0</inkml:trace>
    </iact:actionData>
  </iact:action>
  <iact:action type="add" startTime="384533">
    <iact:property name="dataType"/>
    <iact:actionData xml:id="d224">
      <inkml:trace xmlns:inkml="http://www.w3.org/2003/InkML" xml:id="stk154" contextRef="#ctx0" brushRef="#br0">27511 15005 370 0,'0'0'1819'1,"0"0"-1244"0,0 0-318 7,0 0-62 1,0 0 66-8,0 0 30 9,0 0-20-9,0 0-67 0,0 0-71 7,0 0-40 2,-6-5-9-9,6 5-10 8,0 0-25-8,-1 0-15 0,0 0-16 11,-2 0-16-6,-3 4-2-5,-3 1-15 8,-2 6-4-8,-2 0 17 0,-2 5 0 7,-1 0 2-7,-4 5 2 8,2 0-2 0,-1 1-12-8,-3 6 12 0,-4 1 2 8,1 3 17-8,-6 4-7 8,3 3-9 0,-3 3 15-4,-2 0 10 1,1 3-6-1,1 0-7-4,-3 1-3 7,4 0 4-2,1-3-4-5,3-2-10 7,0-2 13-7,0 0-15 0,3-3 12 8,-1-2-12 1,3 0 0-9,-1-3 2 0,1-4-2 7,2-2 1-7,2-2 1 8,1-3-1 1,4-4 2-9,0-2-3 0,5-4 0 7,0-4-43-7,5-2-28 7,2-2-33-7,0-2 8 9,0 0 25-6,0 0 15 2,0 0-15-5,2-2-19 8,1-2-38-8,4-1-45 8,-3-1-63 1,2 3-74-9,0-1-83 0,-1 3-86 7,-2 1-185-7,-3 0-396 8</inkml:trace>
    </iact:actionData>
  </iact:action>
  <iact:action type="add" startTime="389384">
    <iact:property name="dataType"/>
    <iact:actionData xml:id="d225">
      <inkml:trace xmlns:inkml="http://www.w3.org/2003/InkML" xml:id="stk155" contextRef="#ctx0" brushRef="#br0">16087 16129 1629 0,'0'0'507'5,"0"0"-238"-4,0 0-147 3,0 0 40 6,0 0 18-9,0 0 19 4,0 0-4-1,0 0-36-3,0 0-29 7,-8-6-3 3,8 6-1-10,0 0 6 0,0 0-12 7,0 0-26-7,0 0-16 8,0 0-13-8,0 0-12 8,0 0-19 1,0 0-12-9,0 0-22 0,0 0-10 7,0 0-31-7,8 0 1 8,9 0 40 1,9 1 56-9,5 0-25 4,8-1-6-1,9-1 9-3,3-6-19 8,8-4-12 0,5-2 22-8,3-4-22 0,2-1-3 8,1 0 3-8,-3 0-2 8,1-2 1 1,-4 2 0-9,-8 3 0 0,-9 4-1 7,-9 2-1-7,-12 3-2 8,-12 3-16-8,-4 1-4 8,-7 2 22-8,-2 0 19 8,-1 0 36-3,0 0 16-2,0 0 3-3,0 0 15 8,0 0-12-8,0 0-16 8,0 0-18-8,0 0-12 8,0 0-19-8,0 0-12 8,0 0 0-8,0 0-12 8,0 0 0-8,0-1-10 8,0 1 1-4,0 0 6 0,0 0-7-4,0 0 19 7,0 0-15-7,0 0 16 9,0 0 0-5,0 0 2 0,0 0 2-4,0 0 10 8,0 0-9-8,0 0 12 8,0 0-3-8,0 0-10 8,0 0-1-8,0 0-1 8,0 0-3-8,0 0 0 8,0 0-9-8,0 0-3 8,0 0-3-8,0 0-7 8,0 0-9-8,0 0-21 8,0 0-16-3,0 0-27-2,0 0-38-3,0 0-66 8,0 0-118-8,0 0-103 8,-1 3-100-4,-4 1-44 0,0 1-245-4,-4 0-794 8</inkml:trace>
    </iact:actionData>
  </iact:action>
  <iact:action type="remove" startTime="391638">
    <iact:property name="style" value="instant"/>
    <iact:actionData xml:id="d226" ref="#d225"/>
  </iact:action>
  <iact:action type="add" startTime="391641">
    <iact:property name="dataType" value="strokeEraser"/>
    <iact:actionData xml:id="d227">
      <inkml:trace xmlns:inkml="http://www.w3.org/2003/InkML" xml:id="stk156" contextRef="#ctx0" brushRef="#br1">16756 16033 27 0,'0'0'1047'9,"0"0"-653"-8,0 0-154 0,0 0-54 7,0 0-8 2,0 0 36-9,0 0 3 8,0 0-24-8,0 0-38 0,0 0-14 7,-13-8 6 3,13 8 16-10,-2-2 6 7,2 2 12-7,0 0-2 5,0 0 13-3,0 0 3 7,0 0-15-9,0 0-10 8,0 0-16-8,0 0-34 0,0 0-28 7,0 0-25-7,0 0-18 8,0 0-15 1,0 0-10-9,0 0-12 0,0 0-11 8,0 0-1-8,0 0-3 8,0 0-21 0,0 0-10-8,0 0-30 0,0 0-43 7,0 0-37-1,0 0-60 1,0 0-84-3,0 0-174-4,0 0-176 0,2 3-412 8,4 1 254-8</inkml:trace>
    </iact:actionData>
  </iact:action>
  <iact:action type="add" startTime="393595">
    <iact:property name="dataType"/>
    <iact:actionData xml:id="d228">
      <inkml:trace xmlns:inkml="http://www.w3.org/2003/InkML" xml:id="stk157" contextRef="#ctx0" brushRef="#br0">28242 14955 1587 0,'0'0'422'5,"0"0"-289"-4,0 0-129 3,0 0 25 3,0 0 19 0,0 0 49-2,-87-7 43-4,76 7 15 0,1 0 6 7,1 0-39-7,3 0-26 8,3 0-6 1,0 2 22-9,1-2 9 0,2 1-19 12,0-1-22-12,0 0-11 3,0 0 4 6,0 0 3-9,0 0 15 8,0 0 1-4,0 0-14-4,0 0-15 3,0 0-6 4,-2 0-20-5,2 0-5-2,-1 0-7 7,-1 1-7-7,-3 2-15 8,-1 0 10-8,-3 2-13 8,-1 0-1-8,-3 4-12 8,2 0 11-8,-5 3-20 8,0 3 20-8,-3 5-13 9,-4 4-1-9,1 6 16 7,-4 3 1-7,-2 6 24 14,-3 4 9-14,-2 6 1 6,-3 1 8-3,-1 7 13-1,-3 0 9 1,2 0-6 1,0-2 9-4,2-2 0 8,5-4-22 1,0-6-21-9,5-2-22 0,5-4 0 7,2-6-1-7,6-3-1 8,4-5-1 1,0-4 2-9,3-2 17 0,1-6-18 7,3-2-1-7,-1-2-3 8,1-3 0-8,1-3 1 8,-1 0 2-1,2 0 1-6,0-1 2-1,0 0-3 8,-1 2-1-8,-1 0-24 8,-1 1 22-8,-1 2-19 8,2 0-8-8,-3 2-17 8,1-1-24-8,2-1-15 8,-1 2-1-8,0-3 0 8,3-4 87-8,-2 3-91 0,2 1-25 7,-3-1-47-7,3 0-36 8,0-2-26-8,0 0-40 8,0-1-42-1,0 0-96-6,0 0-193-1,0-1-143 8,3-6-364-8</inkml:trace>
    </iact:actionData>
  </iact:action>
  <iact:action type="remove" startTime="403577">
    <iact:property name="style" value="instant"/>
    <iact:actionData xml:id="d229" ref="#d210"/>
  </iact:action>
  <iact:action type="remove" startTime="403914">
    <iact:property name="style" value="instant"/>
    <iact:actionData xml:id="d230" ref="#d211"/>
  </iact:action>
  <iact:action type="remove" startTime="404018">
    <iact:property name="style" value="instant"/>
    <iact:actionData xml:id="d231" ref="#d212"/>
  </iact:action>
  <iact:action type="remove" startTime="404032">
    <iact:property name="style" value="instant"/>
    <iact:actionData xml:id="d232" ref="#d213"/>
  </iact:action>
  <iact:action type="remove" startTime="404055">
    <iact:property name="style" value="instant"/>
    <iact:actionData xml:id="d233" ref="#d214"/>
  </iact:action>
  <iact:action type="remove" startTime="404204">
    <iact:property name="style" value="instant"/>
    <iact:actionData xml:id="d234" ref="#d219"/>
    <iact:actionData xml:id="d235" ref="#d224"/>
  </iact:action>
  <iact:action type="remove" startTime="404228">
    <iact:property name="style" value="instant"/>
    <iact:actionData xml:id="d236" ref="#d215"/>
  </iact:action>
  <iact:action type="remove" startTime="404234">
    <iact:property name="style" value="instant"/>
    <iact:actionData xml:id="d237" ref="#d228"/>
  </iact:action>
  <iact:action type="remove" startTime="404357">
    <iact:property name="style" value="instant"/>
    <iact:actionData xml:id="d238" ref="#d220"/>
  </iact:action>
  <iact:action type="remove" startTime="404402">
    <iact:property name="style" value="instant"/>
    <iact:actionData xml:id="d239" ref="#d217"/>
  </iact:action>
  <iact:action type="remove" startTime="404726">
    <iact:property name="style" value="instant"/>
    <iact:actionData xml:id="d240" ref="#d218"/>
  </iact:action>
  <iact:action type="remove" startTime="405137">
    <iact:property name="style" value="instant"/>
    <iact:actionData xml:id="d241" ref="#d216"/>
  </iact:action>
  <iact:action type="add" startTime="403503">
    <iact:property name="dataType" value="strokeEraser"/>
    <iact:actionData xml:id="d242">
      <inkml:trace xmlns:inkml="http://www.w3.org/2003/InkML" xml:id="stk158" contextRef="#ctx0" brushRef="#br1">24562 15357 1854 0,'0'0'308'2,"0"0"-308"-1,0 0-42 8,0 0 42-8,0 0 0 26,0 0 136-26,0 0 61 0,0 0 58 0,0 0-123 0,0 0-132 0,-46-27-122 0,74 13 61 3,9-4 61-3,12-1 41 7,9-3 43-7,7-1-13 8,5 0-16-8,7 0 12 9,-1 3 29-9,3-1-16 8,1 1 6-8,0 1-6 8,-2 2-16-8,-2 3-29 10,-3 3 13-10,-5 0-46 6,-6 4-1-6,-9 4-1 7,-7 1-13-7,-9 0-3 9,-10 2 3-9,-10 0-12 8,-9 0-16-4,-4 0 2 0,-4 0 39 0,0 2 124 0,-11 0 41-4,-7 1-51 7,-9 3-107-7,-10 3-7 9,-11 1-73-9,-9 4 35 7,-5-1 35-7,-5 0 6 8,-2 3 3-5,-3-1 7 3,2 1-13-2,2-1-19 0,6-1 19-4,6 1 16 7,12-4 24-7,10 0-40 8,11-4-19-8,8-2-26 8,13 0-40-8,2-2-33 9,4 1-76-9,12 3 145 8,9-1 49-8,7 0 38 8,9-2 4-8,10-2-13 8,10-2-1-8,7-2 11 8,5-6-38-6,6 0 15 4,1-3-16-6,-2-1 0 7,-3-1 0-7,-4 1 10 8,-9-1-10-8,-4 0 0 8,-12 3 0-8,-10 3 0 8,-13 2-2-8,-9 3-20 9,-8 0 22-9,-6 2 72 8,0 0 77-8,-9 0 16 7,-7 5-165-7,-12 7-23 8,-9 6-49-8,-17 6 37 8,-8 7 10-5,-10 9 21 2,-8 4 3-5,-2 5-21 8,-1 4 22-8,6 0 0 9,7-1 19-9,11-3 16 7,14-5-29-3,17-9-6 0,16-3-60 0,12-8-48 1,28-4 63-5,18-7 45 7,21-10 19-7,21-4 47 8,19-18 1-8,22-11-38 9,13-10-14-9,12-6-15 8,8-6-12-6,3 1 10 4,-3 0-20 2,-8 2-1-8,-13 3 20 8,-14 7 0-8,-23 9-19 8,-25 8 9-8,-26 8-16 0,-24 9-18 8,-23 5 15-8,-12 1 32 0,-23 12 134 16,-12 7-49-16,-16 4-57 0,-9 7-5 7,-9 3-4-7,-3 4 12 0,-7 1 4 7,0 3 31 2,2 2-28-6,-1 0-7 3,6 0-2-6,11-2-14 0,14-6-14 6,13-7 18 3,23-7-19-9,15-7-100 9,14-2 43-9,21-3 57 0,21-5 85 7,13-5-16 2,21-8-16-9,18-12-15 8,13-6-13-8,12-4-24 0,8-1 2 7,-4 0-3 1,0 4 1-8,-12 3-2 12,-15 3 0-12,-16 6-22 0,-24 3-2 4,-18 5 6 5,-19 5 1-9,-20 2-39 8,-11 0 57 0,-4 7 0-8,-20 6 113 0,-12 5-40 8,-15 5-45-8,-17 6-15 7,-13 3-12-7,-11 4 14 0,-9 3-13 8,-4 0 26-8,1-2-6 8,9-4 22 0,15-3-10-8,19-7 50 0,22-6 15 12,21-7-3-12,18-6-96 4,9-2-110 5,27-2 69-9,15-4 41 0,21-10 53 6,17-10-28-6,17-5-25 8,13-6-3 1,12-4-10-9,5 0 10 0,1 2-12 7,-4 1-1-7,-8 4 1 9,-11 5-1 0,-18 3 15-9,-17 6 0 7,-23 5 1-7,-17 5-2 8,-17 3-10-4,-15 4 12-4,-7 1 37 3,-3 0 53-3,-14 3-32 9,-9 8-58-9,-14 4-15 8,-15 6 12-8,-10 3-19 8,-13 3 22 0,-7 3 1-8,-5 1-1 0,-3 1-1 7,5 0 1-7,12-2 11 9,15-5 39-1,17-4 36-8,21-7-86 0,17-4-12 8,11-1-146-8,17 0 152 8,12-1 6 0,12-3 19-8,9-5 12 0,14-1-16 7,9-12-12-7,8-6 16 9,8-4-4-9,2-4-14 7,-2 0 0-7,-6-1-1 8,-11 4-1-8,-15 4-14 8,-15 3-4-8,-14 5 6 8,-15 5 13-8,-9 3 34 8,-7 2 46-8,-2 2 0 8,-5 0-13-8,-12 0-67 8,-6 6-43-4,-16 4-39 1,-10 5 35-5,-14 8 26 7,-14 2 2-7,-4 6 19 8,-4 1-2-8,5 1 1 8,8-1 1-8,14-3 34 8,21-6 25-8,12-9-59 9,19-2-25-9,6-5-111 8,20 1 102-8,7-2 34 8,14-3 33-8,11-3 17 8,14-9-23-8,11-6-2 8,9-7-25-5,6-3 0 1,1-2-2-4,0-2-26 9,-8-1 25-9,-10 2-37 18,-13 1 28-18,-11 3 9 0,-17 0 1 2,-11 5 2 2,-12 0 24 0,-7 1 13 0,-4 0-12-4,-9 0-3 8,-6 0-21-8,-9 2-1 8,-6 2-25-8,-9 3 3 7,-4 1 7-7,-7 5-1 9,-8 5 13-6,-2 0-12 2,-4 3 3-5,4 4-4 7,4 4 15-7,11-3 1 8,11 1 21-8,14-3 16 11,15-3-37-11,5-1-77 6,8-2-100-6,14 0 127 8,11-2 50-8,11-9 19 8,11-7 6-5,14-5-4 1,6-8-21-4,7-4-20 9,2-3-24-9,-7-4-24 8,-7-1-23-5,-11 3-19 2,-16 0 3-5,-12 4 67 8,-20 4 40-8,-11 3 109 7,-4 1-74-7,-18 3-35 9,-11 3-66-9,-6 2 19 8,-10 5-19-8,-8 4 66 0,-7 1 16 6,-4 5-16 4,-4 3-10-10,1 2 10 7,6 0 19-7,6 1 35 0,11 2 24 8,13 1-24 0,12 1-54-4,13-4-7 1,5 0-65-5,5 2-66 0,0 0-52 7,9 2 99 2,2 5 91-9,6 0 22 8,2 2 41-4,7 2-6-4,-1 0 0 3,3 0 6 6,-1 0-22-9,-3 2-26 8,-6-2-15-8,-4 2-21 0,-7 1 21 6,-4 1 15 4,-3 1 20-10,-3 2 43 8,-11 2 17-5,-2 1 2-3,-7 0-44 4,-3 1-22-4,-2-1-12 8,0-3 9 1,5 2-13-9,1-5-15 0,7-2-10 7,6-3-21-7,8-1-47 8,1-3-13 1,5 0 45-9,10-3 32 0,1 2 14 7,7-3 0-7,2-1 26 9,0 0-4-1,-2 0 3-8,0-2-22 0,-4 2-3 12,-6 0-14-12,-3 1-18 7,-10-5 32-7,4 5-48 4,-4 4 48-4,0 2 6 0,-11 3 117 12,-8 3 8-12,-11 2-41 3,-10 3-46 5,-7-2-20-8,-5 1-8 0,-4-3-1 8,3-2 7-8,2-3 24 7,9-2 13 3,8-5 9-10,11-2 9 0,10-4 15 6,10-3 24-6,3-8-85 8,14-10-31-4,12-8-104 1,10-9 18-5,12-5 49 8,11-2 6-8,6 0-3 8,3 5 1-8,-4 4 11 8,-8 6 21-8,-12 7 1 7,-14 6 3 0,-11 7 13-1,-10 5 36-6,-9 4 65 8,-3 1-35-8,-12 0-82 4,-10 0-55-4,-10 7-89 8,-11 8 42-8,-13 3 44 8,-8 7 42-4,-5 1 1 0,-3 1 13-4,1 0-2 7,1 0-17-7,6-1 9 8,5-4-1-8,4-1 12 9,9-4 1-9,9-3 1 8,9-5 12-8,9-4-1 7,8-2-12-7,6-2-18 9,1-1-19-9,2-2-9 8,-1-7-125-8,-4-4-11 7,-5-3 41-7,-4-3 87 8,-9-1-28 0,-9-3 60-8,-14 1 22 4,-11 3-25 1,-14 1 25-5,-16 4-89 8,-15 3-110-8,-12 1-37 8,-11 4-120-8,-7 0-15 8,4-2 193-8,4-3 70 7,8-2 108-7,5-4 84 8,1-5 85-8,-5-5-169 9,-21 1-282-9,-19 1-1693 8</inkml:trace>
    </iact:actionData>
  </iact:action>
  <iact:action type="add" startTime="405644">
    <iact:property name="dataType" value="strokeEraser"/>
    <iact:actionData xml:id="d243">
      <inkml:trace xmlns:inkml="http://www.w3.org/2003/InkML" xml:id="stk159" contextRef="#ctx0" brushRef="#br1">24021 15189 1573 0,'-175'-24'1089'2,"1"0"-1089"5,-8 1-7-6,-4 2-442 9,-6 3-139-9,-5 0-1 7,1 2-14 4</inkml:trace>
    </iact:actionData>
  </iact:action>
  <iact:action type="remove" startTime="406133">
    <iact:property name="style" value="instant"/>
    <iact:actionData xml:id="d244" ref="#d209"/>
  </iact:action>
  <iact:action type="remove" startTime="406256">
    <iact:property name="style" value="instant"/>
    <iact:actionData xml:id="d245" ref="#d208"/>
  </iact:action>
  <iact:action type="remove" startTime="406749">
    <iact:property name="style" value="instant"/>
    <iact:actionData xml:id="d246" ref="#d200"/>
  </iact:action>
  <iact:action type="add" startTime="405785">
    <iact:property name="dataType" value="strokeEraser"/>
    <iact:actionData xml:id="d247">
      <inkml:trace xmlns:inkml="http://www.w3.org/2003/InkML" xml:id="stk160" contextRef="#ctx0" brushRef="#br1">19266 14501 2711 0,'0'0'1219'2,"-85"-50"-949"6,64 26-270-7,12 2-75 8,9 3-196-8,1 2-13 8,13 2 154-4,7 2 70 0,6 1 18-4,5 1 14 7,6 1-1-7,6 0 3 0,2 2 1 8,5-2 24 1,-1 1-28-9,-1 1 29 8,2-3 1-8,-4 0 0 0,1-1 18 7,-3-1-19 2,-2-1-22-9,-3-1-23 8,-2-2 17-8,-5-1 15 7,-3 0 10-7,-4-2-28 9,-5 2 31-5,-7 1 2 0,-7 2 78-4,-7 3 38 0,-5 3 67 7,-11 2-49 2,-9 1-117-9,-12 2-17 8,-7 4 7-8,-11 3-9 0,-11 5-1 7,-11 7 1 2,-9 1-2-9,-8 5 2 8,-5 1 1-4,1 0 18-1,0 0-6 0,9-3 22 3,11-4-33-6,10-3 17 8,15-6 41-4,12-3-19-1,15-3 44-3,11-1 2 0,9-10-87 8,6-5 0 0,0-6-175-8,12-6 48 0,8-7 58 7,5-4 34-7,3-1 35 9,2-1 1-1,-1 4-1-8,-5 5-37 0,-5 4 37 8,-8 9 3-8,-5 4 51 8,-6 7 88 1,-6 2-35-9,-11 1-107 0,-10 5-69 6,-8 3-60-6,-11 9 40 8,-12 7 10 1,-6 6 34-9,-10 4 45 9,-2 3 32 0,-3-1 57-9,2 0-7 0,7-3-9 7,6-1 12-7,8-5-35 0,13-6-31 7,11-5 16-7,12-4 43 8,11-5 36 1,9-2-11-9,0 0-103 0,8-4-100 7,10-10-17-7,9-4 83 8,11-9 34-8,9-3 12 8,4-6 17-8,5-4-29 7,0 5-10-7,-2-1-12 9,-10 4 0-9,-6 2-34 8,-11 7 31 1,-10 6 25-9,-11 7 62 0,-6 6 64 7,-11 3-126-7,-15 1-41 8,-14 6-88-8,-13 11-3 8,-11 8 50-8,-14 7 60 8,-7 6 21-8,-4 5 1 8,-2 0 51 0,4 0 27-8,7-5-21 0,10 0-16 8,11-7-3-8,12-7-1 8,14-6-15-8,15-8 13 8,11-5-13-8,7-3-22 8,16-2-181-8,13-2 124 8,13-6 57-8,15-9 76 8,16-7-1-5,11-5-19 0,9-1-40 1,3-2-13 2,-3 4-3-6,-9 6-28 8,-11 7-6-4,-16 4-7 0,-12 9-6-4,-15 2 2 8,-15 4-65-8,-13 6-54 8,-6 8 62-8,-20 5 102 8,-15 4 86-8,-15 3-74 8,-13 3 1-8,-11 1 9 8,-10 0 23-8,-3 1 8 8,-3-1 58-8,5-4-1 8,4-2-22-8,11-6-29 7,9-3 8-7,12-10 5 9,16-2 3-9,12-5 27 8,15-2 75-8,10-4 2 8,6-8-179-8,17-4-170 8,13-11 49-8,15-5 75 8,12-5 21-8,15-4 24 8,8-2-21-8,6-1 7 8,-1 4 12-8,-4 4 2 8,-9 5-21-8,-14 8-22 7,-15 5-6-7,-16 9-49 9,-16 4-62-9,-13 5-66 8,-6 0 208-8,-20 1 19 8,-12 6 0-8,-16 1-85 8,-12 1-26-8,-13-1 70 8,-8 0 41-8,-3-6 45 8,0-2 12-8,5 0 60 7,5-10-25-7,11-3-23 9,9-5 19-9,12-2 9 8,12-5-33-8,11-2 27 7,14-5-91-3,7-4-72 0,23-6-11-4,13-1 2 9,14-5 59-9,15-2 22 8,13 0 1-8,7 0 11 8,7 1-12-8,3 2-14 0,2 5-18 7,-5 5 32 2,-6 4-1-9,-9 6-27 8,-11 5 25-8,-14 7-22 0,-16 6-19 7,-13 4-23 2,-13 5-88-9,-10 0-58 8,-4 5 213-8,-15 4 99 0,-10 4-1 6,-9 2-65 4,-9 1-33-10,-7 1 0 8,-4-5 27-8,-1 1 23 0,1-4-18 6,2 0 59 3,3-7 1-9,5 0-11 9,9-2-43-9,5 0 25 0,8-8-9 7,8 1-7 2,4-4-4-9,8 1 13 8,6-5-56-8,0-3-122 0,13-2-8 7,7-3 46 2,11-3 18-9,5 0 22 8,7 2 31-7,3 1 0 5,-1 3-15 0,-1 2 12-5,-6 6 4 1,-8 3-4 5,-7 1-3-7,-10 7-6 0,-8 1-26 8,-5 0 51-8,-13 5 28 7,-13 11 105 3,-12 3-98-10,-14 6-35 0,-8 4-1 7,-9 2 1-7,-4-1 15 8,-4 1-11 0,2-1 24-8,3-5-15 0,5-2 21 8,5-5 20-8,10-6-33 7,6-2 17 2,10-7 16-9,7-3-7 0,9 0 28 8,9-3 0-8,6-8 9 8,5-5-84 1,3-2-143-9,12-4 15 0,9-1 36 7,10-2 32-7,3 3 23 8,8 3-14-8,-2 4-75 8,-2 8-121-8,-6 6-126 7,-8 3-139-7,-8 11-187 14,-10 6-323-14</inkml:trace>
    </iact:actionData>
  </iact:action>
  <iact:action type="add" startTime="408254">
    <iact:property name="dataType"/>
    <iact:actionData xml:id="d248">
      <inkml:trace xmlns:inkml="http://www.w3.org/2003/InkML" xml:id="stk161" contextRef="#ctx0" brushRef="#br0">16349 9932 49 0,'0'0'293'1,"0"0"-110"0,0 0 39 7,0 0-33-7,0 0-7 7,0 0-25-7,0 0-34 9,0 0-6-9,0 0 36 8,0-15 68-8,0 15 52 8,0 0-8-8,0 0-42 8,-1-1-36-8,-2 1-59 8,-1-3-128-8,-5 1-51 8,-1-2 38-8,-3 0-48 8,-4-1 0-8,0 2 48 7,1-2 13-7,0 1 74 8,1-1-58-8,0 2-13 9,0-1-3-9,-1-2-16 8,3 2-6-8,-1 1-4 8,-1-1-9-8,5-2-7 8,-2 4-10-8,1-3-12 8,3 3 25-8,-2-3-42 8,1 3 0-8,-1 0-6 8,-3 1-10-8,3 1-52 8,-3 0 32-8,-3 1 42 8,1 3 14-8,0 1 28 8,0-3 31-8,-1 2 2 8,3-3 55-8,-1 0 30 8,1-1 18-8,0 0 60 8,0 0-31-8,0 1 91 8,0 1 3-8,2 0-39 8,3-2-18-8,1 0 7 8,3 0 9-8,4 0-40 8,0 0-78-8,0 0-67 0,0 0-34 6,4 0-13 4,5 0 34-10,4 0 13 8,5-4 117-8,7 2 12 0,7-3-50 6,8-2 9 4,5 1-28-10,5 0-22 8,6-1-20-8,-1 1-16 0,4 2-2 7,2-1-11 2,0 3 11-9,-2 2 0 8,-3 0-6-9,-5 0 4 1,-3 0-11 8,-5 0 12 0,-7 2-14-8,-4 2 13 9,-6-3 1-9,-7 1-1 0,-5-1-23 7,-4 0 9 1,-5-1 1-8,-2 0 15 9,-3 1 12-9,1-1 15 0,-1 0 4 12,0 0 9-12,0 0 7 3,0 0-3 6,0 0-7-9,2 0-15 0,-2 0-19 7,0 0 0-7,0 0-2 8,2 0-1 1,-2-1-3-9,3 1-15 0,-2-2-17 6,1 0-27-6,-2 2-25 9,0 0-2-1,0 0 10-8,0-1 13 3,0 0 19 1,-5-2-6-4,-1-1-178 8,-5 0-2 1,-3-1 7-9,-5 5-67 0,-2-3 106 8,-1 2 32-8,-3 0-75 8,1 1-49 1,0-3 7-9,2-1 37 0,3 2 4 7,1-3 39-7,4-1 192 8,2 1 32 0,4-1 174-8,4 1 51 0,1 2 42 8,3-1 32-8,0 2-85 8,0-1-100-8,0 2-33 8,0-2-45-8,0-1 9 7,0 3-16-7,0-3 32 12,0 2 29-10,0 2 32 1,-1-3 8-3,-1 2-12 8,1 0-33-8,-1 1-3 8,1 0 6-8,1 0-26 8,0 0-41-8,0 0-53 8,0 0-32-8,0 0-37 8,0 0-29-8,0 0 0 7,4 0-16-7,3 2 99 8,4 1 15-8,4 3 31 9,1-3 33-9,6 1 18 8,2-3-51-8,2 2 23 8,3-2 9-8,1-1-23 8,3 0-21-8,2 0 9 8,0 0-24-8,1 0-4 8,-2 0 0-8,1 0-1 8,-3 0 0-8,-3 2-17 8,-1-1 17-8,-3 2 1 8,-2-2-2-8,-6 3-2 8,0-2-14-8,-5 0-11 8,-2 1 14-8,-4-1-14 8,-3 1 29-8,0-1-3 8,-1-2-12-8,-2 2-1 7,0-1 14-7,0 0 2 9,0-1 15-9,0 0 1 8,0 2 3-8,0-2-17 8,0 1-1-8,0 2 0 8,-1 0 46-8,-2 2 16 7,-1 1-16-7,-1 0-11 9,1 2-21-9,-3 0 4 7,0 2 12-7,-2 0 0 9,-1 3-9-9,-4 0-19 9,0 4 13-9,-6 1-1 7,-1 3 1-7,-5 2-14 8,-4 4 1-8,-2 0 13 8,0 2 2-8,2-1-5 8,1-2 5-8,4-3-14 8,5-2 8-8,3-5-9 8,6 0-3-8,3-7-1 8,5-1-27-8,0-3-22 8,3-1 7-8,0-3 8 7,0-1-5-7,0 0 12 10,0 0 28-10,0 0 1 7,3 0 24-7,2 0-13 8,2 0 29-4,3-2-41 0,0-3-10-4,0 4-124 8,-2 0-90-8,-2 1-123 8,-1 0-177-8,-5 6-202 8,0 2-332-8</inkml:trace>
    </iact:actionData>
  </iact:action>
  <iact:action type="add" startTime="410245">
    <iact:property name="dataType"/>
    <iact:actionData xml:id="d249">
      <inkml:trace xmlns:inkml="http://www.w3.org/2003/InkML" xml:id="stk162" contextRef="#ctx0" brushRef="#br0">20542 10012 328 0,'0'0'1004'1,"0"0"-796"7,0 0-126-7,0 0 25 8,-84 5 36-8,76-5 87 9,0 0 36-9,5 0-21 8,3 0-45-8,0 0-94 8,0 0-64-8,0 0-10 8,0 0-6-8,0 0-26 0,3 0-58 7,5 0 58 3,0 0 13-10,4 0 77 7,1 0-7-7,2 0-35 0,1 0-19 7,1 2-7 2,0-1-21-9,3 4 1 7,-1-1 14-7,2 2-16 0,4-1-1 7,0-1 1 5,4 2 29-12,1-1-10 7,2 1 3-5,4 0-9 1,2-2 19-2,2-2 31 7,8-1 14-8,3-1-1 10,8 0 47-10,5-2-3 0,7-5-13 6,5 0-26 3,5-2-11-9,2-3 11 8,1 0-37-8,3 0-22 0,-3 1-1 7,1-2 26 1,-2 0-35-8,-3-1 7 8,-1 2-17-8,-3 0-1 0,-6 2 0 7,-6 0-1-7,-7 3-1 9,-3 3-21 0,-6 2 21-9,-6 0-13 0,-3 2 14 8,-3 0 2-8,2 0 17 7,-7 0-7 2,2 0 10-9,-2 0-7 3,0 0-12 1,1 2 16-4,-2 0 9 8,2 1-7 0,-2-2 4-8,1 1-9 0,0 1-1 8,0-2-14-8,-1 0 2 8,2 1 16 0,-1-2 21-8,2 0-12 0,1 0-1 7,0 0-8-7,-1-4 3 10,1 0 2-3,0 0-11-7,-2-1-13 0,-2 0 1 8,-2 1 1-8,-4 0-1 8,-3 1-1-8,-4 2-3 7,-5 0-22-7,-3 1 3 9,-5 0 4-9,-1 0-1 8,-1 0 7-8,-1 0 9 7,-1 0 3-7,0 0 1 11,0 0 21-8,0 0 11 4,0 0 7-8,0 0 0 7,0 0-6-6,0 0-9 6,0 0 9-6,0 0 2 9,0 0 1-9,0 0 0 7,0 0-7-7,0 0-8 8,0 0-22-8,0 0 27 0,0 0 4 7,0 0 6-3,0 0-7 0,0 0 1 5,0 0-7-9,0 0-9 0,0 0-12 8,0 0-3-8,0 0 0 8,0 0-3-8,0 0-12 9,0 0 12-9,0 0-15 6,0 0 6-2,0 0-4 0,0 0 1 0,0 0-6 1,0 0-1-1,0 0-5 0,0 0-7-4,0 0-3 8,0 0-5-8,0 0-1 7,0 0-12-1,0 0-22-4,-3 1-46 2,3 3-66 1,-3 3-13-5,-1 1-58 8,-3 0-153-8,-2 2-174 11,-4-5-680-8,-3-5-444-1</inkml:trace>
    </iact:actionData>
  </iact:action>
  <iact:action type="add" startTime="413586">
    <iact:property name="dataType"/>
    <iact:actionData xml:id="d250">
      <inkml:trace xmlns:inkml="http://www.w3.org/2003/InkML" xml:id="stk163" contextRef="#ctx0" brushRef="#br0">17275 10593 2373 0,'0'0'744'1,"0"0"-568"7,0 0-132-7,0 0-5 9,0 0 50-9,0 0 9 7,0 0 22-7,0 0-46 9,0 0-74-6,0 0-76 2,-15-8-25-5,19 8 9 8,4-1 79-8,2 1 13 8,3-1 32-8,1-1-7 8,2 0 1-8,0 2-4 8,3-1 9-8,2-1 23 8,2 1 0-8,5-1-10 8,2-1-9-8,2-1-10 8,1-1-12-8,2-1-1 8,2 0 4-8,2 0-14 8,0-2 11-5,-2 1-10 2,1-3-1-5,-1 3 1 8,-2-3-3-8,-1 2-1 8,-1-3 0-8,-1 0-12 7,-2 1 10-7,-1-1-22 8,-1 1 12-8,-3-1 10 9,-6 3 1-5,1 0-14 0,-6 0-3-4,-3 4-6 8,-5 0-3-8,-2 3 0 7,-2 1 5-7,-2 0 4 8,0 0-15-4,0 0-36 0,0 0-41-4,-3 0-23 8,-3 1-9-8,-2 1 11 9,-6 3-60-9,0-1-121 8,-3-1-205-8,-3 1-174 8,1-4-133-8</inkml:trace>
    </iact:actionData>
  </iact:action>
  <iact:action type="add" startTime="413964">
    <iact:property name="dataType"/>
    <iact:actionData xml:id="d251">
      <inkml:trace xmlns:inkml="http://www.w3.org/2003/InkML" xml:id="stk164" contextRef="#ctx0" brushRef="#br0">17843 10296 1369 0,'0'0'436'1,"0"0"-215"7,0 0-50-7,0 0-12 8,0 0-4-4,0 0 16 0,0 0-23 0,0 0-26-4,0 0-16 3,0 0 3 6,-5 0 6-9,5 0-13 0,0 0-26 13,0 0-18-13,0 0-28 2,0 0-30 8,0 0-25-10,0 0-4 7,2 3 23-7,4 0 6 0,3 1 44 7,0 0 1-7,4-1-7 9,4 3 12-1,3-4 4-8,2 1 12 0,1-2-3 7,3 0-19-7,1-1-3 8,-1 0-6 2,2 0-20-10,-3 0-15 0,-3 0-2 11,-3 0-20-11,-6 0-15 8,-2 3-11-4,-5-1 1-4,-3 0 9 0,-1 2 1 8,-2 1 37-8,0 0 3 7,-3 4 69 3,-5 3 26-10,-6 0-1 0,-2 5-27 7,-4-1-17-7,-1 0-19 7,2 1 0 3,0-1-18-10,3 0-13 0,3-2-3 6,5-2-18-6,0 0-13 8,4-2-25-3,1 1-3-2,3 1 14-3,0 2 17 9,0 1 9-9,0-1 6 7,0 1 12-7,3-2 0 8,-1 1-2-4,2-1 3 0,-3 0 2-4,1-1 14 9,-2-3-4-9,0 2 7 8,0-2 6-8,0 0 1 7,-2-2 6-7,-1-1-1 9,-1-1 3-9,1-1-6 7,2-1-9-2,-1-2 0-2,1 0-1-3,1-1 4 9,0 0-22-9,0 0-9 7,0 0-47-7,0-2-75 9,1-2-62-9,2-4-69 12,2 0-298-12,0-2-201 3,1 2-502-3</inkml:trace>
    </iact:actionData>
  </iact:action>
  <iact:action type="add" startTime="415242">
    <iact:property name="dataType"/>
    <iact:actionData xml:id="d252">
      <inkml:trace xmlns:inkml="http://www.w3.org/2003/InkML" xml:id="stk165" contextRef="#ctx0" brushRef="#br0">15671 15810 1767 0,'0'0'1016'10,"0"0"-679"-9,0 0-91 8,0 0 2-8,0 0 10 8,0 0 7-8,0 0-54 7,0 0-68-7,0 0-48 8,0 0-20-8,-2-5-14 9,2 5-9-9,-1 0-21 8,1 0-16-8,0-1-2 7,0 1-12-7,0 0 14 9,0 0 6-4,-2-2 13-3,2 0 9-2,-3-1-34 9,-1-2-9-9,0-1 0 7,-2-2 0-7,0-1 15 8,0 0-2-8,1-1-13 9,-4-1-13-9,2 1 12 7,0-3 0-7,-1 3 1 8,-2-1-2-8,3 0 2 8,-2 0 1-8,0 1 2 8,-2 1 13-8,3-1-16 8,-4 2-16-2,4 2 15-4,-3 1-11-2,3-1-3 8,-4 3-25-8,2 0 16 8,1 2-16-8,-2 0 18 8,2 1-5-8,-2 0-1 8,-1 0-6-8,1 0-12 8,-4 1 12-8,2 3 9 8,-2 0-2-8,0 3 5 9,-2 0 4-9,-1-1 16 7,-2 2 2-7,0-1 11 8,1 1-9-2,-4-1-1-3,2 0 1-3,-1 0 10 8,2-2-12-8,5-1 3 7,-2 0 16-7,4-2-4 8,2 1-2-8,2-1 2 8,3-2 7-8,2 2-20 8,-2-1-1-4,4-1-1 1,-1 1-3-1,1-1-19 0,-1 1 10-4,0 2-1 7,0 0-17-7,-2 1-11 8,-1 1 8-8,-3 2 5 9,2 1 26-9,-2 4 2 8,-1-2 0-8,3 3 3 0,-2 0 15 6,1 1-16 3,-2 0 11-9,0 1-1 8,-1 4 0-8,2-3 1 0,-2 1-1 8,1-2 4 0,0-1-4-8,2-2 0 8,0-2-11-8,4 0-1 0,-3-3 0 7,6-1-3 2,-1 0-15-9,1-1 5 8,-1 0 10-8,2-1 1 0,-1 1-1 7,1 0 1 2,-2 2 2-9,2-1 1 8,0 3 1-8,-1 0 0 0,-1 1 0 7,2 3 11 3,-3-1-10-10,3 5 21 7,-4 0-2-7,4-1-7 0,-1 2-13 13,-1-1 1-9,1 1 13-2,-1 0 2 3,1-1-5 1,1-1-10-5,0 1-3 6,0-2 0-7,1 1 1 1,5-2 2 9,-2 0 0-10,4-1 0 0,-1 1 12 12,1-1 1-12,0-1-1 3,-1 4 3 6,0-4-5-9,2 1-10 3,-2 0 9 6,0 0 0-9,1-1-9 4,1 1 0 3,-3 2-3-7,3-2-2 4,1 0 2-1,-3-2 0 4,3 1 0-5,0-2-1-2,2-1-2 8,-1 0 0-8,-2 0-9 8,4 0 11-8,-3-1 1 8,1-1 2 0,0-1 0-8,0 3 13 0,-1-5-12 8,2 3-2-8,-2-2 1 8,1 0 1 0,0 1-1-8,-1-1 0 0,1-2 0 8,1 1 0-8,-1 0 10 7,1 0-10-7,-1-1-2 8,1 0 0-8,-2 0 1 9,0 1 0-9,1-3 0 7,-2 1 1-7,1-1 11 8,2-1-1-8,-1 0 6 8,0 0 13-8,1 0-1 8,0-1-5-8,1-4-1 8,-2 3-5-8,1-4-7 9,1 1-9-9,-2-1 9 7,1 1-10-7,2 0 1 8,-2 0 0-1,1-1-1-5,0 1 1-2,0-2-1 8,0 1 2-8,1-3 8 7,1 2-9-7,-2-2 0 9,2 1 9-9,-3-1-10 8,2 0 1-8,-1 0-1 7,-2 0 0-7,1 0-1 9,0 0 1-9,1-1 1 7,-2 0 13-7,-2 0-13 10,2-1 0-7,0 1 9 0,-1-1-9 4,0-1 0-6,0 1-1-1,-1 0-2 9,-1 2-1-6,-1 0 1 2,-1 1 1-5,0 1 0 8,0 0 2-4,-2 0 15 0,2 0-3 0,-3 0 1-1,0-2-1 1,-1 1-12 0,3 0 12 0,-4-1-13 0,1 2 14-4,-1 1 2 9,-1-2 3-9,2 2-6 8,-2-3-12-8,0 3 16 7,0-2-16-7,0 1 12 9,0-1-3-9,0-1 0 8,0 0 0-8,0 0 0 7,0-1-11-3,0 0-1 0,0-1 2-4,0 0 1 9,0 2-1-6,-2-2 14 1,1 2-13 0,-1 1 12 0,-1-2-14-4,0 2 1 9,1 0 10-6,-1-2-9 0,-2 3 12 4,0-1-13-4,0 0 1-3,1 2 16 7,0-2-16-7,-1 2 9 0,2-1-10 8,-3-1-1 0,1 2 1-8,1-2 0 9,-1 3 13-9,-1-4-12 7,2 1 9-7,0 1-11 8,-2-1 0-8,0 1-1 9,2-3-3-9,0 3-12 7,-1-3 0-7,2 2 14 8,-3 0 1-8,3-1 0 9,-2 1 0-9,2 0 2 7,-1 0 13-7,-1 2 0 0,1 0-3 12,1-1-10-8,0 2 10-4,-1 1 0 8,1 2-9-8,-1-1 0 8,3 1 16-8,-1 0-16 8,-1 1 12-8,2-1-13 8,-2 0 10-8,1 1 3 9,-1 0 0-9,2-1 3 7,-1 0 4-7,0 0-7 8,-2 0-12-8,2-1 15 8,-1 2-16-8,0-3-1 8,-1 0 0-8,0 1-1 8,-2-3-14-8,1 0 14 8,-2 1 2-8,0 0 9 8,1-1-10-8,-3 0-1 8,1 1 2-8,2-2 0 8,-1 3 0-8,1 0 0 8,0-2 0-8,1 4-1 8,1-1-1-8,1 1 1 6,0 1 0-3,1 1-1 2,1-2 0-3,1 2 1 6,0 0 1-6,0 0 0 4,0 0-1-6,0 0 0 0,0 0 0 8,-2 0 0 0,2 0 0-8,0 0 1 8,0 0-1-8,0 0 1 0,0 0 1 8,0 0-1 0,0 0 0-8,0 0 1 8,0 0 0-8,0 0-1 0,0 0 1 9,0 0 0-2,0 0 0-7,0 0 9 8,0 0-10-8,0 0 0 0,0 0 10 7,0 0-9 2,0 0 0-9,0 0-1 8,0 0 1-8,0 0-1 0,0 0-2 7,0 0-1-7,0 0-1 8,0 0-1 1,0 0 1-9,0 0 2 3,0 0 0 1,0 0 0-4,0 0 0 10,0 0 0-3,0 0 0-7,0 0-1 0,0 0-3 7,0 0-11-7,0 0 0 9,0 0 3 0,0 0-9-9,0 0-6 0,0 0-12 6,0 0-10-6,0 0-12 8,0 0-14 1,0 0-16-9,0 0-25 0,0 0-30 8,0 0-52-5,0 0-91 1,0 2-147 5,0 1-215-8,0 5 33-1,0 0-411 7,0 0-422-4</inkml:trace>
    </iact:actionData>
  </iact:action>
  <iact:action type="remove" startTime="420500">
    <iact:property name="style" value="instant"/>
    <iact:actionData xml:id="d253" ref="#d186"/>
  </iact:action>
  <iact:action type="add" startTime="420503">
    <iact:property name="dataType" value="strokeEraser"/>
    <iact:actionData xml:id="d254">
      <inkml:trace xmlns:inkml="http://www.w3.org/2003/InkML" xml:id="stk166" contextRef="#ctx0" brushRef="#br1">10514 9610 38 0,'0'0'463'2,"0"0"-101"5,0 0-82-2,0 0-36 0,0 0 13-4,0 0 13 8,0 0 35-8,0 0 2 9,0 0 3-9,0 0-9 7,0 2-7-7,0-2-22 8,0 1-14-8,0-1-16 8,0 0-37-4,-1 0-22 0,-1 0-17 0,1 0-4 0,1 0-21-4,0 0-19 9,0 0-21-9,0 0-19 7,0 0-18-7,0 0-16 8,0 0-11-8,0 0-7 8,0 0-3-8,0 0 0 9,0 0-2-9,0 0-4 7,0 0-3-7,0 0 0 9,0 0 0-5,0 0-3 0,0 0-2-4,0 0 2 8,0 0-12-8,0 0 0 8,0 0-1-8,0 0 0 7,0 0-2-7,0 0-2 8,0 0-10-8,0 0-13 9,0 0-23-5,0 0-43 0,0 0-36-4,0 0-25 9,0 0-28-6,-1 0-58 1,-4 0-79 0,1 0-146 0,-5 3-569-4,-2 0-254 7,-2-1-492-7</inkml:trace>
    </iact:actionData>
  </iact:action>
  <iact:action type="add" startTime="422148">
    <iact:property name="dataType"/>
    <iact:actionData xml:id="d255">
      <inkml:trace xmlns:inkml="http://www.w3.org/2003/InkML" xml:id="stk167" contextRef="#ctx0" brushRef="#br0">9845 5835 1199 0,'0'0'829'8,"0"0"-444"-7,0 0-210 8,0 0-11-8,0 0 3 8,0 0 0-8,0 0 2 8,0 0-16-8,0 0-32 8,-17-15-45-8,17 15-32 8,0 0-2-8,0 0 5 8,0 0 25-8,0 0 29 8,0 0 15-8,0 0-9 8,0 0-19-8,0 0-26 10,-1 0-18-7,1 0-7 0,0 0-12 0,-2 0-7 2,2 0-17-5,0 0-1 8,0 0-25-2,0 0-15-4,0 4-16-2,0 3-9 8,-1 0 65-8,-1 5 3 8,1 1 3-8,1 2-6 8,-2 0-12-8,1 3 10 8,1 3 1-8,0 0 1 8,-1 1 12-8,1-2-12 10,0 2-11-10,0-3 8 6,0 0-18-6,0-1 5 8,0 0 16-8,1-3-1 8,0-3 1-8,1 1-19 8,2-5-2-8,-1 2-1 8,0-3 9-8,0-2 12 8,0 1-24-8,1-5 3 8,0 3-7-8,-1-2 10 8,0-2 7-8,0 0-4 8,0 0 16-8,1 0 11 10,2 0 2-10,0 0 3 6,0 0-5-6,-1 0-11 8,1 0-2-8,2 0-17 8,-2 0 0-8,3-1-9 8,-2-2-6-8,2 1-7 8,1-2 6-8,0 0 4 8,-1 0 2-8,1-2-2 8,-3 2 16-8,0 0 15 8,1 0 1-4,2-3 1 0,-2 0 14 0,0-2-3 1,-1 0-1-1,4-2 1 0,-2-1-13-4,4-3-13 7,-3 0-9-7,-1 1 8 8,1 0 13-4,-2 0 0 0,0 2 1-4,-4-1 11 8,0 3 8-8,-1 1 0 8,-3 1 16-8,0 1 15 8,0 1 10-8,0 0-10 0,0 1-10 7,-3-1-40 2,-1 3-11-9,1-2 10 8,0 0 0-7,0-1 1-1,0 4 1 6,0-3-1 3,3 2-13-9,-3 0-9 8,1-1 22-8,2 3 22 0,0-1 7 12,0 0-6-8,0 0-11-4,0 1 10 8,0 1 25-8,0-1 12 8,0 1-6-8,0 0-6 8,0 0-26-8,0 0-5 8,0 0-1-8,0 0 16 0,0 0 13 9,0 0-1-2,0 0-18-7,0 0-7 8,-2 0 1-8,2 0-4 0,-1 0 4 7,1 0-4 2,0 0-13-9,0 0-2 8,0 0-2-8,0 0-19 0,0 1-10 7,0-1-9-7,0 1 0 8,0 1-1 1,0 1 4-9,0 3 37 0,0 3 10 7,0 2-7-7,0 1-1 10,0 3 1-3,-1-1 9-7,1 3 0 8,-2 1-10-8,1 0 1 0,-1 4-2 7,-1-1 53 2,0 3-1-9,0-2-32 0,-2-2-5 7,2 1-1-7,-3-2-12 8,3-1 10 1,3-3-10-9,-3 0-3 0,3-2-3 7,0-1-16-7,0-4 7 8,0 3 10 1,2-4-11-8,1 2 13-1,1-1 1 10,-1-1-1-7,0-1-1 0,1 0-1 1,-1-1 0-2,0 2-13 1,1-2 15 2,1 1 2-5,-1-1 1 8,3 2 22-8,-3-1-23 8,2 1 10-8,0-1-10 8,0 1 14-8,-1-2-4 8,1 1-12-8,0-1 0 8,0 1 0-8,0-1 0 10,0 0 2-10,-1 0-1 6,1-1-1-6,-1 1-1 8,1 0 0-8,0-1 1 8,1 0 0-8,-1-2 1 8,0 1 0-8,0-1 14 8,3 0 4-8,0-1 12 8,3-1 9-8,1 0 12 8,1 0 3-8,3 0-2 8,2-5-14-8,0 0-2 8,-2-1-9-8,3-3-13 10,-1 0-12-10,-2 2 15 6,-1 1-17-6,-3 0-1 8,-3 1-1-8,-3 3-2 8,-4-1 1-8,0 2-10 8,-1 1 9-8,-2 0-9 8,0 0-1-8,0 0-2 8,0 0-6-8,0 0-22 8,0 0-31-8,0 0-24 8,0 0-13-8,0 0-6 8,0 1-4-8,0 2-47 10,0-2-8-10,0 1-107 6,0 2-129-6,3-4-178 8,1 0-399-8,0 0-300 8</inkml:trace>
    </iact:actionData>
  </iact:action>
  <iact:action type="remove" startTime="426483">
    <iact:property name="style" value="instant"/>
    <iact:actionData xml:id="d256" ref="#d252"/>
  </iact:action>
  <iact:action type="add" startTime="426487">
    <iact:property name="dataType" value="strokeEraser"/>
    <iact:actionData xml:id="d257">
      <inkml:trace xmlns:inkml="http://www.w3.org/2003/InkML" xml:id="stk168" contextRef="#ctx0" brushRef="#br1">15637 15663 442 0,'0'0'1713'5,"0"0"-1092"0,0 0-310-3,0 0-65 5,0 0 11-2,0 0 56-1,0 0-15 1,0 0-93 1,0 0-69-3,0 0-34 4,0-5-19-5,0 6-24 5,-3 1 2-2,3-2-12-2,0 0-18 3,-1 1-13 1,0-1-3-5,1 0-12 5,0 0 0-2,0 0 10-2,0 0-13 3,0 0 1 1,0 0 2-5,0 0 27 5,0 0 4-2,0 0 12-2,0 0 3 3,0 0-10 1,0 0-5-5,0 0-10 5,0 0-9-2,0-1-14-2,0 1-1 3,0 0-33 1,0 0-65-5,0 0-73 5,0 0-71-2,0 0-129-2,-4 2-181 3,-4 5-426 1,-3 2-714-5</inkml:trace>
    </iact:actionData>
  </iact:action>
  <iact:action type="remove" startTime="427175">
    <iact:property name="style" value="instant"/>
    <iact:actionData xml:id="d258" ref="#d141"/>
    <iact:actionData xml:id="d259" ref="#d142"/>
  </iact:action>
  <iact:action type="add" startTime="427179">
    <iact:property name="dataType" value="strokeEraser"/>
    <iact:actionData xml:id="d260">
      <inkml:trace xmlns:inkml="http://www.w3.org/2003/InkML" xml:id="stk169" contextRef="#ctx0" brushRef="#br1">15377 16284 182 0,'0'0'404'4,"0"0"-68"0,0 0-33 1,0 0-14-1,0 0 1 1,0 0 8 1,0 0-22-3,0 0-37 3,0 0-23 0,0 0-1-2,-5 2 21 1,5-2 38 1,0 0 29-3,0 0 2 3,0 0-41-3,0 0-36 4,0 0-46-2,0 0-44-1,0 0 5 1,0 0-18 1,0 0-24-3,0 0-26 4,0 0-14-2,0 0-12-1,0 0-16 1,0 0-9 1,0 0-12-3,0 0-12 4,0 0-1-2,0 0-11-1,0 0 0 1,0 0 0 1,0 0-9-3,0 0-9 4,0 0-25-2,0 0-15-1,0 0-9 1,0 0-3 1,0 0 6-3,0 0-7 4,0 0-11-2,0 0-23-1,0 0-46 1,-1 0-62 1,-2 0-111-3,2 0-174 4,-4 1-150-2,-1 3-635-1,-2 0-268 1</inkml:trace>
    </iact:actionData>
  </iact:action>
  <iact:action type="add" startTime="433242">
    <iact:property name="dataType"/>
    <iact:actionData xml:id="d261">
      <inkml:trace xmlns:inkml="http://www.w3.org/2003/InkML" xml:id="stk170" contextRef="#ctx0" brushRef="#br0">19568 10723 249 0,'0'0'1989'4,"0"0"-1472"2,0 0-346 0,0 0-11-2,0 0-10 3,0 0-13-3,0 0 26 1,0 0-8-2,0 0-42-2,-5-5-18 9,5 5 2-6,-1 0 1 2,-1 0-5-5,2 0 4 8,-1 0 2-8,-1 0 7 8,2 0-8-8,0 0 4 8,0 0-3-8,-2 0-10 7,0 0-13-3,1 0-15 1,-1 0-15-5,-1 0-17 8,0 0-29-8,-4 0-3 8,3 0-16-5,-2 0 4 2,-1 0-3-1,-4 3-16 0,-3 2-9-4,-3 6 3 8,-5 5 4-8,-5 2 5 8,-2 7 13-8,-1 0 2 8,-3 3 15-8,-2 6-1 7,-1-1 0-3,-2 6-1 0,-3 0 1 0,-2 4 0 0,-3 2 2-4,2-2 1 9,-2-1 14-9,3-5-15 7,2-2 13-3,4-4-11 0,7-4 0-4,4-5-1 0,7-4-1 8,4-7-1 1,7-1-12-9,2-7 1 8,5 0 9-4,1-3-9-4,0 0 12 3,0-3 18 6,0-3 41-9,0-8-59 8,4-5-16-5,2-5-54-3,0-1 34 4,5-1 36 5,-3 0 2-9,0 2 13 8,1 0-15-3,-2 1 0-5,-1 4-3 7,-2 2 3-4,-1-1 2 0,-1 4 32 2,-1 1-6-5,1 2-27 9,-1-1-1-9,-1 1-13 8,0 0 1-8,2-1 11 8,-2 4 0-8,0-3 0 0,0-1 0 11,0 3 1-6,0-1-1-5,0 0-1 7,0 4-1-7,2-1-9 9,-1 2 12-10,-1 2 19 1,0 2 2 7,2-1-9 3,-1-1-12-10,2-1-3 0,0-1-8 7,2 1 11-7,0-1 22 8,4-1-1 1,1-1-8-9,0 1-1 0,1-2-9 12,0 2 18-12,-2-2-8 3,1 2 5 6,-2 0 3-9,-1 1 1 0,-4 3-10 7,-1 1 12-7,-1 1 4 8,-1 0-4 1,0 0-21-9,0 0-3 0,0 0-19 7,0 0-14-7,0 0-19 8,5 3-25 1,0 5 13-9,7 2 64 0,-1 6 52 7,7 2-25-7,-1 2-14 8,3 3 5 0,3 3-3-8,0 1 7 3,3-1 3 1,0 2-24-4,3-1-1 9,1 0 25-9,2 0 11 8,0 2 4-8,2-4-38 7,-2-1 19-7,1-1 28 9,0-4-25-9,-2-1 4 8,-3-2-16-8,-3-5-9 8,-4-1 15-8,-5 1-17 8,-1-5 0-8,-7-1-1 8,0-1 4-8,-5-1-3 8,1-2-1-4,-4 1 2 0,0-2 13-4,0 0 18 9,0 0 13-6,0 0 2 0,0 0 1 0,0 0 0 3,0 0-4-6,0 0-6 8,0 0-11-1,0 0-13-7,0 0-15 0,0 0 0 9,0 0-15-9,0 0-13 8,0 0-23-8,0 0-22 8,0 0-12-8,0 0-12 8,0 0-19-4,0 0-37 0,0 0-43-4,0 0-87 8,0 0-148-8,-6 0-239 8,-3 2-511-8,-4-1-595 8</inkml:trace>
    </iact:actionData>
  </iact:action>
  <iact:action type="remove" startTime="435839">
    <iact:property name="style" value="instant"/>
    <iact:actionData xml:id="d262" ref="#d261"/>
  </iact:action>
  <iact:action type="add" startTime="435842">
    <iact:property name="dataType" value="strokeEraser"/>
    <iact:actionData xml:id="d263">
      <inkml:trace xmlns:inkml="http://www.w3.org/2003/InkML" xml:id="stk171" contextRef="#ctx0" brushRef="#br1">19524 11287 215 0,'0'0'0'6,"0"0"-10"-2,0 0-78-3,0 0-26 8</inkml:trace>
    </iact:actionData>
  </iact:action>
  <iact:action type="add" startTime="436011">
    <iact:property name="dataType" value="strokeEraser"/>
    <iact:actionData xml:id="d264">
      <inkml:trace xmlns:inkml="http://www.w3.org/2003/InkML" xml:id="stk172" contextRef="#ctx0" brushRef="#br1">19524 11287 268 0,'-86'2'362'2,"86"-3"17"5,0 1-60-6,0-1-69 9,0 0-16-9,0 1 0 7,0-1 25-3,0-1-3 1,0 2 11-5,-2 0 0 8,2 0-28-8,-1 0-16 7,-1 0-24-7,2 0-23 8,0 0-15-8,0 0-21 9,0 0-28-9,0 0-31 8,0 0-13-8,0 0-9 7,0 0-19-7,0 0-16 8,0 0-21-8,0 0-3 8,0 0-18-8,0 0-13 8,0 0-25-3,0 0-36-1,0 0-54-4,0 0-80 8,0 0-158-8,0 2-217 7,-5 2-605-7,-3 4-113 9</inkml:trace>
    </iact:actionData>
  </iact:action>
  <iact:action type="add" startTime="437813">
    <iact:property name="dataType"/>
    <iact:actionData xml:id="d265">
      <inkml:trace xmlns:inkml="http://www.w3.org/2003/InkML" xml:id="stk173" contextRef="#ctx0" brushRef="#br0">17443 13219 1585 0,'0'0'995'10,"0"0"-676"-9,0 0-194 8,0 0-38-8,0 0-4 8,0 0 3-4,0 0-19 0,0 0-67-4,0 0-41 8,0 0-30-8,26 0 71 8,-7-1 64-8,2-2 0 8,3 2-13-8,2-2-32 8,2 0 9-8,1 2-9 8,3-1-6-8,1 2 13 8,3-3-14-8,3 3 1 8,-2-1-12-8,4 0 0 8,-1 1-1-4,3-2 2 0,-1 1 1 1,-1 0 16-2,2 1-17-3,-4 0-1 8,0-3 3-8,-2 2 8 8,-5-2-12-6,-1-1 0 5,-6 2-14-3,-2-2-12-1,-1 2 4 6,-5-3 6-9,0 2 13 0,-7-2-13 7,2 0 13-7,-5 2 3 8,0-2 2-4,-2 1 20 0,-1 0-6-4,0 1 3 8,-1 1-16-3,-2-1 1-2,1 1-1-3,-1-1-3 8,-1 2 0-8,0 0-16 8,0 0-6-8,0-3 6 8,0 3-26-8,0-1-75 8,-3 0 27-8,-2-2-28 8,-4 1-23-8,-1-1-22 8,0 1-37-8,-3-1 32 8,1 1 32-8,-2-1-29 8,1-3 9-8,1 1-81 8,-2-2 10-8,5 2 93 8,-2-2 37-8,2 0 83 8,1 2 14-8,0 1 72 8,1-1 88-8,2 3 109 0,0 0 1 7,1 2 18 2,2 0-36-9,-1-1-10 8,3 2-34-8,-1 0-32 0,1 0-29 7,0 0-39 2,0 0-32-9,0 0-32 8,0 0-21-8,0 0-1 0,0 0-6 7,0 0-16 2,0 0 0-9,0 0-16 8,0 0-25-8,1 0-16 0,2 3 57 7,0 1 3 2,3 2 19-9,1 1-6 8,3 0-15-5,0 0 0 0,5-2 15 0,-1 4-13 0,5-1 10 0,0-1-1 6,2 0-12-9,2 0-1 4,-1 0-18-1,3 0-9-3,0-1-20 8,1 1 20 1,0-4 28-9,-2 2 0 0,-3 0-22 7,-2 0-42-7,-6-2 23 8,-3 0 21 1,-5-1-2-9,-2-1 0 0,-1 2 6 7,-2-1 16-7,0 1 11 8,0 4 59 1,-5 1 60-9,-6 2-13 0,-2 1-35 7,-3 5-25-7,-4 0-29 8,-4 4-28 1,-4 1 0-9,2 0-12 4,-2 2 10-1,0 2-2 1,3-1-14 0,-1 2-14-4,4 2 13 8,2-3 18-8,3 0 0 12,3-4-27-12,4-3-1 4,10-18 29-4,-4 14-38 0,1-2-19 7,3-6-12-7,0 0 2 8,0-3-19-8,3-1 0 8,1-2-26-8,0 0-7 8,-1 0 23-8,2-3-3 8,-1-3-37-3,-1-3-60-2,-3-2-242-3,0 0-231 8,-3-1-726-8</inkml:trace>
    </iact:actionData>
  </iact:action>
  <iact:action type="remove" startTime="439724">
    <iact:property name="style" value="instant"/>
    <iact:actionData xml:id="d266" ref="#d248"/>
  </iact:action>
  <iact:action type="add" startTime="439673">
    <iact:property name="dataType" value="strokeEraser"/>
    <iact:actionData xml:id="d267">
      <inkml:trace xmlns:inkml="http://www.w3.org/2003/InkML" xml:id="stk174" contextRef="#ctx0" brushRef="#br1">16623 9886 2459 0,'0'0'383'9,"0"0"-380"-8,0 0-3 8,0 0 84-8,0 0-26 8,0 0 15-8,0 0 30 9,0 0-7-5,0 0 25-4,-62-42 6 3,62 42-10 5,0 0-25-8,0 0-29 8,0-1-10-8,0 1 14 8,0 0 11-8,0 0 8 8,0 0 4-8,0 0-6 8,0 0-9-8,0 0-22 8,0 0-16-8,0 0-12 0,0 0-15 7,0 0-10 2,0 0-31-9,0 0-25 8,0 0-18-4,0 0-26-4,0 1-48 3,0 4-43 6,3 3 74-9,3 2-60 8,-2 3-138-8,-1 0-131 6,-1 1-362-5,-2-4-914 8</inkml:trace>
    </iact:actionData>
  </iact:action>
  <iact:action type="remove" startTime="440324">
    <iact:property name="style" value="instant"/>
    <iact:actionData xml:id="d268" ref="#d251"/>
  </iact:action>
  <iact:action type="remove" startTime="440382">
    <iact:property name="style" value="instant"/>
    <iact:actionData xml:id="d269" ref="#d250"/>
  </iact:action>
  <iact:action type="add" startTime="440326">
    <iact:property name="dataType" value="strokeEraser"/>
    <iact:actionData xml:id="d270">
      <inkml:trace xmlns:inkml="http://www.w3.org/2003/InkML" xml:id="stk175" contextRef="#ctx0" brushRef="#br1">18012 10558 2115 0,'0'0'631'10,"0"0"-406"-9,0 0-87 7,0 0 8-7,0 0 11 9,0 0 4-9,0 0-9 7,0 0-51-7,0 0-50 8,0 0-51-8,-44-29-16 8,44 29-50-8,0 0-19 9,0 0-7-9,0 0 13 8,0 0 31-8,0 0 35 8,-1 0 13-8,1 0 48 7,0 0 3-7,0 0-4 8,0 0-6-8,0 0-12 9,0 0-7-9,0 0-9 8,0 0-10-5,0 0-3 1,0 0 0-4,0 0-92 9,0 0-108-9,0 0-122 8,0 0-150-8,0 0-237 7,0 0-544-7,0-1 569 0</inkml:trace>
    </iact:actionData>
  </iact:action>
  <iact:action type="remove" startTime="441080">
    <iact:property name="style" value="instant"/>
    <iact:actionData xml:id="d271" ref="#d249"/>
  </iact:action>
  <iact:action type="add" startTime="441082">
    <iact:property name="dataType" value="strokeEraser"/>
    <iact:actionData xml:id="d272">
      <inkml:trace xmlns:inkml="http://www.w3.org/2003/InkML" xml:id="stk176" contextRef="#ctx0" brushRef="#br1">20996 10036 2699 0,'0'0'444'2,"0"0"-323"5,0 0-16-6,0 0-22 8,0 0-7-8,0 0 19 8,0 0 35-8,0 0-17 8,0 0-66-4,0 0-31 0,-9 1 15-4,9-1 29 8,0 0 47-8,0 0 27 9,0 0 21-9,0 0 15 8,0 0-12-8,0 0-8 7,0 0-9-7,0 0-19 8,0 0-40-8,0 0-30 8,0 0-31-8,0 0-19 8,0 0-2-8,0 0-12 8,0 0-12-8,0 0-28 8,0 0-61-8,0 1-73 8,0 4-91-8,0 2-110 9,0 4-39-9,0 1-218 7,-3 0-560-7,-1-3-673 8</inkml:trace>
    </iact:actionData>
  </iact:action>
  <iact:action type="add" startTime="445324">
    <iact:property name="dataType"/>
    <iact:actionData xml:id="d273">
      <inkml:trace xmlns:inkml="http://www.w3.org/2003/InkML" xml:id="stk177" contextRef="#ctx0" brushRef="#br0">9700 15280 278 0,'0'0'1270'9,"0"0"-922"-8,0 0-241 8,0 0-94-8,0 0 10 0,0 0 116 10,0 0 71-4,0 0-19-6,0 0-36 0,10-11-23 7,-10 11-7-7,0 0 10 8,0 0 2 1,0 0-3-9,0 0-13 0,0 0-17 7,0 0-15-7,0 0-26 8,0 0-19 1,0 0-16-9,0 0-12 0,2-3-4 7,2 0 1-7,3-2 62 8,2-6-28-8,2-2-2 11,8-5-4-5,2-2-1-6,8-7-36 0,6-4 30 7,5-5-22-7,8-7-11 8,5-4 0 1,9-6 15-9,3-4-16 0,5-1-2 7,3 1 0-7,-3 0-11 8,1 6 10 1,-8 4-19-9,-9 10 7 0,-10 7-13 7,-12 12-16-7,-13 8-26 8,-9 7-59 1,-9 3-6-9,-1 4 135 1,-6 8 0 5,-11 6 60-6,-2 4-60 9,-4 3-44-1,-4 3-29-8,3-2 35 0,1-2-35 7,5-3-6-7,4-5-58 8,10-5-73 1,4-2-130-9,0-5-245 0,12-4-12 7,6-2 63-7,3-10-245 8</inkml:trace>
    </iact:actionData>
  </iact:action>
  <iact:action type="add" startTime="446020">
    <iact:property name="dataType"/>
    <iact:actionData xml:id="d274">
      <inkml:trace xmlns:inkml="http://www.w3.org/2003/InkML" xml:id="stk178" contextRef="#ctx0" brushRef="#br0">10959 14489 1704 0,'0'0'733'1,"0"0"-507"0,0 0-110 7,0 0 48 2,0 0 31-9,0 0 29 7,0 0-43-4,0 0-83-3,0 0-50 5,0 0-26 4,-10-10-10-9,10 10 7 0,0 0-3 7,0 2-13-7,-2-1 0 8,2 0 0 1,-2 3-2-9,2 2 0 7,-3 6 33-7,2 4 23 0,-2 6 18 8,3 5-25 0,-3 4-34-8,3 4 0 9,0 2-14-9,0 2 1 0,0 3-3 10,3-1 0-10,3 0-2 5,1-3-14 4,-1-2 15-9,-1-3-10 0,3-3 11 7,-2-1 0-7,0-5-4 8,2-2 1 1,-4-1 3-9,2-4 0 0,1-3-17 7,-1-3-5-7,-2-2 3 8,2-3-41 1,-2 0-31-9,-1-2-7 0,0-2 0 7,0-1-13-7,-3 1-16 12,3-1-52-7,-3-1-61-5,4 1-50 0,-3 0-108 7,-1 2-105-7,0-1-86 8,0 0-434 0</inkml:trace>
    </iact:actionData>
  </iact:action>
  <iact:action type="add" startTime="446434">
    <iact:property name="dataType"/>
    <iact:actionData xml:id="d275">
      <inkml:trace xmlns:inkml="http://www.w3.org/2003/InkML" xml:id="stk179" contextRef="#ctx0" brushRef="#br0">10895 14968 1424 0,'0'0'764'1,"0"0"-399"7,0 0-313-7,0 0-50 8,0 0 53-5,0 0 19 2,0 0-16-5,0 0-29 8,0 0 19-8,43-22 58 8,-27 17 19-8,1-2-35 8,5 0-27-8,3-2-18 8,4-1-10-8,2-2-16 8,0 0-19-8,0 1 0 8,-3 1 1-8,-3 2-3 8,-3 3 2-8,-7 2-63 8,-3 3-78-8,-3 0-67 8,-5 0-11-4,-1 5 64 0,-3 4 68-4,0 3-20 8,-7 2-178-8,-3 3-114 8,-4-2-236-8,-3-1-419 8</inkml:trace>
    </iact:actionData>
  </iact:action>
  <iact:action type="add" startTime="446745">
    <iact:property name="dataType"/>
    <iact:actionData xml:id="d276">
      <inkml:trace xmlns:inkml="http://www.w3.org/2003/InkML" xml:id="stk180" contextRef="#ctx0" brushRef="#br0">11199 14846 420 0,'0'0'1478'9,"0"0"-1060"-4,0 0-382 0,0 0-36-4,0 0 0 0,0 0 13 8,0 0 97 1,0 0-23-9,0 0 0 7,0 0 0-7,81-18-10 8,-67 16-22-8,-3 2 12 8,1 0-22-8,1 0 10 8,-1 7-7-8,-1 1 9 0,-1 2-21 7,3 3-20 2,-2 2 16-9,1 3 9 9,-2 1 1-5,-1 1-41-4,-2 1 11 3,0-1-12-3,-1 0 0 7,0-1-63 2,-5-2 50-9,2-2-38 9,-2-4 0-9,-1 0-10 0,0-2-13 6,0-4 0 3,0 0-3-9,0-1-7 8,0-3 23-8,0 0 61 0,-1-1 10 7,-2 0 83 2,0-4-93-9,-2 0-77 9,0-4-16-5,-1-1 54-4,2-3 39 3,0-2 68 6,-1 0 2-9,1-1 4 7,3-2-32-7,-1 1-41 0,2 0 38 8,0-2-4 1,0 2 10-9,3 0-13 7,3 2-32-7,-2 1-2 0,2 2-14 7,1 1-3 2,1 2-20-9,0 2-9 8,-1 0-19-8,1 2-52 0,0 2-85 12,-1 2-90-12,-1 0-105 4,1 0-145 4,-2 2-231-8</inkml:trace>
    </iact:actionData>
  </iact:action>
  <iact:action type="add" startTime="447204">
    <iact:property name="dataType"/>
    <iact:actionData xml:id="d277">
      <inkml:trace xmlns:inkml="http://www.w3.org/2003/InkML" xml:id="stk181" contextRef="#ctx0" brushRef="#br0">11556 14800 1571 0,'0'0'523'1,"0"0"-523"8,0 0-111 0,0 0-15-8,0 0 126 3,0 0 3 1,0 0 75 0,0 0 10 0,0 0 15-4,30 26 20 8,-24-14 0-3,-2 2-19-2,-1 2-7-3,0 0-4 8,2 2-28-8,-1 0-7 9,0 0-7-9,2-1 4 7,1-2-3-7,0 1-52 9,1-7-38-9,-1 0 15 7,1-1 20-7,-2-4-19 8,0 1 18-8,0-3-8 8,-2 0 9-8,1-2-12 8,0 0 15-8,2 0 26 8,-2-2 6-3,1-3-32-2,2-1-8-3,-1-2 8 8,-1-2 2-8,1 0 9 8,-2-1-11-8,-1 0 0 8,-1 0 28-8,-3-1 8 9,0 3 12-9,0-2-32 8,0 1 0-8,0 1 10 7,0 0 34-7,0 2 39 9,0 2 26-9,0 3 28 7,0-1-5-7,0 0-9 8,-1 3-28-3,1-1-39-2,0 1-41-3,0 0-31 8,0 0-28-8,0 0-13 8,0 0-6-8,0 0-10 8,0 0-3-8,0 1-22 9,0 1-9-9,0-1 2 7,0 1 0-7,0 1 51 8,1 1 38-8,6 2 35 8,-3 1-19-8,2 1 2 8,0 1-18-8,4 1 0 9,-3 0-1-5,0 1 0-1,1-3-2-3,-1 3 2 8,3-2-15-8,-1-1-6 8,1-2 3-8,0-1 0 8,0-1-3-8,-1-1-10 8,2-3 32-8,-1 0 0 0,2 0 44 8,-1-5-41 0,4-2-3-8,0-2-4 8,-2-2-15-8,5 0 16 8,-2-3 3-8,4 1 26 9,-2-2-24-9,1-1 23 7,0 1 4-7,-3 1-27 8,-2 1 14-8,-4 1 3 8,-1 1 19-8,-2 2-3 8,-4-1 0-8,-2-1 22 0,-1 2-19 8,0 0 38 0,-3-1-39-8,-5 1 14 8,-1 0-51-8,-2 0 1 8,-2 1 0-4,-2 2 20 0,0-1-21 0,0 4-2 0,-1 1-20 1,2 1 21-5,0 1-2 2,3 0-23-2,3 0 7 8,-1 1 16 1,6 1-28-9,0 0 12 8,0 0-29-8,2 1-18 0,1 3 12 7,-3 1 26 2,3 4 25-9,0 1 3 0,0 3 0 7,0 1 22-7,0 2 9 8,0 0-5 1,0 1-11-9,3 2 8 0,1 1 5 13,1-1-3-13,3 1-21 3,-1-1 21 6,-1 0-9-9,2-3-16 7,1 0 0-3,0-4-22-4,0-1 3 8,1-2 6-4,1-2 11-4,3-1 2 8,1-2 16-8,1-1 44 0,3-4 9 7,1-1-41 2,0 0-28-9,6-6 3 8,0-1-37-8,1-2 5 0,1-1-163 8,-4 0-78-4,-5 3-98-1,-3 3-261 6,-10 4-766-9</inkml:trace>
    </iact:actionData>
  </iact:action>
  <iact:action type="add" startTime="450207">
    <iact:property name="dataType"/>
    <iact:actionData xml:id="d278">
      <inkml:trace xmlns:inkml="http://www.w3.org/2003/InkML" xml:id="stk182" contextRef="#ctx0" brushRef="#br0">24777 15265 2255 0,'0'0'780'9,"0"0"-505"-8,0 0-231 9,0 0 106-9,-91-26 122 7,77 23 5-7,5 0-6 8,6 2-41-8,1-2-55 8,2 3-61-2,0-1-44-4,0 0-21-2,0 1-9 8,0-1-12-8,0 1-4 0,0-1 4 7,0 1 11 3,0-2 22-10,0 2 21 7,0 0 16-7,0 0-19 0,0 0-22 8,0 0-11 0,0 0-10-8,0 0-6 9,0 0-2-9,0 0-10 0,0 0-16 6,0 0-2 3,0 0-2-9,0 0-1 9,0 0-15-9,0 0 17 0,0 0 1 6,0 0 0 3,0 0 18-9,0 0 3 8,0 0-6-8,0 0-13 0,0 0-2 7,0 0-3 2,0 0-15-9,0 0-9 9,-2 2-25-9,2 0-14 0,0 3-16 6,0 4-3-6,0 7 85 14,0 4 22-11,2 3-20-3,0 4 15 8,4 0-17-4,-1 3-12-4,1 2 9 3,3 1 3 6,-1 0-1-9,2-1-2 8,3-1 3-8,-2-3 9 0,0-3-9 8,3-4-2 1,-3-3-1-9,4-1-15 7,-7-6 16-3,3-3 2-1,-6-1-1 1,2-3-11 1,-4-2 9-5,-1-2-11 8,-1 0 14-2,-1 0 31-6,0 0 23 1,0 0 16 8,0 0 9-9,0 0-9 0,0-2-16 7,0-5-20-7,-1-2-34 8,-2-4-24 1,-3-1 24-9,2-2 0 8,0-4-15-8,1-3-18 0,0-2-10 8,3-6 10-8,0-3-3 7,4-4-1 2,6-5-2-9,4-5 21 0,3 0-7 7,6-4 4-1,-1 4-12-3,1 4-7 5,-2 7 16-8,-5 10 21 0,-6 8 3 7,-4 6 46-7,-2 4 8 9,-4 6-8-9,0 1-1 7,0 2-22-7,0 0-23 9,0 0-28-9,-4 0-17 8,-2 4-13 0,-2 2-24-8,-3 5 0 0,0 0 27 7,-1 2 27-7,3 0 4 9,2-1-9-4,4-2-7-3,0-2 0-2,3-1 3 9,0-2 13-9,0 0-19 7,0-2-9-7,2-2-34 8,-1 0-37-8,4-1-25 8,-1 0-23-8,1 0-107 8,1 0-87-8,0 0-64 8,1 0-136-8,-2 0-407 8,-1 0-362-8</inkml:trace>
    </iact:actionData>
  </iact:action>
  <iact:action type="add" startTime="451101">
    <iact:property name="dataType"/>
    <iact:actionData xml:id="d279">
      <inkml:trace xmlns:inkml="http://www.w3.org/2003/InkML" xml:id="stk183" contextRef="#ctx0" brushRef="#br0">25290 15439 1461 0,'0'0'1470'5,"0"0"-1185"0,0 0-122-4,0 0 106 8,0 0 12-8,0 0-55 8,0 0-79-8,0 0-57 8,0 0-38-8,0 0-21 0,-10-5-6 7,10 5-12 2,2-1-13-9,5 0-18 8,6-2 18-8,4-1 104 0,9-1 19 7,4-3-6 1,4 0-34-8,-1-2-35 9,1 0-17-9,0-1-16 0,-3 3-15 7,-3 0-2 2,-5 3 2-9,-5 1-21 8,-6 3-13-8,-6 1-27 0,-2 0-56 7,-3 0-36 2,-1 1-42-9,0 3 6 8,0 3-6-8,-2 2 26 0,-6 2-46 7,-3 1-96 2,-4 1-182-9,1 1-262 8,-2-3-419-8</inkml:trace>
    </iact:actionData>
  </iact:action>
  <iact:action type="add" startTime="451450">
    <iact:property name="dataType"/>
    <iact:actionData xml:id="d280">
      <inkml:trace xmlns:inkml="http://www.w3.org/2003/InkML" xml:id="stk184" contextRef="#ctx0" brushRef="#br0">25192 15722 1668 0,'0'0'991'7,"0"0"-702"-6,0 0-132 0,0 0 80 9,81-34 10-9,-49 21-32 3,4 0-33 1,1-1-40-4,1 2-51 8,-1 1-51 1,-2 2-39-9,-5 4-1 0,-4-1 0 8,-3 3-25-8,-3 2 10 8,-5 1-38-8,-1 0-83 7,-5 0-33-7,-3 3-68 9,-1 0-58-9,-3 3-57 8,0-3-60-8,-2 3-190 8,0-3-81-8,0-2-523 7</inkml:trace>
    </iact:actionData>
  </iact:action>
  <iact:action type="add" startTime="451803">
    <iact:property name="dataType"/>
    <iact:actionData xml:id="d281">
      <inkml:trace xmlns:inkml="http://www.w3.org/2003/InkML" xml:id="stk185" contextRef="#ctx0" brushRef="#br0">26337 15011 2190 0,'0'0'803'1,"0"0"-461"7,0 0-110-3,0 0 37 0,0 0-62 0,0 0-106 0,0 0-36-4,0 0-18 8,0 0-30-8,-70-47-17 9,56 44-16-5,0-1 13 0,-2-1-10 0,0 4 13 0,-3-2-3-4,-1 1-9 7,-5 0-29-7,0-1 16 9,-3 0-9-9,1 1 33 8,-2 0-24-8,4 0 3 8,4 2 7-8,2 0-5 8,6 0 4-8,3 0-3 10,4 0 18-10,4 0 0 5,-1 0-21-5,3 0-4 8,0 0 26-8,0 0 35 8,0 0-20-8,0 0-15 8,-3 4 1-8,0 4 9 8,-2-1 35-8,2 4 5 9,0-1-29-9,-2 2 14 8,2-1-4-8,0 1-9 8,2 3 6-8,-1 1 31 8,-1 0-40-8,3 1-16 7,-1 1 12-7,1 0 10 8,0 1-16-8,0 0-9 0,3 1 0 7,1 2 10 3,1-1 58-10,1 0-3 8,0 1-31-8,2-2 37 0,0 3-47 6,1-1 1 4,0 1 3-10,-1 1 21 8,1-1 6-8,-1 0-3 0,0 1 3 7,-2-2-24 2,-1 1-7-9,2-1 10 8,-2 0 12-8,1-2-9 7,-4 3-36-7,3-2-1 9,-1 2 3-9,-1-1 21 7,3 1-22-7,-4 0-1 0,1 1-1 7,-3-3 2 2,2 2-1-9,-2 0-1 9,0-2-1-9,0 1 1 7,0-3 2-7,0 0 1 9,0-4-1-9,0-2-2 8,0-3-2-8,0-2-1 0,0-3-12 6,0-3 12-6,0 0-15 9,0-1 17 0,0-1 1-9,0 0 12 5,1 0 12-4,2 0 1-1,2 1 39 9,0 0 6 0,1 1 9-9,1 0-3 7,0-2-25-7,-2 0-20 0,-1 1-10 7,1-1-18 2,-2 0-1-9,3 1 10 8,-1-1-12-9,1 1 0 1,2-1 1 9,4 0 14-1,2 0-3-8,3 0 6 8,5-1-2-8,3-5 2 7,4 1-18-6,2-2 1 8,2-1 1-9,-1-1 0 7,1 1-2-7,-5 1-3 0,-2 1-9 8,-6 1 10-8,-6 3-10 8,-4 1 9-8,-3-1 0 8,-2 2 0-8,-2 0-12 8,-3 0 12-8,0 0 1 7,0 0 0 2,0 0 1-9,0 0 1 0,0 0 0 7,0 0 1 1,0 0 0-7,0 0 1-1,0 0 0 8,0 0 1-8,0 0-3 7,0 0 0-7,0 0-3 8,0 0-15-8,0 0-3 9,0 0-3-9,0 0-4 8,0-1-11-8,0 1-16 8,0 0-27-8,0 0-27 8,0 0-35 0,0 0-24-4,0 0-53-4,0 0-122 3,1 0-177 5,-1 0-169-7,0 0-463-1,0-1-482 8</inkml:trace>
    </iact:actionData>
  </iact:action>
  <iact:action type="add" startTime="457076">
    <iact:property name="dataType"/>
    <iact:actionData xml:id="d282">
      <inkml:trace xmlns:inkml="http://www.w3.org/2003/InkML" xml:id="stk186" contextRef="#ctx0" brushRef="#br0">26447 15486 704 0,'0'0'1018'9,"0"0"-547"-8,0 0-228 8,0 0 15-8,0 0-7 8,0 0-120-8,0 0-38 8,0 0-45-8,0 0-16 8,0 0 13-8,0 0-1 8,-18-12-2-8,18 12-14 8,0 0-9-8,0 0-3 8,0 0 7-8,0 0 12 8,0 0 6-8,0-1 19 8,0 1 19-8,0 0 28 8,0 0 13-8,0 0-7 8,0-1-15-8,0 1-8 8,0 0-3-8,0 0-15 8,0-2-16-4,0 2-10 1,0 0-6-1,0 0-3-1,0 0-9-3,0 0-6 8,0 0-10-8,0 0-12 8,0 0-2-4,0 0-13 0,0 0 2 0,0 0 1 0,0 0 12-4,0 0 0 8,0 0 12-8,0 0 10 8,0 0 9-8,0-1 6 8,0 1 0-8,0-1 0 8,0 1 6-8,0-2 6 8,0 1-9-8,0-2-40 8,0-1-16-8,0 1-24 9,1-1 16-9,1-2-4 7,1 0 0-7,0 0 1 8,4-2 8-8,-2-1 2 8,1 0 17-8,2 0 0 8,1 0 0-8,2 0 0 8,-3 1 0-8,4-2 1 9,-1 2 0-9,-2 1 2 7,1 0 22-7,-3 1-10 0,0 3-3 7,-1 1-11 2,-1 0-1-9,2 2-12 8,-2 0-25-8,3 0-3 0,1 0 22 7,2 3 2 2,0 1-5-9,0 1 21 9,0 0 0-9,-1 2-3 0,0-1-9 6,0 0 11 3,-1-1-2-9,0 2 1 8,1-3-20-8,-5 1 22 0,3 0 3 12,-2-1 1-8,-1-2-1-4,-1 3-3 8,-4-3-11-8,3 0-7 0,-3 3 18 7,0 2 9 2,0 1 16-9,0 2-7 8,-8 1-17-8,-1 5 0 0,-3 4 20 7,-5 0-21-7,0 2-25 8,-5 2 1 1,2 1-20-9,0-1 1 3,-2-1 43 1,5-2 2-4,1-5-2 8,3 0-16 1,3-5-12-9,3-4 6 0,3 0 19 7,-3-2 1-7,5-3-11 8,1 0 11 1,1-1-10-9,0-1 0 0,0 0 12 7,0 0 0-7,0 0 15 8,0 0 13 1,0 0 9-9,0 0 3 0,1 0-12 7,3-1-6-7,3-1-10 8,1 0 34 1,5-1 22-9,3-1-31 0,4 0-25 7,-1 1-12-7,4-1-3 8,-1 0 3 1,4 0 1-9,-2 0-1 0,0 0 0 7,1 1-4-7,-4-1-11 8,-2 1 15-8,0 0 0 8,-5 2 1-8,-1-1-1 8,-6 0 12-8,-1 1-9 8,-4 1 16-8,-1-1 2 8,-1 1 1-8,0 0 3 8,0 0-1-8,0 0-5 8,0 0-7-8,0 0-9 8,0 0 0-8,0 0-2 8,0 0-1-8,0 0-3 8,0 0-16-8,0 0-2 8,0 0-1-8,0 0-21 8,0 0-18-8,0 0-25 8,0-1-25-8,0-1-48 8,0 1-59-8,0-2-248 8,-1 0-136-8,1 2-460 8,-3-2-397-8</inkml:trace>
    </iact:actionData>
  </iact:action>
  <iact:action type="add" startTime="458180">
    <iact:property name="dataType"/>
    <iact:actionData xml:id="d283">
      <inkml:trace xmlns:inkml="http://www.w3.org/2003/InkML" xml:id="stk187" contextRef="#ctx0" brushRef="#br0">27018 15573 1310 0,'0'0'579'1,"0"0"-203"7,0 0-39-7,0 0-3 8,0 0-42-8,0 0-53 8,0 0-46-8,0 0-20 8,0 0-28-8,0 0 9 8,0-4-7-8,0 4-11 8,0 0-12-8,0 0-16 8,0 0-6-8,0 0-7 9,0 0-3-9,0 0-10 7,0 0-17-7,0 0-14 8,0 0-11-8,0 0-10 0,0 0-5 7,0 0-7 2,0 0 3-9,0 0-2 9,0 0-4-9,0 0 0 0,0 0 0 6,0 0 1 3,0 0-4-9,0 0 3 8,0 0-3-8,0 0 0 0,0 0 6 7,0 0 4 3,0 0-7-10,0 0 6 7,0 0-6-7,0 0 0 0,0 0-13 7,0 0 11 2,0 0-1-9,0 0 0 8,-1 0 3-8,-1 0 0 0,2 0-13 7,0 0 1 2,0 0 0-9,0 0-2 8,0 0-1-4,-1 0-12-4,1 0-3 3,0 0-6 6,-1 0-7-9,1 0-8 8,0 1-6-8,0 1 5 0,-3 1-2 12,1 2 14-12,-1 1 25 8,-1 3 14-4,-1 3-14-4,-1 3-1 3,-2 3 1 6,1 4 0-9,-2 0 28 3,1 2-28 6,1 1-3-9,-2 0-8 3,0 1 11 1,-1 1 12-4,1 0-10 8,1-1-2 1,-1-2 1-9,4-1-1 0,-3-3-3 8,2-2-9-8,3-4 10 7,1-2-1 2,-2-4-19-9,2-5 10 0,2 0 0 7,0-3 12-7,0 1 14 8,0-1 14 1,0 0 11-9,0 0 0 0,0 0-5 7,0 0-13-7,0 0-18 8,0 0 8 1,0 0-11-9,0 0-3 0,0 0-21 8,0 0-19-8,0 0-26 9,0 0-29-9,0 0-30 6,0 0-34-6,0 0-31 8,0 0-78-8,-3 1-155 8,0 2-183-8,-3 1-73 8,1-1-546-8,-3-2-329 8</inkml:trace>
    </iact:actionData>
  </iact:action>
  <iact:action type="add" startTime="459189">
    <iact:property name="dataType"/>
    <iact:actionData xml:id="d284">
      <inkml:trace xmlns:inkml="http://www.w3.org/2003/InkML" xml:id="stk188" contextRef="#ctx0" brushRef="#br0">27233 15359 1065 0,'0'0'612'1,"0"0"-316"8,0 0-8-8,0 0 0 8,0 0-43-8,0 0-46 0,0 0-45 6,0 0-39 4,0 0-32-10,0 0-10 8,-9-5 10-8,9 5 2 0,0-2 1 6,0 1-11 3,0-1-21-8,-1 1 3 6,-1-2 9-7,1 2-16 0,0-2 25 7,-1 2-2 2,1-2 2-9,-1 2-13 8,1-1 3-8,-1 2-27 0,1 0 8 7,-2-1-21 3,3 1-6-10,0-2-4 7,0 2 1-7,0-1-1 0,0 0 0 7,0 1 10 2,0-2 3-9,0 0-3 8,0-2-25-7,4-1-7-1,1-2-48 7,0-1 33-7,4 0 10 7,2-2 9 2,1 2-22-9,4-3 22 0,0 2-13 7,2 1 16-7,-1 0 0 8,0 2 13 2,-1 1-10-10,1 2-3 0,-4 1 0 7,-3 2-19-7,1 0-27 7,-2 2-16 2,-1 4 28-9,-2 4 34 0,-3 1 0 9,-3 5 28-9,0 2-10 6,-12 1 26 3,-4 5-16-9,-7-2-28 0,-3 0-7 7,0-1-8-7,2-2-19 8,1-3 18 1,6-2-30-9,4-3-20 0,4-4 64 7,6-2-16-7,0-2-64 8,3-3-22-8,0 0 13 8,0 0 57-8,1 0 34 8,4 0 22-8,4-4 47 10,1 0 23-10,3-1-11 6,0 1-19-6,2-1-21 8,1 1-13-8,-3 1-28 8,1 2-12-8,-1 0-34 8,1 1 24-8,-4 0-3 9,1 0 6-9,1 4 3 7,-3 1-2-7,1 0-4 8,0 0 22-8,0 1-1 9,1 1 0-9,-2-1 0 7,-1 2 2-7,-2 0 0 10,0 1 2-10,-1 1 16 7,-4 1 3-7,2 0-1 7,-3 2 7-7,0 1 4 9,-1 2-1-9,-5-1-3 8,1 1-16-8,-3 0-9 7,2-1 16-7,-5 1-1 9,2-4 1-9,-1-1 6 8,-3 0 3-8,5-2-13 8,-3-2 4-8,4-4-16 8,0 1 19-8,1-4 2 10,1 1 10-10,-1-1 10 5,1 0-1-5,-2 0-42 8,5-1 0-8,-4-2-1 9,1 1-1-9,-1 0-39 7,4 2 6-7,-3 0-6 8,0 0-4-4,3 0-5 0,2 0-7-4,0 0 0 9,0 0 0-9,0 0 9 7,0 0-3-7,0 0-15 8,0 0-65-8,0 0-124 8,0 0-79-6,3 0-57 4,3 0 97-6,-1 0-117 8,3 0-255-8,-2 2-833 8</inkml:trace>
    </iact:actionData>
  </iact:action>
  <iact:action type="add" startTime="460190">
    <iact:property name="dataType"/>
    <iact:actionData xml:id="d285">
      <inkml:trace xmlns:inkml="http://www.w3.org/2003/InkML" xml:id="stk189" contextRef="#ctx0" brushRef="#br0">27773 15515 758 0,'0'0'1389'1,"0"0"-914"7,0 0-124-7,0 0-28 0,0 0-18 7,0 0-78 2,0 0-60-9,0 0-4 8,0 0-35-8,-15-3-26 0,13 3 1 7,2 0-4-7,-1 0-25 9,1 0-31-1,0 0-22-6,0 0 7-2,0 0-1 5,0 0 16-5,0 0 10 8,0 0 11 1,1 0 3-9,-1 0 7 0,0 0-4 7,0 0 0-7,0 0-15 8,0-1-4 1,0 1-8-9,0 0-1 0,0 0-14 7,0 0-10-7,0 0-15 8,0 0 0 1,0 0-1-9,0 0 1 0,0 0-2 10,0 0 0-10,0 0 1 7,0 0-1 0,0 0 1-7,0 0 13 6,0 0 4-2,0 0-1-4,0 0 3 5,0 0 3 4,0 0 0-9,0 0 10 0,0 0 5 7,0 0 10-7,-1 0 11 8,1 0 6-8,0 0-8 8,-2 0-13-8,2 0-12 8,0 0-2-8,-1 0-4 11,-1 0-6-11,-2 0 3 5,-2-1-24-1,-2 0-18 0,1-1 16-4,-1 1 0 8,2 1 2-8,2-1 0 8,-3 1 0-8,3 0-1 8,1-1-11-8,1 1 9 8,-1 0 0-8,3 0 0 8,0 0-9-8,0 0 9 8,0 0-12-8,0 0 12 8,0 0-9-8,0 0 8 11,0 0 1-11,0 0 0 5,0 0 1 2,0 0 1-2,0 0 1-5,0 0 1 4,0 0 1-4,0 0 0 8,0 0 0-8,0 0-1 8,0 0 0-8,0 0 0 8,0 0-1-8,0 0-1 8,0 0-1-8,0 0-10 8,0 0 0-8,0 0 9 8,0 0-12-8,0 0 3 8,0 0 0-6,0 0 0 4,0 0 10-2,0 0-1 0,0 0 1-4,0 0 0 8,0 0 2-8,0 0 0 8,0 0 1-8,0 0 0 8,0 0-1-8,0 0 0 8,0 0 1-8,0 0 0 8,0 0-1-8,0 0 0 8,0 0-2-8,0 0-10 8,0 0 0-8,0 0-3 9,0 0-7-8,0 0-5 5,0 0 0-6,0 0-6 8,0 3-3-8,-1 4 36 8,0 2 3-8,-2 2 0 8,-2 5-2-8,2 3-1 8,-4 5 0-8,2 2 0 8,-1 4 3-8,-3 4-2 8,-2 2-1-8,0 1-3 8,-2 3 1-8,1-3-1 8,-2-1-13-8,2-3 15 8,1-3-14-6,1-3 13 4,3-5 0-6,2-4-10 8,-1-2 0-8,1-8-3 8,4-1 3-5,-1-3-3 4,2-4-4-7,0 3-14 6,0-3 0-6,0 0 2 8,0 0-8-2,0 0 0-3,0 0-10-3,0-3-6 7,0 3-6-7,0 0-6 8,0 0-12-8,0 0-46 0,0 0-74 10,0 0-112-4,0 0-139-6,0 0-95 8,-4 0-146-8,-4 3-499 0,0 0-229 7</inkml:trace>
    </iact:actionData>
  </iact:action>
  <iact:action type="add" startTime="461643">
    <iact:property name="dataType"/>
    <iact:actionData xml:id="d286">
      <inkml:trace xmlns:inkml="http://www.w3.org/2003/InkML" xml:id="stk190" contextRef="#ctx0" brushRef="#br0">27936 15238 452 0,'0'0'1837'1,"0"0"-1237"7,0 0-334-7,0 0-49 9,0 0 12-7,0 0 8 3,0 0-40-5,0 0-55 8,0 0-61-8,0 0-31 8,3-1-13-8,-3 1-6 9,0 0-21-9,0 0-10 8,0 0-27-8,0 2-14 8,-3 5 7-8,2 1 34 7,-4 2 16-7,3 2 2 9,-4 0-15-9,0 1 10 8,3 2-11-8,-2 0-2 7,2-1-13-4,0-1 11 3,1 1-29-6,2-3 0 7,0-1 3-7,0-1 3 9,3 0 23-9,2-1-10 7,0-2 8-7,2 0 4 8,1-1 3-8,2-2 18 8,3 0 11-8,0-1 11 8,5-2 1-8,0 0-7 8,0 0-12-8,1 0-22 8,-2 0-3-8,-2 1-12 8,-1 1-9-5,-1 2 2 2,2 0 7-5,-5 1-4 8,0 0 1-8,0 2 2 8,-3-1 2-8,-1 2 11 8,-2-1 18-8,-1 2 20 8,-1 1-4-8,-2 2 22 8,0 1 12-8,-2 1-16 8,-6 1-15-8,-1 2-6 8,-1 0 0-8,-5-1 0 8,1 0-19-8,0-3-12 8,3-2 0-5,2-1-1 2,0-3-11-5,4-1-19 8,1-2-49-8,1-3-25 8,2 1-1-8,-2-2 16 8,1 0 6-8,-2 0-3 8,-2-3-62-8,1-3-337 8,-6-3-109-8,-1-1-386 8,1-1-208-8,1-4 500 8</inkml:trace>
    </iact:actionData>
  </iact:action>
  <iact:action type="add" startTime="462236">
    <iact:property name="dataType"/>
    <iact:actionData xml:id="d287">
      <inkml:trace xmlns:inkml="http://www.w3.org/2003/InkML" xml:id="stk191" contextRef="#ctx0" brushRef="#br0">27942 15258 1456 0,'0'0'1037'9,"0"0"-628"2,0 0-92-10,0 0-24 0,0 0-40 6,0 0-73-2,0 0-74 0,0 0-39 5,0 0-27-9,0 0 29 0,67-26 3 8,-44 19-10-8,-1-3-16 8,7 3 1 0,0-4-10-8,3 2 6 0,1 0-15 7,-3 0-4-7,0 1-8 8,-5 1-13 1,-8 2-2-9,-2 0-1 0,-7 3 0 8,-5 1-2-8,-1 1 2 7,-2 0 0 2,0 0 0-9,0 0 0 0,0 0-46 7,-2 2-25-7,-2 4-19 9,-2 0 53-9,-1 1-7 7,-2 3-24-7,4-1-98 8,0 0-95-4,2 0-87 0,3-1-121-4,0 0-169 8,0-1-344-8,0-2-338 8</inkml:trace>
    </iact:actionData>
  </iact:action>
  <iact:action type="add" startTime="462681">
    <iact:property name="dataType"/>
    <iact:actionData xml:id="d288">
      <inkml:trace xmlns:inkml="http://www.w3.org/2003/InkML" xml:id="stk192" contextRef="#ctx0" brushRef="#br0">28398 15538 1967 0,'0'0'1324'1,"0"0"-991"8,0 0-279-8,0 0 41 8,0 0 49-8,0 0-37 8,0 0-107-8,0 0-13 8,0 0 13-8,-2 44 22 8,2-26-2-8,-1 1 52 7,-2 3-13-7,1-1-28 9,-1 0-15-9,2 0 6 0,-2-3 5 11,1-1-27-6,-2-4-2-5,3-3-11 8,0-3 13-8,1-2 0 0,0-1 0 7,0-2 0 2,-2 1 0-9,2-2-1 8,0 1-2-8,0-1-31 0,0-1-19 7,0 0-82 2,0 0-79-9,0 0-48 7,0 0-34-7,0 0-62 0,0 0-100 8,2-1-145 0,0-6-135-8,5-3-350 9</inkml:trace>
    </iact:actionData>
  </iact:action>
  <iact:action type="add" startTime="463137">
    <iact:property name="dataType"/>
    <iact:actionData xml:id="d289">
      <inkml:trace xmlns:inkml="http://www.w3.org/2003/InkML" xml:id="stk193" contextRef="#ctx0" brushRef="#br0">28800 15023 322 0,'0'0'1031'9,"0"0"-644"2,0 0-98-10,0 0-59 0,0 0-39 7,0 0-23-3,0 0-10 0,0 0 18 4,0 0 30-8,0 0 10 0,-2 34-50 8,2-26-78-8,0 2-12 8,0 1-6 1,0 0 8-9,-1 4 7 0,-4 2 35 6,1 4-4-6,-3 0 15 9,-3 5-44-1,0 0-29-8,-5 2-27 0,-1 2-4 8,1 1-26-8,-1 1 0 8,1 0-1 0,2-1-15-8,2-1 12 0,2-4-25 7,3 0 12-7,3-4 1 8,3-2-1-8,0-4-5 8,0-1-4-8,3-4 6 9,5-1 16-9,4-2 1 7,0-3 2-7,5-2 17 9,5-3 7-9,5 0-2 8,4-4-9-8,2-5-12 7,0-1-1-7,-3-2-35 8,-2 2-8-4,-7 1-7 0,-2 0 10-4,-5 0-1 9,-3 1 26-9,-5 1 15 8,0 1 47-8,-6 0 37 8,0-1 6-8,0 1-45 8,-8-2-45-8,-7 2-16 8,-1 1-33-8,-7-1 9 8,-3 5-4-8,-4 1 29 8,1 0 14-8,4 5 1 8,0 3-28-8,6-1 6 8,3 0-16-4,3 1-21 0,5-2-41-4,-1 1-32 8,3-2-38-8,3-1-61 8,3-2-107-8,0 0-185 8,0-2-245-8,6 0-390 8,3-7 425-8</inkml:trace>
    </iact:actionData>
  </iact:action>
  <iact:action type="add" startTime="463845">
    <iact:property name="dataType"/>
    <iact:actionData xml:id="d290">
      <inkml:trace xmlns:inkml="http://www.w3.org/2003/InkML" xml:id="stk194" contextRef="#ctx0" brushRef="#br0">29065 14964 1362 0,'0'0'495'1,"0"0"-323"3,0 0 19 6,0 0 52-9,0 0 5 3,0 0-16 1,0 0-40-4,0 0-58 8,75-37-35 1,-65 35-26-9,-2 0-3 0,3-1-3 7,1 2-1-7,4-2 26 8,1 2-42 1,2-1-28-8,0-1-3-1,-1 1-6 6,0 1 12-6,-1-2 16 8,-2 1 9 1,-3 1 35-9,-3 0-22 0,-1 1 0 7,-5 0-13-3,-2 0-1 0,-1 0 17 5,0 0 14-9,0 0-2 0,0 0-32 6,0 0-12-6,0 0-9 9,0 0-10-9,0 0-13 8,0 0-2-8,0 0-12 8,0 0-10-8,0 0-12 8,0 1-6-8,0 5 12 8,0 2 28-8,0 3 44 8,0 1-7-8,0 2-10 8,0 2 4-4,0 0 3 0,-1 2-3-4,1 0 6 8,-2 1-25-8,2 0 0 8,0 2 10-8,0 0 12 8,0-1-7-8,0 3-2 8,0 0 3-8,0 2 11 8,0 2-8-8,0 1 9 8,0 1-7-8,0 0 1 8,0 1 6-8,-1-1-4 8,1-1-8-8,-2 0-13 8,1 0-13-3,1-1 19-2,-2 0 7-3,2-2-26 8,0 0 0-8,0-1-1 8,0-3 11-8,0 1 0 8,0-2-11-8,0 0-1 8,0-2 2-8,0-1-1 7,3-2-1-7,-1-1-1 9,1-2 1-9,-1-2 0 8,1 1 1-8,0-4 0 8,-1 0 0-8,-1-2 0 8,3-1 0-3,-2 1-1-2,1-1 2-3,-1-2 1 8,-2 1 0-8,3-2 0 8,-3 0 0-8,0-1-1 8,0 2-1-8,0-2 0 8,0 0 0-8,0 0 0 8,0 0 1-8,0 0 1 7,0 0 9-7,0 0-9 9,0 0 12-9,0 0 0 8,0 0-3-8,0 0 4 8,0 0-4-3,0 0 0-2,0 0 3-3,0 0-3 8,0 0 0-8,0 0 1 8,0 0-1-8,0 0 0 8,0 0 3-8,0 0 0 8,0 0 0-8,0 0 1 8,0 0-1-8,0 0 3 7,0 0 0-7,0 0 0 8,0 0 0-8,-1 0 1 9,-1 0-4-9,2 0 6 8,-1 0 0-4,0 0 3 0,-5 0-5-4,-4 1-7 8,-3 4-12-8,-6 0 0 8,0 2-1-8,-4-1 0 8,-3 2-1-8,1 0-10 8,-4-1-4-8,0 2 4 7,-3 2-3-7,2-2 12 0,0 0 0 7,2-1-9 3,4 0 9-10,1-1-12 8,5 0 12-8,5-4-12 0,5 1-4 6,-1-2 7 4,6 0-6-10,2-1-9 8,1-1-3-8,0 0-7 0,0 0-5 7,0 0-7 1,0 0 10-8,0 0 8 9,0 0 10-9,0 0 3 0,0 0-4 12,0 0-2-8,0 0 9-4,0 0-7 8,0 0 1-8,0 0 3 0,0 0-19 7,0 0-21 2,0 0-27-9,0 0-19 8,0 0-13-8,0 0-46 0,0 0-63 7,0 0-102 2,0 3-119-9,-3 0 14 7,-1-1-146-7,1 0-548 0,-3-2-329 8</inkml:trace>
    </iact:actionData>
  </iact:action>
  <iact:action type="add" startTime="476920">
    <iact:property name="dataType"/>
    <iact:actionData xml:id="d291">
      <inkml:trace xmlns:inkml="http://www.w3.org/2003/InkML" xml:id="stk195" contextRef="#ctx0" brushRef="#br0">26811 15170 105 0,'0'0'486'1,"0"0"-91"0,0 0-92 17,0 0-56-17,0 0-26 6,0 0-3-2,0 0-20-4,0 0-59 0,0 0-52 13,-3-2-19-10,2 2 0 0,1 0 22-3,0 0 17 9,0 0 5-9,-2 0-22 0,2 0-16 0,0 0 0 12,0 0 15-12,0 0 14 0,0 0 11 13,0 0 1-13,0 0-4 0,0 0-10 12,0 0 0-12,0 0-4 0,0 0-3 13,0 0-8-13,0 0-8 0,0 0-13 13,0 0-2-13,0 0-8 0,0 0-5 12,0 0-7-12,0 0 1 5,0 0 11-5,0 0 1 0,0 0-1 12,0 0-8-12,0 0-1 0,0 0-6 13,0 0-7-8,0 0-2-2,0 0-12 5,0 0-7-5,0 0-9 0,0 0-1-3,0 0-1 0,0 0 1 13,0 0 10-13,0 0 7 0,0 0-1 0,0 0 3 12,0 0-2-3,0 0-1-9,0 0 0 0,0 0 4 0,0 0-4 11,0 0 0-11,0 0 7 0,0 0-1 13,0 0-2-13,0 0-4 0,0 0 6 13,0 0-2-13,0 0-7 0,-1 0 0 12,1 0 0-12,0 0-3 0,0 0 1 13,0 0-1-13,0 0 3 0,0 0 0 13,0 0 0-8,0 0-2-5,0 0 2 0,0 0 0 0,0 0 3 12,0 0-15-12,0 0 0 0,0 0 9 12,0 0-12-12,0 0 0 0,0 0 0 13,0 0-1-13,0 0 0 0,0 0 0 13,0 0 0-13,0 0 1 0,0 0-1 0,0 0 0 11,0 0 0-11,0 1 0 14,0-1 1-14,0 0 1 4,0 0 0-4,0 0 1 0,0 0 0 13,0 0-1-13,0 0-1 0,0 0-3 13,0 0-15-9,0 1-3-1,0-1 3 0,-2 1-4 4,2 3 1-4,-3 0 21-3,0 3 24 0,0 0 4 14,-2 1-13-14,2-1-13 2,-2 0-2-2,-2 1 0 0,2 1 1 12,-1 2 11-6,-2-2-11-6,-1 2 0 0,1-1-1 13,0 1 0-13,-3 3 1 0,2-1-1 13,-2 1-2-13,3 1-1 0,-4 2-9 12,2 1 12-12,0 0-3 0,-1 2-9 13,0 1 11-13,-3 3-2 0,2 2 0 0,-1 4 1 12,-5 2 0-12,-1 3 1 0,-1 0 2 12,-3 3-1-6,-2-1 1-6,2 1 1 0,-1 1-2 12,1-1-2-12,0 1 1 0,0-2 1 13,4 0-1-13,-1-2-1 0,4-3 1 13,1-1 0-13,2-4-2 0,2-2-10 12,2-2 11-12,0-3 2 0,4-2 0 0,-4 1 0 12,3-3 0-12,2 1 0 0,-2-2 2 13,0 0-1-8,0-1 2-5,0-4 0 0,1 0 1 13,-1-2-1-13,4-3 0 0,-1 0-2 0,0-1 0 11,3 0 0-11,-2-4-2 0,2 1 2 13,-1-1-1-8,1 0 0-2,0 0 2 0,0 0 10 0,0 0 0-3,0 0-12 0,0 0 0 13,0 0-3-5,0 0 1-4,0 0-13-4,0 0 12 3,0 0-25-3,0 0-14 0,0 0-7 13,0 0-3-13,0 0-18 0,0 0-22 12,0 0-21-12,0 0-12 0,0 0-26 13,0 0-62-13,1 2-102 0,1 0-129 12,1 3-61-12,0 1 23 0,-1 3-276 13,-2-2-834-13</inkml:trace>
    </iact:actionData>
  </iact:action>
  <iact:action type="add" startTime="484409">
    <iact:property name="dataType"/>
    <iact:actionData xml:id="d292">
      <inkml:trace xmlns:inkml="http://www.w3.org/2003/InkML" xml:id="stk196" contextRef="#ctx0" brushRef="#br0">28325 14984 354 0,'0'0'522'1,"0"0"-170"13,0 0-105-13,0 0-42 0,0 0-10 13,0 0 16-13,0 0 3 0,0 0-33 12,0 0-29-12,-3-3-23 0,3 3-20 14,0 0-6-14,0 0 6 0,0 0 3 0,-1 0-7 12,-1 0-9-12,2 0-14 0,0 0-2 12,-2 0-8-8,1 0-5-4,1 0-10 0,-2 0-16 13,1 0-11-13,-2 0-30 0,0 0-31 13,0 0 15-13,0-1 16 0,1 1 41 12,-1-1 6-12,3 1 13 0,-1-2 9 13,1 2 23-13,-1 0 4 0,1 0-12 0,0 0-28 12,0 0-15-12,0 0-13 0,0 0 3 12,0 0-7-6,0 0 7-6,0 0 0 0,0 0-3 12,0 0 0-12,0 0 0 0,0 0-7 13,0 0-2-13,0 0-4 0,0 0 7 0,0 0 9 12,0 0 5-12,0 0-11 0,0 0 3 12,0 0-4-12,0 0 7 0,0 0 0 13,0 0 5-13,0 0 1 0,0 0 3 12,0 0 0-6,0 0-7-6,0 0 4 0,0 0-10 0,0 0-2 12,0 0-10-12,0 0-3 0,0 0-10 12,0 0-1-12,0 0 1 0,0 0-1 13,0 0 1-13,0 0 1 0,0 0 0 12,0 0 0-12,0 0 0 0,0 0 0 13,0 0-1-13,0 0 2 0,0 0 8 13,0 0-9-8,0 0 9-5,0 0-9 0,0 0 9 13,0 0 3-13,0 0-2 0,0 0-1 0,0 0 0 11,0 0 3-11,0 0 0 0,0 0 1 13,0 0-4-13,0 0 3 0,0 0 0 13,0 0 0-13,0 0-12 0,0 0 9 12,0 0-10-12,0 0 0 0,0 0-2 13,0 0-1-8,0 0 0-5,0 0 0 0,0 0-1 13,0 0-10-13,0 0 9 0,0 0-9 0,0 0 10 12,0 0 0-12,0 0-10 0,-3 3 0 12,0 1 12-12,-3 0 6 0,0 5 12 13,-1-2-16-13,1-2-2 0,0 2-1 13,0-1-1-13,0 2-1 0,-2 0 1 12,1 2 0-12,-3 1 2 5,2 2 0-5,-3 1 0 13,2-1-2-13,-2 0 1 0,1 2 1 0,-3 1 0 12,5 0 0-12,-3-1-15 0,-1 2 3 13,3 2 11-13,-1 3 0 0,-2 1-1 12,1 3-1-12,0 1-11 0,-1 2 14 13,-1 4 2-13,-2 1 14 0,2 5-1 0,-4 2-3 11,3 2 0-5,-4 2-11-6,2 1 11 0,-1 1 9 13,3 0-19-13,1-2-1 0,1 0 0 12,3-2-1-12,-2-2-1 0,4-4 0 13,0-2 1-13,1-4 1 0,-1-3 2 12,3-4 10-12,-2-2-1 0,1-5 3 13,2-4-12-13,0-4-1 0,0-4 0 0,3-1-2 12,0-3 1-7,0-1 2-5,0 1 18 0,0-1-2 13,0 0-1-13,0 0-3 0,0 0-3 12,0 0 3-12,0 0-12 0,0 0 9 13,0 0-12-13,0 0-1 0,0 0-14 13,0 0 0-13,0 0-12 0,0 0-4 12,0 0-14-12,0 0-31 0,-1 0-37 0,0 0-36 12,1 2-19-7,-3 2 15-5,2 1-41 0,-1 1-100 13,1 1-151-13,-2-1-183 0,-2 1-390 13,-2-1-497-13</inkml:trace>
    </iact:actionData>
  </iact:action>
  <iact:action type="add" startTime="487475">
    <iact:property name="dataType"/>
    <iact:actionData xml:id="d293">
      <inkml:trace xmlns:inkml="http://www.w3.org/2003/InkML" xml:id="stk197" contextRef="#ctx0" brushRef="#br0">28640 15789 1275 0,'0'0'397'5,"0"0"-342"0,0 0-42-2,0 0 36 3,0 0 80 0,0 0-8-3,0 0-44 3,0 0-34-3,0 0-17 3,0 0-23 1,-39 0 42-4,39 0 26 3,0 0 23-1,0 0 29-2,0 0 54 4,0 0 26-2,0 0 18-2,0 0 0 3,0 0-8 1,0 0-24-5,0 0-19 5,0 0-12-1,0 0-49-4,-3 0-18 5,-1 0-32-1,-1 0-23-4,-1 0-36 5,1 0-3-1,-3 2 3-4,4-1 0 5,-2 0 0-1,4-1-2-3,2 1-1 3,-3-1-13 0,3 0 15-4,-2 0 1 5,2 0 3-1,0 0 19-3,0 0 6 3,0 0 15 0,0 0 4-4,0 0 8 5,0 2 16-5,0-2 15 5,0 0 0-1,0 0-3-4,0 0-12 5,0 0-10-1,0 0-3-3,0 0 0 3,0 0-3 0,0 0-9-4,0 0-13 5,0 0-5-1,0 0-10-3,0 0-16 3,0 0 0 0,0 0 10-4,0 0-10 5,0 0 10-1,0 0-9-3,0 0 19 3,0 0-19 0,0 0 18-3,0 0-9 3,0 0 3 0,0 0 0-4,0 0-2 5,0 0-1-1,2 0 6-4,-2 0-3 5,0 0 3-1,0 0 1-4,1 0 2 5,-1 0-3-1,0 0 3-3,0 0 0 3,2 0-6-3,-2 0 1 3,0 0-13 0,0 0-1-3,1 0 0 3,2 0-2 0,4 0 0-3,2 0 0 3,5 0 33 0,5 0-9-3,2 0-9 3,1 0-13 0,3 0 1-3,0-2 0 3,4 0 0 0,2 1 10-3,0-3-11 3,4 0 16 0,2-1-6-3,2 0-10 3,-1-2-2 0,1 2-3-3,-5 0 0 3,-1 3-9 0,-4-2 9-3,-3 1-12 3,-4 1 15 0,-5 0 0-3,-3 1-1 3,-3 1-15 0,-3-2 14-3,-1 2 1 3,-2 0 1 0,-3 0 0-3,-2 0 2 3,0 0 1-3,2 0 13 3,-2 0 2 0,0 0-6-3,0 0-9 3,0 0 0 0,0 0 0-2,0 0-2 1,0 0-1 1,0 0-3-3,0 0-12 3,0 0 3 0,0 0 0-3,0 0-4 3,0 0 13 0,0 0-12-3,0 0 0 4,0 0 3-1,0 0 0-4,0 0-3 4,0 0 3 0,0 0 9-3,0 0 1 3,0 0-1 0,0 0 0-3,0 0-1 3,0 0 1 0,0 0 0-3,0 0 1 3,0 0-1 0,0 0-9-3,0 0-12 3,0 0-15 0,0 0-16-3,0 0-12 3,-2 0-18 0,2 0-9-3,0 0-1 3,-2 0-24-3,0 0-22 3,-2 4-64 1,-2 2-58-5,0 0-115 4,1 1-82 1,-3 2-153-5,5-2-458 5,-1 0-243-1</inkml:trace>
    </iact:actionData>
  </iact:action>
  <iact:action type="add" startTime="489547">
    <iact:property name="dataType"/>
    <iact:actionData xml:id="d294">
      <inkml:trace xmlns:inkml="http://www.w3.org/2003/InkML" xml:id="stk198" contextRef="#ctx0" brushRef="#br0">19148 15312 658 0,'0'0'1446'5,"0"0"-1025"2,0 0-292-5,0 0-89 4,0 0-38 0,0 0-1-3,0 0 80 3,0 0 31 1,0 0-22-5,0 0-32 4,0 3-13 0,0-3 0-3,0 0-7 3,0 0-6 1,1 0-3-5,-1 0-16 4,0 0-10 0,0 0 0-3,2 0 10 3,-1 0-11-3,1 0 14 3,2 0 9 0,1 0 29-3,2 0 7 3,4 0-7 0,1 0 6-3,4 0-19 3,1 0-28 0,5 0 22-3,1 0-19 3,5-3-13 1,3 0-3-4,3-1 2 2,5-1 14 1,0 0-16-3,1-1-4 3,1 0 2 0,-4 3-8-3,-2-1 10 3,-5 1 0 0,-2 1-11-2,-8 2-36 2,-4 0-35 0,-4 0-1-2,-4 0-32 1,-5 4-19 0,-2 0 3-1,-1-1-1 2,-1 3 84 0,-7 1 32-3,-6 2-103 3,0 0-171-1,-5 0-206-2,0-2-210 4,-1-3-525-4</inkml:trace>
    </iact:actionData>
  </iact:action>
  <iact:action type="add" startTime="490166">
    <iact:property name="dataType"/>
    <iact:actionData xml:id="d295">
      <inkml:trace xmlns:inkml="http://www.w3.org/2003/InkML" xml:id="stk199" contextRef="#ctx0" brushRef="#br0">19217 15897 1822 0,'0'0'645'6,"0"0"-419"-4,0 0-145 4,0 0-40-3,0 0 37 4,0 0 88-2,0 0 29-1,0 0-58 0,0 0-70 2,2 0-38-3,-1-1-28 4,4 1-1-1,2-1 0-2,3 0 35 1,4 0 15 1,3-3-12-4,2 4-12 5,4 0-23-2,2-1 9-1,2 1-11 2,5-1 10 0,1 0 2-3,2-1 6 2,2 0-16 1,-1-2 13-2,3 1-4 2,-3-2-12 0,-3 2 2-3,-1 0 19 3,-5 0-21 0,-4 2-13-3,-4 1-9 3,-5 0 9 0,-3 0 1-3,-6 0-1 3,1 0 10 0,-3 0-16-3,-2 0 19 3,-1 0 0-4,0 0 35 5,0 0 6-1,0 1-14-2,0-1-27 1,0 0-2 1,0 0-42-3,0 0-23 3,-1-4-59 0,-2-2-199-2,3-3-289 1,-1-1-609 1</inkml:trace>
    </iact:actionData>
  </iact:action>
  <iact:action type="add" startTime="493312">
    <iact:property name="dataType"/>
    <iact:actionData xml:id="d296">
      <inkml:trace xmlns:inkml="http://www.w3.org/2003/InkML" xml:id="stk200" contextRef="#ctx0" brushRef="#br0">4294 17206 73 0,'0'0'720'5,"0"0"-449"-2,0 0-271 4,0 0 23-1,0 0-17-3,0 0 128 2,0 0 29 1,0 0-11-3,0 0-15 3,0 0 13 0,0 0 25-3,0 0 29 3,0 0 10 0,0 0-7-3,0 0-17 3,-1 0-39-3,1 0-23 3,0 2-29 0,0-2-26-2,0 0-28 1,0 1-29 1,0-1-14-3,0 2-2 3,0-2-1 0,-2 0-15-2,1 0 13 1,1 1 1 1,-3 0 1-3,2 2-2 4,-2-1-20-1,0 0 23-3,-2 1 15 2,2 1 14 1,-1-1 9-3,3-1 3 3,-2 0 13 0,2-2 29-2,1 1 6 1,0-1-10 1,0 0-13-3,0 0-6 3,0 0-7 0,0 0 4-2,0 0-13 1,0 0-7 1,0 0-4-2,0 0-12 2,0 0-2 0,0 0-19-2,1-1 0 1,3-1-12 1,2-1 12-3,1-3 31 3,5-4 81-3,6-5 3 3,4-6-12-1,7-6-54-1,4-6 7 1,3-8 18 2,3-5-34-5,4-3-28 5,2-3-11-2,-3 0 13-1,2 2-14 1,-5 4-3 1,-7 8 1-3,-6 7 1 4,-6 10-2-2,-10 9 3-1,-5 5 0 1,-4 7 49 1,-1 0 7-3,0 0-10 4,0 0-12-2,0 0-34-1,0 1-13 1,-3 5-27 1,-1 2-12-3,-2 2 3 4,-1 0 18-2,3 2 10-1,-1-4 2 1,4 0-9 1,1-3-46-3,0-3-43 4,0-1-45-2,1-1-15-1,5 0 16 1,2 0 35-2,3-1 38 3,-1-4-58 1,1-5-149-5,1 1-102 5,-3-4-165-2,-1-1-443-2</inkml:trace>
    </iact:actionData>
  </iact:action>
  <iact:action type="add" startTime="495438">
    <iact:property name="dataType"/>
    <iact:actionData xml:id="d297">
      <inkml:trace xmlns:inkml="http://www.w3.org/2003/InkML" xml:id="stk201" contextRef="#ctx0" brushRef="#br0">5104 16683 223 0,'0'0'1163'1,"0"0"-782"5,0 0-95 0,0 0-37-3,0 0 0 3,0 0-7 1,0 0-17-5,0 0-24 4,0 0-19 0,-13-2-33-3,13 1-16 3,0 1-29 1,0-1-22-5,0 1-3 5,0-2 12-2,0 1 19-2,0 0 15 3,0 1 5 2,0-2 3-6,0 2-19 3,0-1-12-2,0 1-19 3,0 0-4 0,0 0-14-3,0 0-7 3,0 0-6 0,0 0-13-3,0 0-18 3,0 0-21 0,0 0-13-3,0 0-8 3,0 1-6 0,0-1-4-3,0 2-3 3,0-1-8-2,0 0-16-3,0 3-22 6,0 3-15 3,0 4 27-9,0 7 68 0,3 2 18 6,1 3-18-6,-1 3-2 8,1 2-1 1,1 1 1-9,-1 0 1 0,-1 1-14 7,2 2-10-7,-4-3 4 9,2-2 2 0,2-2-9-9,-2-4 1 0,0-3 14 6,0-3-2-6,0-4 14 9,-2-1-21-9,1-6-9 7,-2-1 3-7,1-2-6 8,1 0 13-4,-2-1 21 0,0 0 1-4,1 0 30 8,1 0-7-8,-1-1-2 8,1-3 3-8,5-2 9 9,-3-2 28-9,5 0-16 7,1-3-21-7,0 1-25 8,0 1-4-8,0 1-26 8,0 1 8-8,-1 2-21 8,1 2 0-8,1 0-1 8,-1 2 10-8,2-2 13 8,1 2-23-8,-1-1-27 8,0 2 5 1,-3 0-2-9,1-1 24 0,2 1-6 8,-4-2 8-8,3 0 8 8,-4 0-13 0,4 1 0-8,-2-1 28 0,-2 0 0 7,2-2 19-7,-4 1 2 8,3-2-2-8,-4 0-22 8,0 1-57-8,-1 1-25 8,-1 0 0-8,-2 1 28 8,0 0 47-8,-3-2 1 8,-3 0-304-8,-3-2-96 8,-2 3-66-8,-2-2 49 8,3 1-20-8,-3-1-161 9,3 1-13-9</inkml:trace>
    </iact:actionData>
  </iact:action>
  <iact:action type="add" startTime="496040">
    <iact:property name="dataType"/>
    <iact:actionData xml:id="d298">
      <inkml:trace xmlns:inkml="http://www.w3.org/2003/InkML" xml:id="stk202" contextRef="#ctx0" brushRef="#br0">5359 16806 726 0,'0'0'1068'1,"0"0"-624"7,0 0-101-7,0 0 8 9,0 0 33-9,0 0-13 8,0 0-69-8,0 0-76 8,0 0-70-8,0 0-23 7,-6-21-22-7,5 21-18 8,1 0-29-8,0 0-27 8,0 0-9-8,0 0-13 8,0 0 3-8,0 1-5 8,-2-1-11-8,2 1-2 9,0-1-15-9,0 0-18 7,0 1-13-7,0 3-10 9,0 1-5-9,2 4 35 8,2 3 26-8,1 2 13 7,-1 4-1-7,3 1-12 9,2 2-1-9,-3 1 0 8,1 2 1-8,-1 1 0 7,2 4 3-7,-1 1 9 9,-2 2-6-9,2 2 7 8,-3-1 14-8,3-1-5 7,-1-2-21-7,0-5 0 9,0 0 1-9,-2-4-2 8,1-5 0-8,0-3 0 0,-2-4-15 7,-2-4-16 1,2-2 9-8,-3-2-5 8,0 1-1-8,0-2 12 0,2 0 16 7,-2 0 18 4,0 0 7-11,0 0 5 6,0-2-8-6,0 1-22 0,0 0-16 12,0-1-11-8,0 2-7 0,0-1-22 0,0 1 4 0,0 0-22-4,0 0-60 8,0 0-93-3,0 3-60-5,-2 1-38 7,-2-1-116-7,-2 4-287 0,-2-1-592 7</inkml:trace>
    </iact:actionData>
  </iact:action>
  <iact:action type="add" startTime="499809">
    <iact:property name="dataType"/>
    <iact:actionData xml:id="d299">
      <inkml:trace xmlns:inkml="http://www.w3.org/2003/InkML" xml:id="stk203" contextRef="#ctx0" brushRef="#br0">15162 15867 1896 0,'0'0'712'1,"0"0"-400"8,0 0-142-8,0 0 25 7,0 0-1-7,0 0-10 0,0 0-45 8,0 0-60 1,0 0-38-9,-15 1-1 8,15-1 10-4,0 0 2-4,0 0-21 5,0 0 0 1,0 0 19-6,0 0 15 8,0 0 10-8,-3 0 0 0,2 0-17 7,-2 1-11 3,-4 2-47-10,1 2-1 7,-1 1 0-3,-2 0 0-4,0 4-12 8,0 2 1-4,0-1 0-4,-1 4-4 8,3 2 1-8,0 1 13 0,-1 1-14 7,2 2 4 3,0 1 12-9,1 2 0 6,2 1 0-7,0-1-3 0,3 0-1 6,0 1-27-6,0-2 31 8,0-1 0 2,5-4 0-10,1 0-3 0,2-3-18 6,-1 1 4-6,3-2 17 9,-2-1 0 0,0-2 3-9,2 1-3 0,-2 0-2 7,1-2-23-7,-1 0 24 8,-1-2-2 1,0 0 2-8,2 0 0-1,-4-2-2 11,3 1-7-11,-1-4 8 2,0 2 2 8,2-1-1-10,-2-2-1 0,3 1 0 11,0-2-1-11,0 0 1 3,1 0 0 6,1-1-10-9,1 0 11 0,2 0-18 7,1 0 19-7,1-2 0 8,0-2 2 2,0 0 17-10,2-1-17 0,-1-1 0 9,0-3 1-9,-2 1 9 6,1 0-9-6,-2-2-1 8,-1 0 10-8,-1 0-9 7,-1 1 0-7,-1-1 10 8,-2 0-11-8,-2 3 1 8,-1-2 9-8,-2 3 1 8,0-1 5-8,-2 1 19 9,-2 1 16-9,0-1-9 7,0 1 11-3,0 0 1 0,-5 0-7 0,0 0-6 3,1 0 6-7,-2 0-21 6,0-1-13 2,-1 1 19-8,0 0-31 0,0 1 16 8,-1 0-19-8,2 1 3 8,1 0-1 1,-2 1-2-9,2-1-2 0,-1 2-1 7,1-2-19-7,0 3-2 8,-1-1 22-8,2-1-11 8,-1 2-8-8,0 0-4 8,-1 0 10-8,-1-1-16 10,0 1 19-10,1 0-4 5,-1 0-2-1,0 0-10 0,-1 1 0 0,-1 3 4 0,0 2 2 0,0 0 3 0,-2 0-2-4,1 2 9 9,-1 0-1-9,0 0 13 8,2-1-2-8,-1 2 0 7,0-1 0-7,0 0-10 9,1-1 11-9,1-1 1 8,1 1 1-8,2-2-1 8,-1-1-4-7,2 0-17 5,3 1-7-6,-2-1 3 9,1 0-3-9,0 0-3 8,0 1 3-8,1 0 6 8,-1 0 7-8,1 2 13 8,-1 2-1-4,-2 0-10 0,3 2 11 0,-2 1 1-1,1 1-1-3,-1 1-11 8,2 1-2-4,1-2-4 0,-2 0-46 0,2 0-46 0,0-1-49-2,0-2-74 4,0-1-96-6,3 0-135 9,2-3-197-9,-2-2-419 8</inkml:trace>
    </iact:actionData>
  </iact:action>
  <iact:action type="remove" startTime="508576">
    <iact:property name="style" value="instant"/>
    <iact:actionData xml:id="d300" ref="#d278"/>
  </iact:action>
  <iact:action type="remove" startTime="508885">
    <iact:property name="style" value="instant"/>
    <iact:actionData xml:id="d301" ref="#d279"/>
  </iact:action>
  <iact:action type="remove" startTime="508925">
    <iact:property name="style" value="instant"/>
    <iact:actionData xml:id="d302" ref="#d281"/>
  </iact:action>
  <iact:action type="remove" startTime="508975">
    <iact:property name="style" value="instant"/>
    <iact:actionData xml:id="d303" ref="#d280"/>
  </iact:action>
  <iact:action type="remove" startTime="509467">
    <iact:property name="style" value="instant"/>
    <iact:actionData xml:id="d304" ref="#d291"/>
  </iact:action>
  <iact:action type="remove" startTime="509482">
    <iact:property name="style" value="instant"/>
    <iact:actionData xml:id="d305" ref="#d282"/>
  </iact:action>
  <iact:action type="remove" startTime="509890">
    <iact:property name="style" value="instant"/>
    <iact:actionData xml:id="d306" ref="#d283"/>
  </iact:action>
  <iact:action type="remove" startTime="509915">
    <iact:property name="style" value="instant"/>
    <iact:actionData xml:id="d307" ref="#d285"/>
  </iact:action>
  <iact:action type="remove" startTime="509948">
    <iact:property name="style" value="instant"/>
    <iact:actionData xml:id="d308" ref="#d292"/>
  </iact:action>
  <iact:action type="remove" startTime="510148">
    <iact:property name="style" value="instant"/>
    <iact:actionData xml:id="d309" ref="#d286"/>
  </iact:action>
  <iact:action type="remove" startTime="510271">
    <iact:property name="style" value="instant"/>
    <iact:actionData xml:id="d310" ref="#d284"/>
  </iact:action>
  <iact:action type="remove" startTime="510361">
    <iact:property name="style" value="instant"/>
    <iact:actionData xml:id="d311" ref="#d287"/>
  </iact:action>
  <iact:action type="remove" startTime="510559">
    <iact:property name="style" value="instant"/>
    <iact:actionData xml:id="d312" ref="#d289"/>
  </iact:action>
  <iact:action type="remove" startTime="510703">
    <iact:property name="style" value="instant"/>
    <iact:actionData xml:id="d313" ref="#d290"/>
  </iact:action>
  <iact:action type="remove" startTime="511141">
    <iact:property name="style" value="instant"/>
    <iact:actionData xml:id="d314" ref="#d293"/>
  </iact:action>
  <iact:action type="remove" startTime="511261">
    <iact:property name="style" value="instant"/>
    <iact:actionData xml:id="d315" ref="#d288"/>
  </iact:action>
  <iact:action type="add" startTime="508468">
    <iact:property name="dataType" value="strokeEraser"/>
    <iact:actionData xml:id="d316">
      <inkml:trace xmlns:inkml="http://www.w3.org/2003/InkML" xml:id="stk204" contextRef="#ctx0" brushRef="#br1">24384 15547 1525 0,'0'0'653'2,"0"0"-456"6,0 0-51-7,0 0 12 7,0 0-13-7,0 0-4 9,0 0 7-9,0 0-52 7,0 0-65-7,-6-13-31 8,7 12-16-8,2-3 0 9,0-1 14-9,5 0-8 7,-1-3 10-7,6-1 29 8,1-1-10-8,6-1 13 9,5-1 6-5,8-3 7 0,6-3 9 0,7-3-10 0,10-3-25 0,6-1 16 0,9-4-28-4,1 1-7 8,0 0-3 10,0 2 3-18,-3 3-1 0,-6 1-24 0,-2 5 22 0,-6 2-16 7,-8 2-10-7,-4 4 7 6,-7 2-4-6,-5 1 23 9,-7 4-10-9,-8-1 10 8,-4 3-13-5,-4 0 13 0,-6 0 3-3,-2 0 19 10,0 0 61-10,0 0 18 8,0 0-6-8,-2 0 0 8,-5 1 5-8,-4 2-53 7,-7 0-44-7,-8 3-44 9,-8 2 7-9,-8 2-4 7,-4 2 6-7,-6 0-3 9,-3 3-13-9,-1-2-9 7,0 2 48-7,2-1-1 8,1 1 13-8,5 0 2 9,6-2 1-9,5-1 13 8,7-1-15-8,7-2 1 8,9-3 17-8,6-1-19 8,4-2-47-8,4-2-49 8,0 0-40-4,7 2-1 0,6 1 137-4,7-1 51 8,11-2 23-8,8-1 12 8,9 0-13-8,12-4 3 7,4-4-31-7,9 1-45 9,3-4-18-9,3 1 18 8,0-1 1-8,-3 3-1 8,-4-2-16-8,-3 4 15 8,-9 0-1-4,-6 3-30 0,-5 1 3-4,-9 2-2 17,-5 0-17-17,-7 7 13 0,-7 1-3 0,-5 2-36 7,-5 3-9-3,-7-1 16 0,-4 6 67-4,-3 2 32 8,-14 3-3-6,-9 6-4 2,-10 3 9-1,-9 3-34-3,-12 2-12 5,-7 3 12 7,-4 1 3-12,0 0 38 2,1-1 52 5,4-1-26-7,8-5-16 4,10-1-13 5,11-7-36-9,9-8-2 3,14-6-16 1,5-4-44-4,6-4-55 8,1-4 83 0,12 0 32-8,9-3 131 0,10-10 40 8,10-6-10-8,14-9-76 8,9-6-47-8,10-8-25 8,7-2-10-8,7-3-1 12,2 1-2-12,2 0-14 3,-2 3 12-3,-3 1 4 9,-6 5-2-9,-7 3 17 8,-8 5-16-8,-14 5-2 8,-11 6 1-8,-14 4-12 8,-9 8-23-8,-12 2 35 8,-7 4 0-8,-1 0 75 12,-15 0-75-12,-6 7-18 4,-16 4-127-1,-10 7 56 2,-15 4 10-5,-12 4 66 8,-11 3 26-8,-6 1-3 8,-3-2 21-8,-1 0 23 8,5-4 44-8,9-4-38 8,12-4-41-8,16-6 15 8,14-3 26-8,16-5 9 8,12-2 63-8,10-1 27 8,4-10-112-4,15-5-47 0,11-7-103-4,13-8 44 8,14-4 9-8,15-6 34 8,12-1-5-8,14-2 0 8,5 0 21-8,3 2 2 8,0 4 13-8,-6 7-15 8,-10 6-15-2,-15 9-4-3,-16 7-29-3,-15 7-21 7,-15 2-54-3,-11 9 7 0,-10 7 103 0,-6 8 13 0,-6 5 73-4,-13 7 5 8,-5 4-27-8,-11 5-26 8,-4 0 3-8,-4 2-25 8,-6 1 47-4,-2 1 14 0,1 0-17-1,3 0-3 1,3-1-26-4,10-2-18 8,8-6-16-8,7-3-9 8,13-6 0-8,6-5-10 8,0-4-13-8,15-6 33 8,4-3-1-8,7-3 16 9,7-7 13-9,8-3 57 8,7-2-20-4,7-10-16-1,2-3-19 1,2-2-2 1,0-1-12-5,-4 0 2 9,-6 0 13-1,-8 3-4-8,-9 4 4 8,-7 2 9-8,-9 3 9 18,-6 2 3-18,-4 2 6 0,-3 0 19 0,-2 0 16 0,-1 2-4 5,0 0-3-5,2 0-7 8,-2 0-21-8,0 0-18 8,1-1-7-4,-1-1 7 0,4-3 9 0,-1-2-22 0,-1-1-12 0,2-1-2 0,-1 2 2-4,-1-2 1 8,-1 2 23-8,0-2-2 7,-1 2-11-7,0 3-10 9,0 1 22-9,0 2 1 8,2 1-24-8,-2 0-18 8,0 0 16-8,0 0-11 8,0 0 1-8,0 0-12 0,0 0-31 7,1 0-35 2,2 1-26-9,3 2 32 8,2 1 41-8,-2 3 9 0,2 0 9 8,0-1-6-1,-1 1 19-7,1-1 10 9,-3-1-17-9,1 2 16 0,-1-4-25 6,0 1-3 3,-2 0-3-9,-2-1 9 8,2-2-18-8,-3-1-41 0,0 4-29 8,0-2 9 1,-4 3 72-9,-9 6 32 8,-9 3 38-4,-9 6-38-4,-14 4-78 3,-11 7-1 7,-12 5 60-10,-5 2 19 6,-4 2 41-6,1 2-6 0,3-2 2 8,6 0-6-8,8-1-30 7,11-3-2 2,8-6-15-9,15-6-9 0,8-4-7 13,14-7-40-13,3-6-45 3,19-2 86 6,11-4 31-9,17-1 179 0,16-8 54 7,21-12-64-7,18-7-32 8,20-6-31 1,20-7-20-9,12-4-6 0,9 0-33 7,3 2 11-7,-2 2 25 18,-15 5-40-18,-14 6-15 7,-22 5-13-7,-27 6-15 9,-23 7 0-9,-23 4 0 0,-19 5-21 17,-13 0 21-17,-7 2 57 0,-1 0 28 0,-3 0-23 15,-8 2-24-15,-6 4-38 0,-11 4-3 9,-8 5-27-9,-7 4 30 0,-5 1 14 0,-2 2 13 4,5 1-24-4,2-2-2 8,9-2-1-8,6-1-21 8,8-1-3-8,1-2-4 9,5-4-18-9,4 0 10 8,0-2-10-8,-2-2-13 8,5-1-2-8,0-1 24 8,2-3 37-8,3-2 45 8,2 0 17-8,-2 0-1 7,2-5-61-7,0-5-15 10,2-7-41-10,6-4 23 7,9-7 17-7,8-6 13 8,12-6 3-8,8-5-24 7,14-3-1-7,11-4-6 9,10 2 16-9,5 2-13 8,0 5 16-8,2 3-13 8,-8 10 23-8,-8 4-1 13,-6 7 1-10,-12 5 2 5,-8 3 1-8,-11 6-1 0,-11 3-23 0,-7 2-8 9,-9 0-6-9,-5 0-3 6,-1 0 9-6,-1 0-6 9,0 1-19-9,-7 4 56 8,-7 3 0-8,-10 3 71 8,-11 2-15-8,-13 1-56 7,-13 1-49-3,-7-4-16 0,-6 1 53-4,-6-3 12 9,0-2 1-9,-4 0-1 8,5-1 0-8,0-2 31 8,2 0-30-8,5-1-1 9,7-3 2-9,12 0 0 7,8 0 1 2,12 0 16-9,13-3 15 0,11-2 52 7,9-3-6-7,8-5-80 8,15-5-151-8,16-6 40 8,14-6 49-8,15 0 31 8,14-4 31-8,11 0 1 8,8 4 0-8,4 1 1 8,-1 2 32-8,-4 7 9 8,-11 4-2-8,-11 7-20 9,-16 6-21-9,-15 3-1 6,-13 0-30-6,-11 7-21 9,-15 4-35-9,-8 1-29 7,-6 6 116-7,-16 4 59 8,-15 4 54-8,-15 3-51 8,-14 0-25-8,-12 1-19 9,-7 1 1-9,-7-1-17 8,-2-2 32-8,2 0 31 8,7-6 3-8,9-1 0 8,14-6-25-8,17-4-25 7,16-5 0-6,16-3 13 6,10-3-31-7,3 0-3 8,11-8-49-8,14-8 9 8,21-7 9-8,18-11 9 0,24-6 7 7,20-5-4 3,19-4 20-10,15-3-32 8,7 4 31-8,0 0 3 0,-7 7 0 6,-11 7 12 4,-16 9-8-10,-15 7 8 8,-19 6-10-4,-21 6-2 1,-17 2 0-5,-15 4-25 7,-13 0-18-7,-10 0-4 8,-4 0 47-8,-1 0 49 0,0 4 1 7,-6 0-23 2,-3 4 10-9,0 2-18 8,-1 1-16-8,1-2-2 0,3 0-1 7,4-1-25 2,0-3-33-9,2 0-32 8,4 0 53-8,9 0 25 0,5 0 12 7,6-3 2 2,6-2 22-9,6 0 14 7,6-2-14-7,1-5-24 0,-1-1-2 8,1 0-1 0,-7 1 0-8,-5 2-9 8,-8 1 9 1,-9 1-16-9,-6 2 19 0,-5 1 1 0,-3 0 30 6,0 0-3 3,0 0-28-9,0 0 0 0,0 0-22 7,0 0-6-7,0 0 4 9,0 0 2 0,0 0 3-9,0 0 1 0,0 0-7 7,0 0-12-3,0 0-4 0,1 0 7 4,1 0 34-8,1 0 19 0,-3 0 9 8,2 0-14-8,-1 0-14 10,-1 0 0-4,0 0 23-6,0 0 27 0,0-4 12 8,0-5-62-8,3-5-59 8,2-5-106 1,-1-6 59-9,2 1 57 0,-2-4 48 8,2 5-19-8,-6-1 4 7,0 3 13-3,-6 3-26 0,-4 4 29-4,-5 3 76 8,-2 3-70-8,-3 5-6 8,0 3-16-8,-5 2-24 8,-1 7-2-8,-4 6 7 8,-1 4 35-8,-1 4 12 8,2 2-12-8,4 3-13 8,1 1-15-8,6 0-6 7,4-1 15-7,1 1 18 10,4-4 0-10,0-3-2 6,8-2-19-6,-1-5 7 9,3-5 15-9,0 1 12 8,8-4 7-8,2-1 32 8,3-2-4-8,4 0 32 7,2-3-1-7,1 1-9 9,2-1-32-9,-5 2-26 8,1 0-11-4,-7-1-28 0,-3 4-6-4,-2-2 1 7,-3 6 33-7,-3 1 50 10,0 4 21-10,0 3 7 6,-5 6-19-6,-8 1-6 9,-3 4-16-9,-6 1-10 8,-1-1-8-8,-1 0 6 8,-3 0-10-8,0-3-4 8,1-2-11-8,0-4 0 8,4-1 1-8,3-4 2 8,-1-1 13 1,2-5 2-9,2 0 1 8,2-6-17-8,2-1-2 0,2 0 2 9,2-2-2-9,1 0 0 6,-4-3-27-6,0-1-44 8,-1-3 22-8,-1 0 12 8,-2 0 12-8,-4 0 13 8,-4 3-19-8,-5 2-34 8,-6 2 27-4,-6 1-5-1,-5 5 24-3,-3 3 19 9,4-1 6-9,-4 2 16 8,8-1 3-8,4 2-3 7,5-3-7-7,8-1 7 8,9-3-3-6,6 0-1 5,3-3-18-7,4-1-11 7,1 2-20-7,0-2-13 8,9 0-8-8,5 0 52 9,8 0 83-9,9 0-8 8,6-6-47-8,7-1-28 8,2-4-41-8,-4 1-45 8,-2 0 11-8,-10 1 6 7,-7 2 16-7,-7 3 16 9,-9 1 6-9,-2 3 5 8,-5 0 26-7,-3 0 30 6,-8 0-30-7,-6 0-67 8,-7 3-58-8,-11 2 33 8,-4 5 39-8,-10 2 53 0,-1-1 41 7,-3 1 72 2,6 0 41-9,4-2 9 7,11 1-42-7,11-4-74 0,8-1-47 7,8-4-68 2,4 1-44-9,1-1-16 8,6 0 89-8,7-1 39 0,8 0 92 10,10-1 14-3,9-2-16-7,9-8-28 7,4-2-25-7,3-1-24 0,-3 0-13 8,-9 2-2 1,-9 0-26-9,-10 3-3 8,-11 4 0-8,-8 2 31 0,-6-1 55 7,0 3-8 1,-14-2-47-8,-7 2-112 8,-12 0-68-8,-11 0 22 0,-15 6 92 13,-7 2 54-9,-9 3 12-3,1 1 9 6,0 0 82-7,7-2 29 0,8-1-23 7,15-1-32-7,12-2-24 8,12-3-39 1,10-1 16-9,7-2 4 0,3 0-22 7,0 0-19-7,0 0-21 8,7 0 11 1,2-1 29-9,6-3 34 0,3-1-16 7,0 1-18-7,-1-1-13 8,-3 3-5 0,-6 0-135-6,-6 1-180-2,-2-1-260 5,-9 1-211-5,-11-3-736 9</inkml:trace>
    </iact:actionData>
  </iact:action>
  <iact:action type="remove" startTime="512425">
    <iact:property name="style" value="instant"/>
    <iact:actionData xml:id="d317" ref="#d295"/>
  </iact:action>
  <iact:action type="remove" startTime="512794">
    <iact:property name="style" value="instant"/>
    <iact:actionData xml:id="d318" ref="#d294"/>
  </iact:action>
  <iact:action type="add" startTime="512356">
    <iact:property name="dataType" value="strokeEraser"/>
    <iact:actionData xml:id="d319">
      <inkml:trace xmlns:inkml="http://www.w3.org/2003/InkML" xml:id="stk205" contextRef="#ctx0" brushRef="#br1">19408 15527 37 0,'0'0'509'2,"0"0"-200"6,0 0-61-7,0 0-7 0,12 85-10 10,-19-63-52-4,-3 0-20-6,-1 2 20 7,-4 0 31-7,-1-2-16 0,-2 1-10 7,2-2-4 3,-3 0 7-10,1-1-8 8,1-2-42-8,0 0-35 0,6-2-14 6,0-2-2 4,2-2-10-10,4-1-38 8,2 0-38-8,3-4-11 0,0 0-11 7,3-2-11-7,6-1 33 11,2 2 45-11,5-2 33 5,1 0 4-5,5-2 3 8,-2-1-16-8,0 2-40 8,-1-2-27 0,1 0-2-8,-4 2-3 0,-1 1-13 8,-1 1 15-8,-2 3 1 8,-1 0-3 0,1 1-10-8,-4 0 12 0,0 1 0 8,-3 1-3-8,1-1 1 7,-3-2 2 3,-2-1 1-8,1-3 16-2,-2 0-3 4,0-3 6-4,0-1 31 8,0 0 41 1,0 0 18-9,0-5 30 3,0-2-40 6,-5-5-99-9,-2-4-65 4,3-4 34 4,1-1 3-8,2-1 5 0,1 4 23 8,0 2 2-8,0 5 0 8,0 3 16-4,0 4 1 0,0 2 6-4,0 2-15 8,0 0-10-6,0 0-25 4,0 0-24-6,0 0-17 8,0 0 11-8,0-2 32 8,-2-3 23-8,2-1 0 7,-1-7-97-7,1-5 7 9,0-6 35-9,0-7 24 8,6-7 0-8,1-4 28 8,3-2-13-8,0-6-28 8,0 3-6-8,3-2 1 7,-3 5 49-7,-1 2 3 13,-1 6 9-13,-3 4-9 4,-2 5 35 4,-1 5-13-8,-2 6-23 0,0 3 24 17,0 2-23-17,0 4 22 0,-2 2-3 0,0 2-22 8,1 0-17-8,-1 1 16 6,2 1-21-6,0-2-9 9,0 2 2-9,0-2-31 7,0-1 7-7,0 0 9 8,0 1 22-8,0-3 6 9,0 0 0-6,0-1 3 2,0 0 13-5,0-1-31 8,0 2 31-8,0 1 6 8,0 2 64-8,0 0 62 8,-3 2-3-8,0 1-12 8,-1 0-52-4,1 0-65 0,-1 0-12-4,-2 0-61 8,0 1 1-8,-1 3 6 7,-3 1 38-3,1 2 28 0,-1 0 14-4,0 3-11 9,-1-2 9-6,2 2-10 2,-2-3 27-5,3 3-12 8,0-2-17-8,0 2 0 7,-3-3 1-7,1 2-1 9,-3-3 0-9,1 2-50 8,-1-2-38-8,-2-5-29 7,1 1-28-7,0-2-1 9,1 0-23-9,-1-7-42 8,-1-4-53-8,-2-3-74 8,-2-3-41-8,-1-2-125 8,-3-3-225-5,1 1-2-3</inkml:trace>
    </iact:actionData>
  </iact:action>
  <iact:action type="remove" startTime="513664">
    <iact:property name="style" value="instant"/>
    <iact:actionData xml:id="d320" ref="#d265"/>
  </iact:action>
  <iact:action type="add" startTime="513161">
    <iact:property name="dataType" value="strokeEraser"/>
    <iact:actionData xml:id="d321">
      <inkml:trace xmlns:inkml="http://www.w3.org/2003/InkML" xml:id="stk206" contextRef="#ctx0" brushRef="#br1">18882 14874 1381 0,'0'0'384'5,"0"0"-102"-4,-65-99 7 8,43 62 37-5,3-1-43 2,-1-1-8-5,0-2-39 8,1 0-5-8,-2 0 3 8,-2 0-92-8,-3 0-49 0,-2 0-15 12,-1 1-16-8,-2-2 16-4,-4 4 18 7,1 1 21-3,-2-1-12-4,1 4 0 3,0 0-19 6,1 3-22-9,2 0-27 9,0 3-7-9,5 0 1 0,1 1 6 11,3 0-13-6,4 0-24-5,1 2-1 8,1-1-2-8,3 0-22 0,1 1 13 7,2-5 0 2,1 0-22-9,2 1 13 8,2-3 3-8,1 2-4 0,4 2 7 7,-1 1 0 2,1 4 14-9,1 2 1 8,-2 5 2-4,2 5 1-4,-1 5 12 3,-1 1 6-3,2 5 7 8,0-2-28 1,-1 2 0-9,-1 0-37 0,2 0-15 7,0 0-3-7,-3 0 18 7,3 0 13 3,0 0 11-10,-1 0 10 0,1 0-15 12,0 0 6-12,0 0 8 3,0 0 1 6,0 0 3-9,0 0 1 0,1 0 3 7,-1 0-3-7,2-1 0 8,-1-4 17 1,2-3 22-9,2-6-40 2,4-4-13 8,0-2 0-10,1-6 1 3,2-3 9 6,-1 4 1-9,-3-1 1 0,-1 6 1 7,-4 5 27-7,-3 4 49 8,0 1-5 1,0 4-28-9,-2 1-28 3,0 2-13 1,0 0-2-4,-1 2-15 8,2 0 12-8,1 1-13 8,-2-2-8-8,2 2-13 8,0 0 0-5,0 0 7 2,0 0 8-5,0 0-3 8,0 0-5-8,0 0-1 8,0 0 0-8,0-2 16 8,0 2 12-4,0 0 3 0,0-1 2-4,0-1 16 8,2-2 1-8,1-1 8 8,0-2-6-8,3-5-21 8,0-1-2 1,-1 0-1-9,1 1-9 0,-4 1 12 7,1 4 18-4,-3 0 50 2,0 2-7-1,0 0-61 0,-1 1 18-4,-3 3-15 8,-2-2-3-8,1 2-30 8,-1 0-22-8,1 1 12 8,1 0 12-8,-1 0-3 7,-1 1-9-7,3 2 10 9,-2-1 2-9,2 1 9 8,0-2 17-8,3-1-1 8,0 0 0-8,0 0-16 8,0 0-2-5,0 0-4 2,0 0 10-5,0 0-4 8,0 0 1-8,0 0 2 8,0 0 14-8,0 0 2 8,0 0 19-8,0 0 12 8,0 0 6-8,0 0 0 8,0 0-3-8,0 0-28 8,-1 0-6-8,-9 6-105 8,-5 5-72-8,-11 7-145 7,-6 6-153-7,-6 8-77 9,-1 3-80-5,6-3-88 0,5-3-615-4</inkml:trace>
    </iact:actionData>
  </iact:action>
  <iact:action type="add" startTime="515364">
    <iact:property name="dataType"/>
    <iact:actionData xml:id="d322">
      <inkml:trace xmlns:inkml="http://www.w3.org/2003/InkML" xml:id="stk207" contextRef="#ctx0" brushRef="#br0">16015 9892 1116 0,'0'0'345'5,"0"0"-215"4,0 0-48-8,0 0 28 0,0 0 43 7,0 0-14-7,0 0 14 8,0 0-1 1,0 0-29-9,0 0-17 0,-27-17 7 7,25 17 9-7,-1 0-6 8,0 0-68 1,-1-1 10-9,0 1 41 3,-3-1 13 1,2-3 47-4,0 4 15 8,-1-1-12 1,3 1-18-9,1-1-2 0,-1 1 8 8,3 0-16-8,0 0-32 8,0 0-31 0,0 0-18-8,0-1-13 0,0 1-15 7,0 0-23-7,0-2-2 9,0 2-34-9,3 0-40 7,3 0-38-7,3 0 10 8,5 0 102-8,5 3 19 8,4-1-17-8,4 3 13 8,2-1 4-8,6-2-17 8,2-1 1-8,5 2 16 8,1-3-17-8,6 0-1 8,2 0 27-4,1 0-25 0,2-2 22 0,-3 0-25 0,2 0-3 0,-1-2 3 0,-4-1 4 0,-4 3-4 0,-5-2 1-4,-3 3-1 8,-7 0-22-8,-4 1 19 8,-4 0 0-8,-6 0 0 8,-2 0-1-8,-3 0-8 8,-5 0 10-8,0 0 1 9,-2 0 1-2,-2 0 1-7,-1 0 24 2,0 0 15 4,0 0 10-6,0 0 5 9,0 0-18-6,0 0-18 1,0 0-17-4,-1 0 13 0,-1 0-15 7,-1-1 0 2,0-2-96-5,-1 2 4 0,1 0-1-4,-1-3 6 8,-2 3-10-8,3-1-18 8,-1-2-18-8,1 0-24 9,-1-1-39-9,-1-1-7 7,2-2-24-5,-1-1 9 4,-3 0 64-6,3 0 32 8,-2 0 70-8,-1 2 42 8,-2-2 10-8,-1 3 20 8,3 1 34-8,-4 1 17 8,0 1-16-4,1 1 6-4,0 0-25 3,-3 1 40 6,4-2 62-9,-1 2 3 8,0-1-42-8,0 2-7 8,3 0-25-8,-2 0 18 8,4-1 17-6,-1-1 11 4,3 2-6-6,1 0-3 8,2-1-19-8,0 1-16 8,0 0-19-8,0 0-13 8,0 0-37-8,0 0 0 8,0 0-31-4,0 0-25-4,0 0-32 4,5 0-13 4,1 0 13-8,6 3 88 8,1 0 25-8,7 4 1 8,2-2 14-8,4 1-5 8,3 1-4-6,3-1-5 4,1 0-4-6,-1 2-19 8,-1-1-2-8,1-1-1 8,-2 0 3-8,-4 0 27 9,-1-3-30-9,-5 3-12 7,-4-1 10-7,-1-1-1 0,-4-2 0 8,-3 2-16 0,-3-1 17-8,0-2-11 8,0 1 11-8,-3-2 2 0,0 0 2 7,-1 0 2 2,-1 0 21-7,2 0 9 4,-1 0 9-6,-1 0 10 0,2 0-3 8,-1 0 0 0,-1 0 0-8,0 0-7 8,0 0-3-8,0 0-6 0,0 0-6 7,0 0-6 2,0 0 2-9,0 0 10 8,-1 0-9-8,-1 1-22 0,2 0-3 7,0-1-10 2,-3 2-15-9,0 2-9 8,-4 3 3-6,-3 4 31-2,-1 2 1 5,-3 4 0 4,0 0-1-9,-3 2 2 8,3-1 1-8,-3 0-3 0,3 0-2 7,-3 0 0-7,4 1-1 8,1-2 2 1,0-3-1-9,1-1-10 0,4-3 10 7,0 0-14-7,3-3 16 8,0-3-1 1,2-1 0-9,1-2-2 0,1 1-9 10,0-2 9-10,0 0 0 5,0 0 3 5,0 0 1-10,0 0 11 0,0 0 13 6,0 0-1-6,0 0-5 8,0 0-7 1,0 0-12-9,0 0-2 0,0 0-32 7,0 0-6-7,0 0-25 8,0 0-25 1,0 0-47-9,0 0-67 3,0 0-117 1,0 0-210 0,0 2-488 3,0 2 21-1</inkml:trace>
    </iact:actionData>
  </iact:action>
  <iact:action type="add" startTime="517372">
    <iact:property name="dataType"/>
    <iact:actionData xml:id="d323">
      <inkml:trace xmlns:inkml="http://www.w3.org/2003/InkML" xml:id="stk208" contextRef="#ctx0" brushRef="#br0">19285 9989 887 0,'0'0'1093'1,"0"0"-620"0,0 0-176 12,0 0-72-6,0 0-36-6,0 0-10 0,0 0-11 12,0 0-25-12,0 0-42 0,3-5-38 13,-3 5-19-13,0 0-6 0,0 0-1 13,0 0-12-13,0 0-12 0,0 0-11 12,0 0 10-12,0 0 1 0,0 0 0 0,2 0-13 12,0 0-14-12,5 0 14 0,2 0 19 12,4 0 57-6,4 0-48-6,3 2-9 0,2-2 21 13,1 1 1-13,3-1-10 0,1 1-10 12,2-1-20-12,1 0-1 0,2 0 0 13,1 0 3-13,3 0 28 0,1 0-17 12,3-1-13-12,2-3 9 0,1 2-10 13,1-3-3-13,-2 3 1 0,0-1 2 0,1 2 1 12,-4 0-1-7,-3 1-2-5,-1 0 0 0,-2 0-17 13,-4 0 16-13,-2 0 2 0,1 0 1 12,-1 1 18-12,-1 0-16 0,0 2 11 13,-3-1-13-13,2 0-1 0,0 1-2 0,1-2 3 12,2 0 12-12,2-1-10 0,2 0 14 12,2 0 12-12,5 0-13 0,3 0 10 13,3-5-22-8,2 1 0-5,2-1 22 0,3-1-25 0,-3 1 0 12,0 0 0-12,-2 2 0 0,-3-3 1 13,-2 2 9-13,-4 0-10 0,0 2-2 12,-5 1 2-12,-3 1-2 0,-1 0 1 13,-1 0-2-13,-4 0-22 0,-1 0 23 13,0 0-1-13,-3 0 1 0,2 0 2 12,-2 0 1-12,0 0-1 5,-1 0 0-5,3 0 2 0,1 0 10 12,3 0 1-12,1-4 5 0,4 1 1 13,4 0-17-13,1-4 0 0,3 2 32 13,0-1-34-13,2-1 0 0,-2 2-1 12,0-2 0-12,-2 2 0 0,0 2 0 13,-2 0-18-13,-3 2 4 0,-2 0 14 12,-3 1-14-12,-2-2 12 5,-1 2 2-5,-1-2 0 0,-1 2 1 13,-2 0 0-13,-1 0 0 0,-1 0 0 12,3 0 1-12,0-1 2 0,2 1 0 13,2 0 0-13,4-1-1 0,1 0 1 12,4-2 0-12,-1 2 9 0,5 0-10 13,-2-3-2-13,-1 3-1 0,0 0 1 13,-1-1-2-13,-1 0 1 4,-1 1-1-4,0 0 1 0,-2-2 1 13,0 1 2-13,-2 0 0 0,-1-1 1 12,-1 0 0-12,-2-1 0 0,2 2-3 13,-5-2-3-13,2 3 3 0,0-3 0 0,0 1 0 12,-3 0-1-12,1 2-11 0,2-1 11 12,-1 0 1-12,1-1 1 0,0 2 0 13,-1-2-1-8,1 1 2-5,0-2 9 0,-1 3-11 13,0 0-3-13,-2-1-15 0,0-1 5 0,-1 3 11 12,1 0-1-12,0 0-9 13,-1 0 0-13,1 0 12 0,1 0 1 0,0 0-1 12,0 0 0-12,1 0 0 0,-3-1 2 13,1-1 10-13,-2 2-9 0,-2-2-1 12,1 2 1-12,-1-2-3 5,-1 1 1-5,-2 1 0 13,-2-1-1-13,4-1 1 0,-4 1 1 0,1 1 1 12,-1 0-1-12,-1-2 0 0,2 1 0 13,-3-1-1-13,-1 1 1 0,1 1 10 12,-4-1-10-12,0 1-1 0,-4 0 0 13,1 0 1-13,-2 0 1 0,0 0-2 12,0 0-1-6,0 0-3-6,0 0 0 0,0 0 1 13,0 0 2-13,0 0 0 0,0 0 3 12,0 0 0-12,0 0 16 0,0 0-7 0,0 0 4 12,0 0-13-12,0 0 9 0,0 0-9 12,0 0 13-12,0 0 8 0,0 0 7 13,0 0 0-13,0 0-13 0,0 0-8 13,0 0-10-8,0 0-74-5,0 0-74 0,-2 0-42 13,-1 0-82-13,-1 0-106 0,-6 1-115 0,-1 0-617 11,-8 2-642-11</inkml:trace>
    </iact:actionData>
  </iact:action>
  <iact:action type="add" startTime="519172">
    <iact:property name="dataType"/>
    <iact:actionData xml:id="d324">
      <inkml:trace xmlns:inkml="http://www.w3.org/2003/InkML" xml:id="stk209" contextRef="#ctx0" brushRef="#br0">17338 10338 447 0,'0'0'499'1,"0"0"-105"0,0 0-150 0,0 0-202 11,0 0 7-5,0 0 65-6,0 0 51 0,-86 6 53 12,70-3-8-12,-2 0 13 0,4 0-14 13,0-1-67-13,2-1 24 0,2 1-6 13,4 0-23-13,3-2-13 0,0 1-29 0,3-1-41 11,0 0-42-11,0 0-10 0,0 0-1 13,0 0-1-13,0 0-22 0,0 0 0 12,0 0-3-6,0 0 3-6,0 0 6 0,3 0 3 13,0 0-1-13,6 1 14 0,1 2 67 0,3-1 6 11,6-1 9-11,4 0 3 0,1-1-10 13,7 0-19-13,3 0 14 0,2 0-35 12,2 0-20-12,1 0-2 0,1-1-1 13,0-2-9-13,1 0 12 0,-1 2-14 13,-1-2 1-8,-3 1-1-5,-5 2 2 0,-2-2 0 13,-6 1 8-13,-4-1-11 0,-2 1-3 12,-5 1-1-12,-2 0-11 0,-3-1 12 0,0 1 0 12,-1-2 1-12,-1 2 1 0,1 0 1 13,0-1-4-13,-1-1-11 0,-1 1-1 12,2 0-9-12,0-1-3 0,1 0-7 13,-3 1-12-8,2-1 9-5,-2-2 7 0,-1 3 9 13,0-1-19-13,-1-1-10 0,-2 2-12 13,0-2 10-13,0 2 28 0,0-1-58 0,-3-3-82 11,-3 4 6-11,-1-3-20 0,-2 2-36 13,-1-2-65-13,1-1-40 0,-3 2-8 13,1-1 104-13,0 1 16 0,-1 0-40 12,-1 0-25-6,1 0 32-6,1 1 120 0,2-1 121 12,2 0 103-12,0-1 86 0,1 1 39 0,4 1 39 12,-1 1-23-12,0-2 16 0,1 2 3 13,-1 0-27-13,2-1-58 0,-1 1-14 12,1 0-25-6,-1-1-24-3,2 1 7-3,-1 0-7 0,0 1 6 13,1-1 13-13,0 1 5 4,0-2-19 0,0 2-13-4,0 0-6 0,0 0-3 12,0 0-17-12,0 0-6 0,0 0-13 13,0 0-9-13,0 0-16 0,0 0-19 13,0 0-18-13,0 0-28 0,0 0-28 12,0 0-37-12,0 0-35 0,4 0-17 13,3 3 145-13,5 1 3 0,2 0 37 0,4 1 7 11,0-2 8-5,4 3-30-6,0-4-13 0,2 2 7 16,5-1 6-15,0-3-13 2,1 3 19-3,-1-3-10 0,-1 0-20 13,-5 2-1-13,-1-2 15 0,-5 0-15 12,-3 1-2-12,-2-1-17 0,-4 1 0 13,-3 1-2-13,-2-1-4 0,-3 0 8 13,0-1 17-13,0 0 31 0,0 0 19 9,0 0 9-9,0 0 3 0,0 0-3 13,0 0-12-13,0 0-7 0,0 0-12 12,0 0-1-12,0 0-11 0,0 0-16 13,0 1-12-13,0-1-16 0,0 0-6 13,0 0-3-13,-1 3-13 0,-2 1 4 0,-1 1 21 11,-2 4 25-11,-2 0 15 0,0 1-12 14,2-1 0-11,-4 2-2 5,2 0-1-8,0 1-2 0,-2 1 2 0,1 2 1 12,-2-1-1-9,1 3-2-3,-2-2 0 0,1 2-1 13,-1-1 3-13,1-2 1 0,2 0 0 13,2-3 1-13,1-1-1 0,3-4-1 12,0-2 2-12,3-1-1 0,0-2-1 13,0-1 2-13,0 0 10 0,0 0 13 9,0 0 9-9,0 0 6 0,0 0 10 13,0 0 2-13,0 0-3 0,0 0-5 13,0 0-17-13,0 0-2 0,0 0-10 12,-2 0-12-12,2 0 0 0,0 0-1 13,-2 0-1-13,2 0-1 6,0 0-1 1,0 0-1-4,0 0 0 1,0 0 2-5,0 0 0 1,0 0 3 11,0 0 1-11,0 0-1 0,0 0-1 12,0 0-2-12,0 0-2 0,0 0-11 13,0 0-2-13,0 0-7 0,0 0-2 13,0 0-4-13,0 0 3 0,0 0 7 0,0 0 6 11,0 0-1-11,0 0-2 0,0 0-4 13,0 0-15-13,0 0-6 0,0 0-10 12,0 0 1-6,0 0-19-6,0 0-13 0,0 0-38 13,0 0-35-13,-3 3-51 0,-2 0-42 12,-1 3 56-8,0 2-29-4,-2 0-72 0,2-1-118 0,1-1-174 13,1-2-187-13</inkml:trace>
    </iact:actionData>
  </iact:action>
  <iact:action type="add" startTime="525267">
    <iact:property name="dataType"/>
    <iact:actionData xml:id="d325">
      <inkml:trace xmlns:inkml="http://www.w3.org/2003/InkML" xml:id="stk210" contextRef="#ctx0" brushRef="#br0">15567 15784 83 0,'0'0'1695'15,"0"0"-1037"-14,0 0-307 0,0 0-103 13,0 0-43-13,0 0-8 0,0 0-13 12,0 0-32-12,0 0-42 5,-3 2-25-5,3-2-10 0,0 0 7 13,0 0-1-13,0 0 9 0,0 0 7 12,0 0 5-12,0 0-6 0,0 0-7 13,0 0 3-13,0-2-3 0,0-1 9 12,0 1-6-12,-1-3-46 0,-2 0-46 0,-2-2 1 12,1 1-1-12,-2 0 3 14,0-2 8-14,-3 0-10 4,1-1-1-4,-1 0 0 0,0 1-1 13,-2-1-1-13,1 0-10 0,-1 2 9 12,-1-3-16-12,1 3 4 0,-2-1-12 13,0 0 5-13,0 2 19 0,1-2-12 13,-1 2 3-13,-1-1-1 0,1 2 10 0,0 0 0 17,1 1 0-14,-2 0 1 0,0 1-1-3,-1 1-21 6,-1 0 8-6,-2-1 16 0,0 2-12 14,0 0 9-11,-1-1 1-3,-1 0 0 0,-2 1-10 13,3 0 10-13,1 0 0 0,-1 1-1 12,4-2 2-12,0 1-1 0,0 1-17 0,-1 0 4 12,3 0 2-12,2 0-2 0,-1 0 0 13,4 1 2-13,0 1-2 0,2-1 3 14,-2 1 11-14,2 0-1 0,-1 1-11 12,-2-1 1-12,-1 2-6 0,0 3 2 0,0-1 1 12,-4 1 12-12,2 3-9 0,-1-3 10 13,0 3 1-13,0-2 0 0,3 3-15 12,-3-1 13-12,0 2-16 9,3 1 4-6,0 1 0 1,-1 2-1-4,3-2 16 0,-2 2 0 12,2-1 0-10,0 0 0-2,3-2-2 0,0-1-10 12,2 0-7-12,-1-1 4 0,1 1 0 13,2 0 15-13,-2-2 0 0,2 0 0 13,1 1-3-13,0-1 3 0,0 0 0 12,0 3 13-12,0 0-1 0,0 2-11 13,0 2 11-13,1-3 1 0,2 4-11 13,-2-3 0-8,0 0-1-5,2 3 0 0,0-1-1 13,2 0 3-13,-2 1 0 0,1 0 0 0,0 0 10 11,-1-1 5-11,1 2-3 0,-1-3-12 13,2 2 0-13,-3-1 9 0,3-1-11 13,-1-2 0-13,-1 2 14 0,0-3 1 12,3 1-15-12,-1-1 2 0,-2 0 0 13,3-1-2-13,0-2 0 4,0 0 0-4,2 1-1 0,-1-3 0 13,2 2-2-13,0-2 2 0,2 3 3 13,-2 0 0-13,1-2 0 0,2 2 10 12,-1-1-12-12,2-1 1 0,-1 0-2 13,-1 1 1-13,2-1 1 10,2-1 10-10,0 1-10 6,-2-1 10-3,3-2 1 0,-1 1-1-3,0-1 3 11,-1-1-13-8,1-1 11-4,0 2-10 1,2-1 0 0,-3-2 18 13,4 1-8-13,-4 0-11 0,3 0 0 12,-1-1 1-12,1-1 15 0,0 0-2 13,0 1-15-13,-1-2 2 0,2 0 12 13,-2 1-13-13,0 1 10 0,1-3-9 12,-1 1 16-12,1-1-7 0,1 0-10 11,-1 0 0-11,-1 0 1 0,1 0 0 13,-1 0 0-13,1 0 0 0,-4 0 9 13,5 0-10-13,-4 0 0 0,2-2-2 12,-2 0 13-12,2-1-1 0,-1 2-10 13,2-2 1-13,-3 2-2 0,2 0 0 12,-3-1 0-12,4 0 0 0,-5 0 0 0,4-1-1 12,-2 0 0-6,0 1-1-6,-2-1-1 0,1 0-10 12,1-1 12-12,0-2 2 0,1 1 0 13,-2-1 16-13,2-1-15 0,-4 1 10 12,3-2-12-12,-2-1-1 0,1 0 3 0,0 0 9 12,-1-1-10-12,0 0-1 0,0 0-1 14,0 1 1-11,-1-2 0 4,-1 1 2-7,1 1 9 7,-2 0-10-7,-4 1 1 0,1 1 16 13,-4-2 5-9,4 2-6-1,-3-1-15-3,1-2 10 0,-1 2-10 0,-1-2 18 12,1 1-18-12,-3-3 15 0,1 1-16 13,0-3 1-13,-1 1-1 0,0-3 0 12,0 1-2-12,0-2-1 0,0-1-2 13,0 0-9-13,3-1 9 10,-3 1 0-10,3 1-9 0,-3 2 12 13,2 0 3-13,-2 2 12 0,0 0-13 0,0 4 13 11,0-2 1-11,-2 1 2 0,-1 2-6 13,-1-1 0-13,0 2-9 0,-1 2-1 12,-2-4-2-12,3 4-2 0,-2-1 0 13,2-1 2-13,-2 1 2 0,-1 0-2 13,1-2-12-13,0-1 9 4,-2-1-9-4,0 2 12 0,1-3 1 13,-1 1-1-13,0 0 0 0,1-2-3 12,-1 0 0-12,0-3 1 0,1 1-10 13,3 0 10-13,-5 0 1 0,3 1 1 13,2 1 14-13,-2 2 7 0,0 1 7 12,1 0-26-12,-2 1 16 0,2 1 0 13,-1 0 3-13,1 2-18 4,-4 0-2-4,3 1-1 0,-1 0-3 13,1 0-12-13,0-1 15 0,0 4-1 13,-2-3-1-13,2 1 0 0,-1-1-1 12,0 2 0-12,-2-2 3 0,2 3 2 13,0-3 10-13,-2 0-9 0,-1 1-1 13,1-2-2-9,-1 0-1-1,-1 0 0 0,2 0 1-3,0 1 0 6,-2-1 2-6,4 2-1 0,0-3 14 14,-1 3-15-7,1-1 0-8,2 1 0 1,0 1 10 0,2 2-10 13,0-2-1-13,0 0 0 0,0 2 1 0,2 0-1 12,1 0 0-12,-1 0-2 0,1 0 0 12,-3 0-1-12,2 0 3 0,-1 0-1 13,-1 0 0-13,0 0-10 10,0 0 9-10,-1-1 2 0,1 1 1 13,0 0 1-13,0-1 1 0,0 1 0 13,-1 0 0-13,0 0 13 0,0-1-15 0,-1 1 0 11,2 0-2-11,-3 0-1 0,2 0 1 13,-1 0-1-13,0 0-9 0,-1 0 0 13,1 0 0-13,-3 0 11 0,1 0 0 12,0 0-11-6,0 0 9-6,2 0 3 0,1 0 2 0,1 1 1 11,3-1 9-11,-1 0-10 0,1 0-1 13,0 0-1-13,0 0-3 0,0 0-15 13,0 0 2-13,0 0 13 0,0 0-12 12,0 0 14-12,0 0-1 0,0 0 1 13,0 0 1-13,0 0 0 0,0 0 1 13,0 0 1-8,0 0-1-5,0 0 1 0,0 0 0 13,0 0-1-13,0 0-1 0,0 0-1 12,0 0-2-12,0 0 0 0,0 0 0 13,0 0-9-13,0 0 12 0,0 0 1 0,0 0 2 12,0 0 12-12,0 0 0 0,0 0 1 12,0 0 2-12,0 0 3 0,0 0-6 13,0 0 4-8,0 0-7-5,0 0-9 0,0 0 12 13,0 0 0-13,0 0-3 0,0 0 7 0,0 0-7 12,0 0 6-12,0 0 3 0,0 0 0 12,0 0-2-12,0 0-1 0,0 0-6 13,0 0 0-13,0 0-10 0,0 0 0 12,0 0-2-12,0 0-2 0,0 0 1 0,0 0 1 12,0 0 0-6,0 0 0-6,0 0 0 0,0 0 0 12,0 0-1-12,0 0-1 0,0 0 0 13,0 0-1-13,0 0 0 0,0 0 0 12,0 0 0-12,0 0 0 0,0 0 0 13,0 0 1-13,0 0 0 0,0 0 2 0,0 0 1 12,0 0 1-12,0 0 1 0,0 0 0 12,0 0 0-6,0 0-1-6,0 0-1 0,0 0 0 12,0 0 0-12,0 0 0 0,0 0-1 13,0 0 1-13,0 0 1 0,0 0 1 13,0 0-1-13,0 0-1 0,0 0 0 12,0 0 0-12,0 0 0 0,0 0-1 13,0 0 1-13,0 0 0 0,0 0 1 13,0 0-1-13,0 0-1 4,0 0 0-4,0 0-2 0,0 0 0 13,0 0-13-13,0 0 12 0,0 0-9 12,0 0 10-12,0 0-10 0,0 0 11 13,0 0-1-13,0 0 0 0,0 0-1 13,0 0 0-13,0 0-10 0,0 0 12 0,0 0 0 11,0 0 1-11,0 0 0 0,0 0 2 13,0 0 1-8,0 0 10-5,0 0-11 0,0 0 0 13,0 0-2-13,0 0-2 0,0 0-1 13,0 0-13-13,0 0 1 0,0 0-6 0,0 0-6 11,0 0-19-11,0 0-15 0,0 0-21 13,0 0-9-13,0 0-13 0,0 0-31 12,0 0-33-12,0 0-48 0,0 0-1 13,1-3-14-7,-1 1-62-6,2-4-48 0,-2 1-151 12,0 0-105-12,0 1-81 0,0 0-360 0</inkml:trace>
    </iact:actionData>
  </iact:action>
  <iact:action type="remove" startTime="531320">
    <iact:property name="style" value="instant"/>
    <iact:actionData xml:id="d326" ref="#d255"/>
  </iact:action>
  <iact:action type="add" startTime="531323">
    <iact:property name="dataType" value="strokeEraser"/>
    <iact:actionData xml:id="d327">
      <inkml:trace xmlns:inkml="http://www.w3.org/2003/InkML" xml:id="stk211" contextRef="#ctx0" brushRef="#br1">10057 6005 1547 0,'0'0'750'16,"0"0"-301"-10,0 0-131-5,0 0-44 0,0 0-26 12,0 0-5-7,0 0-6-1,0 0-44-4,0 0-56 0,-4 0-38 12,4 0-19-12,0 0-12 0,0 0 0 0,0 0 2 12,0 0 4-12,0 0-6 0,0 0-10 12,0 0-3-12,0 0-3 0,0 0-10 13,0 0-2-13,0 0-7 10,0 0-14-10,0 0-16 0,0 0-3 12,0 0-15-12,-1 0-10 0,1 0-30 13,0 0-27-13,0 0-22 0,0 0-19 0,0 0-18 11,0 0-19-11,0 0-32 0,0 0-64 13,0 0-62-13,1-3-133 0,3 0-203 14,1-3-439-7,0-3-463-4</inkml:trace>
    </iact:actionData>
  </iact:action>
  <iact:action type="add" startTime="532762">
    <iact:property name="dataType"/>
    <iact:actionData xml:id="d328">
      <inkml:trace xmlns:inkml="http://www.w3.org/2003/InkML" xml:id="stk212" contextRef="#ctx0" brushRef="#br0">13200 6660 18 0,'0'0'1027'1,"0"0"-668"0,0 0-93 12,0 0-19-12,0 0 13 0,0 0 34 13,0 0-52-13,0 0-49 0,0 0-26 0,-5-17-7 11,5 17-10-11,-2 0-7 0,2 0-7 13,-1 0-3-7,1 0 2-6,-1 0 7 0,-1 0 1 12,2 0-24-12,-1 1-23 0,-1 0-22 13,2-1-15-13,0 0-16 0,0 0-23 12,0 0-20-12,0 0-28 0,0 2-6 13,0-2-12-13,-1 2-16 0,1 1-25 0,-2 5-37 12,1 0 64-12,-1 7 60 0,1 0 0 12,-1 2-3-6,2 0 0-6,0-2 0 0,0 2-13 12,0 0 14-12,0 1-10 0,0-3 11 13,0 0 1-13,0-1-1 0,2 1-15 0,-1-3 15 12,2-4 0-12,-1 3-1 0,1-5-10 12,-2 1-10-12,1-3 6 0,-1-1-7 13,2 1 7-13,-2-2-15 0,5 1 9 13,-2-1-19-8,1 0 16-5,3-1 3 0,1 1 22 13,2-2 11-13,3 0 1 0,1-2-12 0,1-1-18 11,4-4-27-11,-3 1 23 0,1-2 19 13,-1 0-16-13,-2 2 18 0,0-1-33 13,-3 1-32-13,-3-1-4 0,-1 1 35 12,-2 1 35-12,-2-2 33 0,-2 1 46 13,-1 0 6-13,-1-2-3 4,0-1-19-4,0-3-32 0,0 1-12 13,0-2-17-13,-1-1 20 0,-1 3-22 13,1-1-2-13,-1-1-17 0,1 1 6 12,1 1-9-12,0-1 7 0,0 3-1 13,0 2 16-13,0 2 1 0,0 1 21 12,0 2 19-12,0 0 16 0,0 1 9 13,0 1-10-13,0 0-12 5,0 0-10-5,0 0 3 0,0 0-15 12,-2 0-20-12,1 1-2 0,1 1-22 13,0-2 1-13,0 1 8 0,0 0 11 12,-2-1-14-12,1 1-12 0,1 1-15 13,0 2 2-13,0 1 41 0,-1 1 10 13,-2 3 43-13,0 2-13 0,2-1-15 12,-1 2-25-12,2 1 0 5,0-2 0-5,0 1 0 0,0 2 0 13,0 0 0-13,0 0-1 0,0-1-1 12,2 0-1-12,2-2-10 0,0 2 12 13,3-1-11-13,-2-1-1 0,1 0 10 12,-1-2 3-12,2 2 0 0,1-2 0 13,-3 1-12-13,3 0 11 0,-1-1 0 0,1 1 1 12,0-2 57-7,-1 1-29-5,3-4-16 0,-3-1-10 13,0-1 0-13,2-1 17 0,1-2 3 12,3 0 9-12,-1 0-3 0,2 0 12 13,-1 0-18-13,1 0-20 0,0 0 20 0,-2-3-4 12,1 1-16-12,-2-1 17 0,-2-2-7 12,2 1 3-12,-3 0 4 0,-1 0-19 13,1-1 0-8,-4 0 0-5,3 3 2 0,-4-2 10 0,-1 1 1 12,-1 0-11-12,1 3 13 0,-2-1-3 13,1 1-12-13,-1 0-1 0,0 0 1 12,0 0-1-12,0 0-11 0,0 0-10 13,0 0-21-13,0 0-31 0,0 0-37 13,0 0-45-13,0 0-48 0,0 0-63 12,0 0-107-6,0 0-126-6,0 0-236 0,0 0-425 12</inkml:trace>
    </iact:actionData>
  </iact:action>
  <iact:action type="remove" startTime="535795">
    <iact:property name="style" value="instant"/>
    <iact:actionData xml:id="d329" ref="#d325"/>
  </iact:action>
  <iact:action type="add" startTime="535799">
    <iact:property name="dataType" value="strokeEraser"/>
    <iact:actionData xml:id="d330">
      <inkml:trace xmlns:inkml="http://www.w3.org/2003/InkML" xml:id="stk213" contextRef="#ctx0" brushRef="#br1">15713 15800 209 0,'0'0'133'16,"0"0"-35"-15,0 0 0 0,0 0-95 0,0 0-3 11,0 0-71-11,0 0 71 13,0 0 81-13,0 0 118 5,0 0 127-5,11-60-36 0,-10 54-76 13,-1 1-18-13,0 1-44 0,0 1 36 12,0 3 29-12,0 0 10 0,0 0-8 0,0 0-42 12,0 0-46-12,0 0-25 0,0 0-14 12,0 0 4-12,0 0 6 0,0 0 12 13,0 0 6-13,0 0 0 0,0 0 12 13,0 0 6-8,0 0 0-5,0 0-8 0,0 0-6 13,0 0-4-13,0 0-15 0,0 0-19 12,0 0-21-12,0 0-16 0,0 0-19 13,0 0-8-13,0 0-21 0,0 0-1 13,0 0-3-13,0 0-16 0,0 0-14 12,0 0-41-12,0 0-70 0,0 0-82 0,-1 3-91 12,-2-1-123-7,0 5-84-5,-2 3 30 0,-4 3-234 13,-3 3-579-13</inkml:trace>
    </iact:actionData>
  </iact:action>
  <iact:action type="remove" startTime="536440">
    <iact:property name="style" value="instant"/>
    <iact:actionData xml:id="d331" ref="#d299"/>
  </iact:action>
  <iact:action type="add" startTime="536443">
    <iact:property name="dataType" value="strokeEraser"/>
    <iact:actionData xml:id="d332">
      <inkml:trace xmlns:inkml="http://www.w3.org/2003/InkML" xml:id="stk214" contextRef="#ctx0" brushRef="#br1">15395 16352 99 0,'0'0'1623'2,"0"0"-967"-1,0 0-266 11,0 0-69-11,0 0-5 0,0 0 4 13,0 0-15-13,0 0-39 0,0 0-58 12,0 0-57-12,-3-9-37 0,3 9-40 13,0 0-25-13,0 0-18 0,0 0-13 13,0 0-6-9,0 0-12-4,0 0 1 6,0 0-1-3,0 0-1 0,0 0-11 4,-1 0-3-4,1 0-13-3,0 0-21 0,0 0-22 0,-2 0-33 16,2 0-50-16,-1 0-54 0,1 0-133 13,-1 0-177-13,-1 2-180 0,-3 1-413 12,0 0-478-12</inkml:trace>
    </iact:actionData>
  </iact:action>
  <iact:action type="add" startTime="539800">
    <iact:property name="dataType"/>
    <iact:actionData xml:id="d333">
      <inkml:trace xmlns:inkml="http://www.w3.org/2003/InkML" xml:id="stk215" contextRef="#ctx0" brushRef="#br0">18482 11396 273 0,'0'0'1789'1,"0"0"-1306"13,0 0-216-9,0 0-16 1,0 0 23-5,0 0-29 0,0 0-5 0,0 0-39 11,0 0-75-11,0 0-48 10,-33 3-22-10,33-3-9 0,0 0-26 12,0 0-21-12,0 0-1 0,0 0-1 13,0 0 1-13,0 0 1 0,0 0 13 13,0 0 11-13,0 0 10 0,0 0 7 12,0 0 2-12,0 0 3 0,0 0-5 13,0 0-11-13,0 0-14 0,0 0-4 0,0 0-12 11,0 0-1-5,0 0-2-6,0 0 0 0,0 0-12 13,0 0 11-13,0 0-8 0,0 0-3 12,0 0-4-12,2 0-2 0,-1 0-1 13,4 0 22-13,0 0 3 0,4 0 46 0,1 0 4 11,2 0-4-11,2 0-3 14,0 0 3-14,4 0-6 0,0 0-12 0,1-3-3 12,1 3-13-7,2 0 0-5,0-2 4 0,2 2-4 13,3-2 3-13,1 1-16 0,0 1-1 0,3 0 1 11,0 0 2-11,0 0-2 14,0 0 0-14,0 0 12 0,0 0-14 0,1 1 0 12,-2 3 0-12,3-4 2 0,-1 1 13 12,1 1-3-12,2-1 10 0,0-1-19 13,-1 0 0-8,3 0 0-5,-2 0 9 0,1-3 0 0,0 2-9 12,-3-3 9-12,2 1 0 0,-2-1 9 13,0-2-2-13,1 0 2 0,-3 1-18 12,0-2 12-12,-1 1 3 0,-1 0-15 13,-1 0 10-13,-2 0-10 0,0 2 12 13,-1 0-14-13,-1 0 1 0,-2 3-1 12,-1-1-1-6,-1-1-1-6,-1 2-11 0,1 0 10 12,-3 1 1-12,1-2 1 0,-1 2 0 13,-1-3-2-13,1 3 0 0,-2-1 1 0,1 0 1 12,0 0 0-12,-1-1-1 0,1 1-1 12,-3 1 0-12,-3 0-11 0,1 0 11 13,-2 0-1-13,-3 0 0 0,-1 0-9 12,1 0 0-6,-4 0 10-6,3 0 1 0,0 0 1 13,0 0 0-13,0 0 0 0,1 0 0 0,0 0 1 11,1 0-1-11,2 0-1 0,-3 0-2 13,-1 0-9-13,1-1 9 0,-3 1 0 12,-1 0 3-12,-2 0 13 0,0-1 26 13,0 1 22-13,0-1 9 0,0-1 49 0,0-2 20 18,-3-1-12-18,-2-4-126 0,0 0 0 0,-1-1 11 12,-2-2 18-12,2 3 9 0,-3 0-15 12,1-2 0-12,3 3-23 0,-4-3-1 13,3 0-2-13,1 2-1 0,-1-2-9 0,1 0 9 12,-2-1-12-12,3-1 0 0,0 1 12 12,-1-2-12-12,2-1 12 0,-1 0-15 13,0-1 1-7,-2 1 16-6,3-2 1 0,-1 1-1 12,0-2-11-12,1 0 10 0,-3 1-11 13,1-3-2-13,-1 2 14 0,0 0-1 12,1 1-9-12,-1-1 10 0,1 0 0 13,-1 0-11-13,0 0-3 0,0 2 12 13,2-1 1-13,0 0-1 0,-1 1 2 12,-1-1 1-12,3 2 0 5,-2-1-12-5,4 2-10 0,-2-2-5 12,1 1-3-12,2-1 18 0,0 2 0 13,0 2 0-13,-1-1 11 0,-1 2 1 13,2 1 12-13,0 1 3 0,-1 0 0 12,1 0-12-12,-2 0-1 0,2 3 10 13,0 0-11-13,-1 0 11 0,0 4 6 0,1-1 1 12,-2 2-16-7,2 0 0-5,0-1 9 0,-1 2-11 13,1-2 0-13,0 2 1 0,0 0 1 0,0 0 9 11,0 0-10-11,-2 0 1 0,2 0 9 13,0 0-10-13,-1 0-1 0,1 0 2 13,0 0 9-13,-2 0 0 0,2 0 0 12,0 0 1-12,0 0 2 0,-1 0-3 13,1 0-9-8,0 0 12-5,-3 0-3 0,3 0 0 0,-1 0 6 12,-2 0 0-12,-1 0-18 0,-4 0-9 13,-1 0-21-13,-2 0 9 0,-1 0 9 12,-3 0 0-12,-1 0-3 0,-3 0 0 13,0 0-7-13,-1 0 20 0,-3 0-16 12,-3 4 3-12,1-2-9 0,-6 3-7 13,-1 0 10-13,-2 2 6 5,-1-2 13-5,-1 1-1 0,-1 1-9 12,-2-1 10-12,-2 1-10 0,1 0 9 13,-1 1 1-13,0 1 1 0,-2 0-11 12,-1 0-3-12,-2 1-10 0,1 1 4 13,-1-3 6-13,2 0 12 0,2 0-15 13,3-1 14-13,4-1 1 0,4-4 2 12,5 1 0-12,4-2-1 5,5-1 1-5,3 1 1 0,3-1-1 12,4 0-11-12,1 0 11 0,1 0 1 13,0 0-1-13,1 0-20 0,-2 0-3 13,0 0-1-13,-2 0 4 0,-1 0 3 12,1 0-3-12,-3 1-4 0,0 3 10 13,-1-2 12-13,0 1-12 0,1-1 12 0,-2 2 3 12,1-1-1-7,1 2 1-5,-3-1-13 0,2-2 10 13,-1 3 2-13,1-1 1 0,1 0 12 12,1-1 1-12,2-1-1 0,3-1-9 13,2 1 9-13,1-2-10 0,0 0 0 0,2 0-2 12,0 0-2-12,0 0-13 13,0 0-9-13,0 0-4 0,0 1-2 0,0-1-1 12,0 3-5-7,0-2-1-5,0 4 37 0,0 1 18 13,2 4 16-13,-2-3-10 0,2 1-9 13,-2 1-2-13,0 0-10 0,0 1 21 12,0 1-3-12,0-1-5 0,0 1-1 0,0 1-3 12,0 2 0-12,0 1 7 0,-4 0-1 12,1 0-15-12,-1 1 21 0,1-2-9 13,-1 2-15-7,1-3 0-6,0 4 0 0,2 0 1 12,1 2-1-12,-2 5 16 0,2 1 23 0,0 1-15 12,0 2-12-12,0 3 13 0,0 3-4 12,0-1-6-12,-1 3 16 0,-1-1-28 13,1 1 15-13,-2-1-17 0,0-2 1 13,-2-1 10-13,3-4 6 0,-4-1-6 12,3-7-10-6,0-3-1-6,3-6-1 0,-1-4-3 12,1-4-9-12,0-1 12 0,0-2 1 13,0 0 20-13,0 0 16 0,1-2-4 13,2-4-12-13,6-2-3 0,-1-4-18 0,3-5-1 11,1 3-35-11,-6 1-12 0,0 5-22 13,-5 5-6-13,-1 2-48 0,0 1-74 13,-4 0-105-8,-5 6-172-5,-6 1-602 0,-3 4-494 13,-5-2-150-13</inkml:trace>
    </iact:actionData>
  </iact:action>
  <iact:action type="add" startTime="542046">
    <iact:property name="dataType"/>
    <iact:actionData xml:id="d334">
      <inkml:trace xmlns:inkml="http://www.w3.org/2003/InkML" xml:id="stk216" contextRef="#ctx0" brushRef="#br0">19905 10681 1747 0,'0'0'1200'3,"0"0"-806"1,0 0-137 0,0 0-43 4,0 0-41-7,0 0 7 0,0 0-12 13,0 0-69-14,0 0-62 5,0 0-34-4,0 0-1 0,0 0 14 12,0 0-1-12,0 0-2 0,0 0-1 13,0 0-9-13,0 0 12 0,0 0-2 13,0 0-10-13,0 0 9 0,0 0-10 12,1 0-1-12,-1 4-1 4,3-2 0-4,0 3 38 0,1 2 9 12,3 2-4-12,-1 4-3 0,-1-1 6 13,1 5 6-13,2 1 6 0,-1 3 13 13,0-2-23-13,-1 2-32 0,1-2-14 12,-1-1-1-6,-2-3-1-3,2 1 1 1,-3-3 1-1,3-3-2-3,-1-2-2 0,1-2 0 15,-3-1 1-15,2-1 1 0,-2-3 2 0,-1 1 16 11,0-2 19-11,2 0 21 0,-1 0 15 13,7 0 42-13,2-5 40 0,3-3-30 13,1 1-56-13,4-3-23 0,-2 2-31 12,1 1-14-12,-2-2-1 0,-1 3-1 13,2 0-11-13,1 0 9 0,4-2 1 12,5-3 0-6,6 0 1-6,7-2 1 0,8-4 0 13,8-3-1-13,9-3 1 0,7-2 1 0,6-2 0 11,1 0-1-11,0 4-3 0,-6 0 2 13,-9 5 0-13,-9 3 0 0,-11 3 1 12,-8 2 0-12,-12 3 2 0,-9 3 0 13,-6 2-2-13,-5 0 0 0,-5 2 3 0,0 0 18 12,0 0-3-7,0 0-17-5,0 0-1 0,0 0-21 13,-2 0-6-13,1 2-19 0,1-2-14 12,0 0-13-12,0 0 0 0,0 0-18 13,0 1-61-13,3 1-80 0,5 1 48 0,5-2-31 12,3-1-57-12,4 0-126 0,3-4-200 16,-4-6-464-13,-2-4-742 0</inkml:trace>
    </iact:actionData>
  </iact:action>
  <iact:action type="add" startTime="548216">
    <iact:property name="dataType"/>
    <iact:actionData xml:id="d335">
      <inkml:trace xmlns:inkml="http://www.w3.org/2003/InkML" xml:id="stk217" contextRef="#ctx0" brushRef="#br0">20436 12035 40 0,'0'0'287'1,"0"0"10"5,0 0-59 0,0 0-56-3,0 0-42 3,0 0-6 1,0 0 6-5,0 0-10 4,0 0 10 0,0 0 3-3,0 0 0 3,0 0-1 1,0 0-2-5,0 0-1 4,0 0-13 0,0 0-16-3,0 0-11 3,0 0-12 1,0 0-16-5,0 0-7 4,0 0-6 0,0 0-17-3,0 0-5 3,0 0-11-3,0 0-6 3,0 0-6 0,0 0-13-3,0 0-1 3,0 0 1 0,0 0 2-3,6 0 49 3,2 0 4 0,0 0 18-3,4-2-3 3,-1 2-13 0,2-1-12-3,4 1-20 3,1 0-25 0,-1 0-15-3,5 0 14 4,-1 3 1-1,2 1 25-4,3-2-9 4,-1 3-16 0,-1 0-1-3,-2 1-2 3,3-1 2 0,-3 0 1-3,3-1 11 3,-2 1-9 0,-1-2-2-3,2 0 1 4,-1-3 18-2,1 0 31-2,1 0-18 3,1 0-4 0,0 0 4-3,1 0 6 3,1-5 3-2,1-1 6 1,-1 2 3 1,-2-1-9-3,-1 0-38 3,-1 1 13 0,-1 1-14-2,-5 2-2 1,-1-1-1 1,-4 2-24-3,1 0 12 3,-3 0 13 0,1 0-1-2,-3 0-12 1,3 0 13 1,-1 3 0-2,1-2 4 1,-1 2 11 1,2 0-12-1,0-1 22-1,4 1-24 2,-2-1 2-2,2-1 9 1,1 2 16 1,3-2-9-1,1-1 1 0,2 0 5 1,-1 0-9-3,6 0 5 3,0-2 29 0,1-1-22-3,-1-2 7 3,1 1-10 0,-2 0-7-3,-2 0-16 3,-3 1-1 0,-2 2 15-3,-3-1-16 2,-2 2-2-1,-2 0-20 1,-3 0 19 1,-1 0-16-3,-2 0 16 5,0 0-12-4,0 0 11 0,1 0 3 2,-1 0 1-1,1 0 2-2,2 0 17 4,0 0 0-2,0 0 0-1,4 0-16 1,-1 0 0 1,3 0 9-3,0 0 1 5,3 0 18-3,2 0-29-2,3 0 1 3,-1 0-2 0,2-1 20-2,-2 1-2 2,2 0-19-2,-3-1-19 1,0 1 18 0,-1-2 1 0,-1 1 25-2,-5 0-24 5,3 1-1-4,-4 0 0 0,-3 0-3 1,2-2 0 2,-6 2 0-4,4 0 1 4,-4 0 2-5,3 0 2 5,1-1 13-2,-2 1 4-2,2 0 9 2,2-4-16 2,0 2 7-4,0 2 6 4,0-3-7-2,0 2 4-2,0-2-1 3,0 0 7 1,-1 2 0-5,-1 0-13 4,2-3-2 0,-2 2-1-4,2-1 13 5,-1 1-4 0,1-3-2-5,-2 3-16 5,-1 0 0-3,1 0-1-1,-2 2-2 4,-1-1-1-1,0 0-1-3,0 1 0 2,2 0-11 2,-2-1 12-5,2-1 0 5,-3 2 1 0,4 0 1-4,-4 0 0 2,0 0 0 1,0 0-1-3,2 0-1 3,-1 0 1-3,0-1-2 3,3 1 2 0,-1 0 1-3,3-1 12 3,0-1-11 0,1 1 1-4,1-1 9 5,2 1-10-1,-2 0 0-3,1-2 10 3,0 1 7 0,1 0-7-3,-2-2 6 4,1 2-18-2,-4-1-2-2,2 2-1 3,-2 0 2 0,-1 0 1-3,-3-1 0 3,-1 1-1 0,-1 1-14-3,0 0 12 3,-3 0 0 0,2 0 1-3,-2 0 1 3,2 0 1 0,-1-1 1-3,1 1 1 3,3 0 16 0,-3-1-2-3,4 1-1 3,-1-1-12 0,1-1 9-3,-1 2-11 3,2 0 0-2,-2-2-1 1,2 2-3 1,1 0 0-3,1 0 1 3,2 0 0 0,0 0 2-2,2 0 0 1,2-1 2 1,1 1 1-3,0 0 7 3,-1-1-10 0,1 1-3-2,-1-1 3 1,-2-1 2 1,-1 2-1-3,-1 0 1 3,-4 0-2 0,-2-1-4-2,-2 1 1 1,-3 0 0 1,-1 0 0-3,-1 0 2 3,-1 0 1 0,1 0 2-2,1 0 11 1,-3 0-1 1,0 0 0-3,0 0-9 3,1 0 9 0,0-1-11-2,3 1 0 1,-1 0 2 1,2-1 10-3,2-1-13 3,0 1-1 0,3 1 0-2,0-1-2 1,-1 0 1-1,5-2-2 1,-2 2-8 1,1 1 12-3,1-2 0 4,-1 1-1-2,-1-2-11-1,-1 3 12 1,0 0-1 1,-2-1 1-3,-1 1-1 4,-4 0 0-2,1 0-11-1,-4-1 11 1,0 1 1 1,-1 0 1-3,0 0 1 4,0 0 10-2,0 0-10-1,0 0 0 1,0 0 0 1,0 0-2-3,2 0-3 4,2 0-15-2,2 0 18-1,2 0 13 1,4 0-1 1,5-1-10-3,-1-1-2 4,3 1-3-2,2 1 0-1,-2 0 1 1,4-1-1 1,-1 1-9-3,-2 0 12 4,-1 0 2-5,-1 0-1 5,-4 0-1-2,-2 0 0-2,-4 0 0 3,-1 0-2 1,-3 0-11-5,-2 0 10 5,-1 0 0-2,-1 0 3-2,0 0 1 3,0 0 12 1,0 0 2-5,0 0 6 5,0 0-2-2,0 0-1-2,0 0 0 3,0 0 4 1,0 0-1-5,0 0-18 5,0 0 13-2,0 0-15-2,0 0-1 3,0 0-1 1,0 0-2-5,0 0-1 5,0 0-11-2,0 0 12-2,0 0-18 3,0 0 2 1,0 0 4-5,0 0-3 5,0 0 15-2,0 0 0-2,0 0 1 3,0 0 2-3,0 0 2 3,0 0 1 1,0 0 18-5,0 0-9 4,0 0 7 0,0 0-1-3,0 0-3 3,0 0 1 1,0 0-15-5,0 0-1 4,0 0-2 0,0 0-14-3,0 0 1 3,0 0 0 1,0 0-1-5,0 0 1 4,0 0 12 0,0 0 0-3,0 0 0 3,0 0 2 1,0 0 1-5,0 0 2 4,0 0 13 0,0 0-3-3,0 0 1 3,0 0-10 1,0 0 9-5,0 0-9 4,0 0 9 0,0 0-9-3,0 0 10 3,0 0-11 1,0 0 1-5,0 0 9 4,0 0-9 0,0 0 9-3,0 0 0 3,0 0 1-3,0 0 2 3,0 0-12 0,0 0 12-3,0 0-12 3,0 0-1 0,0 0 0-3,0 0-1 3,0 0-1 0,0 0-1-3,0 0-1 3,0 0 0 0,0 0 0-3,0 0-1 3,0 0 1 0,0 0 2-3,0 0 1 3,0 0 1 0,0 0 1-3,0 0 12 3,0 0-2 0,0 0-1-3,0 0-10 3,0 0 1 0,0 0 0-3,0 0-1 3,0 0-1 0,0 0-1-3,0 0 0 3,0 0 0 0,0 0-1-3,0 0-1 3,0 0-1 0,0 0 1-3,0 0 1 3,0 0-1-2,0 0-1 1,0 0 0 1,0 0 0-3,0 0 0 3,0 0-10 0,0 0 11-2,0 0 0 1,0 0 0 1,0 0 1-3,0 0 1 3,0 0 1 0,0 0 2-2,0 0 10 1,0 0-11 1,0 0 13-3,0 0-13 3,0 0 10 0,0 0-10-2,0 0 10 1,0 0-10 1,0 0-1-3,0 0-1 3,0 0 0 0,0 0-1-2,0 0-1 1,0 0 1 1,0 0-1-3,0 0 0 3,0 0-1 0,0 0 1-2,0 0 0 1,0 0 1 1,0 0-1-3,0 0 1 3,0 0 0-3,0 0 1 3,0 0 0-1,0 0 0-1,0 0-1 1,0 0 0 1,0 0 0-3,0 0 1 4,0 0 0-2,0 0 0-1,0 0 1 1,0 0-1 1,0 0 1-3,0 0-1 4,0 0 0-2,0 0 1-1,0 0 0 1,0 0 0 1,0 0-1-3,0 0 0 4,0 0-1-2,0 0-1-1,0 0-10 1,0 0 9 1,0 0-12-3,0 0 12 4,0 0-10-2,0 0 1-1,0 0 9 1,0 0-15 1,0 0 15-3,0 0 0 4,0 0-10-2,0 0 12-1,0 0 1 1,0 0 1-2,0 0-1 3,0 0-1 1,0 0 1-4,0 0-2 3,0 0-10-1,0 0-3-2,0 0-10 3,0 0-11 1,0 0-25-5,0 0-28 5,3 1-34-2,5 2 58-2,-2 2-27 3,3 0-122 1,1 4-168-4,-1-2-212 3,-3 3-392-1,-1-3-322-2</inkml:trace>
    </iact:actionData>
  </iact:action>
  <iact:action type="add" startTime="551863">
    <iact:property name="dataType"/>
    <iact:actionData xml:id="d336">
      <inkml:trace xmlns:inkml="http://www.w3.org/2003/InkML" xml:id="stk218" contextRef="#ctx0" brushRef="#br0">25587 11923 834 0,'0'0'1958'7,"0"0"-1615"-3,0 0-314-1,0 0 28 3,0 0 81 1,0 0 43-5,0 0-4 5,0 0-57-5,0 0-114 4,0 0-6 0,-26-11-47-3,26 11 18 3,2 0 10 1,2 0 16-5,2 0 3 4,2 0 41 0,3 3 3-3,-1 1-15 3,1 0-7 1,-1-1 12-5,3 4-2 4,2-1-4 1,-2 2-9-5,5-1-1 4,-2 0 37 1,4 1-15-5,0-1-15 4,-1 2-12 0,4-3-1-2,0 0-11 1,3 1 12 2,4-1 2-3,2-1 26 0,3 1-7 3,2-4 10-5,2 1-7 4,4-3 13 2,-1 0-7-7,3 0 0 5,-2 0-6 1,-1 0-15-5,0 0-6 4,-3 0 5-3,-3 0-20 4,0 0 11-2,-1 0-9-2,-4 0-3 4,-1 0 0-2,1 2 0-2,0 2 0 3,0-3 1 0,2 3 33-3,3-2-16 3,-3 0-15 1,3-2 19-4,0 0-1 3,2 0-21 0,-4 0 2-3,5 0 0 3,-3-2 0 0,-2-2 14-3,3-2-15 3,-3 0 0 0,1 0-1-3,1-1 2 2,-3 1 10 1,1-4-12-3,-2 2-2 3,-2-4-16 0,1 2 15-3,-4-1 0 3,-4-3 3 0,2 1 1-3,-2-1 11 4,-3-2 3-1,0-2 4-4,0-1-18 5,-1-2 1-4,1 1 1 3,-3 0 18 0,-1 1 1-3,-1 1 2 3,-4 0-2 0,0 0-7-2,-3 1-12 1,-2 0 16 1,0 2 2-3,-2-1 1 3,-1-1-7 0,0 3-15-3,-3-1 1 2,0 2-1 1,0 0 1-3,0 0-1 4,0 0 1-1,0-1 11-3,-2 1-12 3,-1-1-14 0,0 0 14-4,2 0 3 4,0 1 18 1,-4-1-21-4,1-1-1 3,-1 1 1 0,0 0 16-4,-2 0-1 5,-1 1 3-1,0-4-16-2,-4 5-2 1,2-2-1 1,-3 1 1-3,-1-2 1 3,-1 2 1 0,-1 2-2-2,0-2-1 1,-1 1-1-1,-3 1-10 1,3 2-6 1,-3 0-7-4,1 1 13 6,-1 0 9-3,0 3-12-1,1-1-10 1,-1 2 4 1,-2-2-1-3,2 3 1 4,-3-1 2-2,1 2 17-1,-2-1-10 1,0 2 10 1,2 0-1-3,-4-1-13 4,1 1 14-2,-1 1-1-1,-2 0 3 1,1 0 2 1,1 0 1-3,-1-1 1 4,1 1-1-2,3 0 0-1,1-1-3 1,-1 1 0 1,3 0 1-3,1-2 1 4,-1 0-2-2,0 1-1-1,1 1-1 1,-1-1-1 1,-3 1-13-3,4 0-5 4,-4 0 5-5,0 0 4 5,0 0 10-2,2 0-10-2,-2 1-10 3,-3 2 4 1,1 0 2-5,2 1 1 5,-1-2 12-2,-2 1-13-3,1-1 16 5,2 0 0 0,3 3 4-5,-2-4 8 5,2 3-10-2,3-2-2-2,-2 3 0 3,2-2-3 1,0 1 0-5,-3 0 1 5,1-2 1-2,1 4 1-2,-1-3-1 3,1 0 0 1,-1 2 1-5,2-1 0 5,-2-2-1-2,3 4 0-2,-2-2 0 3,1-2 1 1,0 2 1-4,-1 0 1 3,0-1 0-1,-2 2 1-2,3-3-1 3,-3 2 0-3,-2-2 10 3,5 2-11 1,0-1 0-6,0 0 1 6,0-1 1-1,4-1-2-3,-1 2 0 3,2-2-1 1,4 0 0-5,-4 2-12 4,6 0-3 0,-2-2-13-3,2 2 0 3,-2-1 7 1,2 0 17-5,-2 2-8 4,-3 2 11 0,2-1-1-3,-4 1 2 3,-1 0-2 1,-1 0 2-5,0-1-1 4,-1 2 1 0,2-2 0-3,-3 4 1 3,3-3-1 1,3 0 0-5,-3 2-1 4,3-1-14 0,4-1-10-3,0 2-3 3,2-2-12 1,0 4 6-5,3-2-7 4,1 2 16 0,1-1 22-3,0 2 1 3,0 0-16-3,0-3-13 4,3 4 15-2,2 0 15-2,0 0 1 3,0 0 19 1,-2 1-1-4,2-1-5 3,-1 2-13-1,0-2-1-2,0 1-20 3,-4 0 21 1,2 0 19-5,-2-1 5 5,0 0 7-2,0 1 4-2,-2-1-4 3,-2-1-4 1,2 0-11-4,-1-1-16 3,1-2-3-1,2 1 0-2,0 0-10 3,0-2 10 1,0 3 3-4,2-3 1 3,3 1 12-1,5 1 2-2,-2 0 1 3,2 0 11 1,2 0 1-4,0 1 9 3,2 0-6-1,0-1-12-2,-4-3-19 3,0 0-2-3,-5 0-1 3,1-1-1 1,-4 0 2-5,1 1-11 4,-2-1 13 0,1 2 15-3,-2-1 4 3,0 0-4 1,0 1 4-5,0-1-1 4,0 1-2 0,0-2-14-3,0 0-2 3,0-2-13 1,0 1 10-4,0-3-15 2,0 0 6 1,0-1 10-3,0 1 2 3,0 1 1 1,0-2 14-4,0 0-3 2,0 0 4 1,0 0 2-3,0 0 4 3,0 0 2 1,0 0-2-5,0 0-4 4,0 0-3 0,0 0-2-3,0 0-1 3,0 0-9 1,0 0 0-5,0 0 0 4,0 0-2-3,0 0 0 3,0 0-1 0,0 0 0-3,0 0 0 3,0 0 1 0,0 0 1-3,0 0 1 3,0 0-1 0,0 0 1-3,0 0-1 3,0 0 0 0,0 0 1-3,0 0-1 3,0 0 10 0,0 0 3-3,0 0-3 3,0 0 1 0,0 0 5-3,0 0-3 3,0 0 1 0,0 0-13-3,0 0 9 3,0 0-10 0,0 0 1-3,0 0-3 3,0 0-23 0,0 0-51-3,0 0-45 3,0 0-41 0,0 0-41-3,0 0-48 3,0 0-94 0,0 0-131-3,0 2-148 3,1 1 79-3,2-1-217 3,0-1-639 0</inkml:trace>
    </iact:actionData>
  </iact:action>
  <iact:action type="add" startTime="563947">
    <iact:property name="dataType" value="strokeEraser"/>
    <iact:actionData xml:id="d337">
      <inkml:trace xmlns:inkml="http://www.w3.org/2003/InkML" xml:id="stk219" contextRef="#ctx0" brushRef="#br1">5921 16962 83 0,'0'0'2274'2,"0"0"-1687"12,0 0-425-10,0 0-161 0,0 0 107-3,0 0 106 0,0 0 8 13,0 0-65-13,0 0-87 0,0 0-50 12,10 4-20-12,-10-3-19 0,0-1-10 13,0 0-21-13,0 0-10 0,2 0-13 0,-2 0-6 12,0 0 0-12,0 0-19 11,0 0-14-11,1 0-41 0,1 1-39 12,0 1 63-12,4 0-9 0,-1 1-104 13,2-2-115-13,1 0-130 0,1 1-180 0</inkml:trace>
    </iact:actionData>
  </iact:action>
  <iact:action type="add" startTime="564430">
    <iact:property name="dataType" value="strokeEraser"/>
    <iact:actionData xml:id="d338">
      <inkml:trace xmlns:inkml="http://www.w3.org/2003/InkML" xml:id="stk220" contextRef="#ctx0" brushRef="#br1">6032 17008 2383 0,'0'0'1731'15,"0"0"-1232"-14,0 0-397 5,0 0-38-5,0 0 41 0,0 0 32 12,0 0-17-12,0 0-105 0,0 0-15 13,2-6-43-13,-2 8-15 0,0-2-21 12,0 4-32-12,1-3-33 0,2 5-16 13,3 1 24-13,0 1-76 0,2 2-136 0,-1-3-127 12,1 0-123-12,-3-3-107 0,1-4-36 12,-2 0-351-6</inkml:trace>
    </iact:actionData>
  </iact:action>
  <iact:action type="add" startTime="564878">
    <iact:property name="dataType" value="strokeEraser"/>
    <iact:actionData xml:id="d339">
      <inkml:trace xmlns:inkml="http://www.w3.org/2003/InkML" xml:id="stk221" contextRef="#ctx0" brushRef="#br1">6026 17040 1975 0,'0'0'1069'2,"0"0"-736"-1,0 0-146 11,0 0-26-11,0 0 103 0,0 0 28 13,0 0-81-13,0 0-82 0,0 0-55 12,0 0-34-12,3 3-18 0,-3-3-10 13,0 0-12-13,2 0-15 4,-2 0-13-4,0 0-12 0,1 0-9 13,-1 0-13-13,0 0-18 0,0 0 2 13,0 0-5-13,0 0 21 0,0 0 15 12,0 0 6-12,0 0-9 0,0 0 1 13,0 1-15-13,0 2-8 0,-3-1-38 0,-1 4-89 12,-3 0-58-12,3 2 5 0,-1-2-5 12,-1-1 48-6,2 2-17-6,0-3 0 0,1-1-1 12,-1 0 64-12,2-1 69 0,2 0 81 13,-1-1 13-13,1-1 32 0,0 0 1 0,-2 0 16 12,2 0 22-12,0 0 39 0,-3 0 59 12,2 0-4-12,1 0-6 0,-3 0-66 13,3 0 4-13,-1-1-4 0,-1-1-12 12,1 2-7-4,-1 0 16-8,1-1 3 6,-2 1-39-6,1-1-13 8,-2 1-25-8,-3-1 35 0,3-1 7 0,-1 1 63 12,-2-1 2-12,3 1-12 0,-2-1-26 12,2 0-12-12,-1 1-23 0,1-1-6 13,3 0 3-13,-1 1-19 0,-1 1 1 13,2-1-10-13,1-2-19 0,-2 2-13 12,2-1-20-12,-1-2-8 0,-2 0-21 13,-1 0-26-13,1-1 15 4,-1-2 48-4,1 1 6 0,-2 0 19 13,1-1 57-13,0 2-10 0,1 0-9 13,0 1-3-13,-1 0 8 0,2 3 20 12,2-1 4-12,0 1-1 0,0 1-10 13,0 0-13-13,0 0-15 0,0-2-12 12,0 2-13-12,0-2-3 0,0 0-2 13,0 1-32-7,0-3-1-6,0-2-21 0,0 1-3 12,3-2 8-12,4-2-2 0,-1 0 9 13,4-2 19-13,-1 1 12 0,4 1 12 0,-6 1-1 12,0 3 0-12,-4 3-11 0,0 0 13 13,-2 2 22-7,-1 0 13-6,0 0-10 0,0 0-23 0,2 0-1 11,-2 0 1-11,0 0 0 13,0 0 1-13,0 0-3 0,0 0 0 0,0 0-15 11,0 0-1-11,0 2 0 0,0-1-18 13,0 1-20-13,3 3-27 0,1 3 81 13,3 5 22-13,2 3-22 0,1 3-6 12,-1 3-35-12,-1 3 19 0,-2 4-9 0,1 0-14 12,-4-3-15-12,1-1 35 0,-1-3-10 12,0-3 19-6,0-4 3-6,0-2 13 0,-2-4 0 13,1-3-3-13,-1-2 0 0,2-1-13 12,-3-3 16-12,0 0 21 0,0 0 11 0,0 0 16 12,0 0 18-12,0-4 19 13,0-1 26-13,0-5 2 0,-4-6-113 0,1-4 0 12,-3-7-10-12,0-6 10 0,-1 0 22 13,3-2-22-8,-2 3 0-5,2 3 1 0,-1 5 24 13,3 5 10-13,-1 2-6 0,1 5-16 12,1 1-13-12,-1 5-1 0,2 2-19 13,0 1 7-13,0 2 1 0,0 1-1 13,0 0-9-13,0 0-3 0,0 0-6 12,0 0 0-12,0 0-7 0,0 0-3 0,0 0-3 12,0 0 0-7,0 0 6-5,0 0 16 0,0 0 9 13,0 0 13-13,0 0 13 0,0 1 2 13,0 0 4-13,0 2-17 0,0 1-2 12,0 1-41-12,0 4 41 0,0 4 10 0,0 2 37 12,0 3-34-12,0 3-13 0,3 0-35 13,0 0 10-13,3-1 12 0,-2 0-12 12,2-2 24-6,1-1-40-6,-1-4 18 0,0-2-5 12,0-4-13-12,-2-2 6 0,1-1 0 0,-2-2 22 12,0-1-5-12,-1-1 18 0,-2 0 26 13,0 0 2-13,1 0 1 0,-1-3 3 12,2-2 18-12,1-4 36 0,-1-5-14 13,4-5-31-13,-3-6-25 0,3-3 6 13,-2-3-9-8,-1-3-11-5,3 1 20 0,-2 0-22 0,2 4-14 12,-3 6-8-12,2 6-3 0,-2 7-10 12,-3 5 13-12,2 5-19 0,-2 0-35 13,0 0-12-13,0 6-78 0,0 5-128 13,0 3 5-13,-2 5 5 0,-2 3-162 12,0 0-117-12,2 0-554 0</inkml:trace>
    </iact:actionData>
  </iact:action>
  <iact:action type="add" startTime="575673">
    <iact:property name="dataType"/>
    <iact:actionData xml:id="d340">
      <inkml:trace xmlns:inkml="http://www.w3.org/2003/InkML" xml:id="stk222" contextRef="#ctx0" brushRef="#br0">5823 15605 2304 0</inkml:trace>
    </iact:actionData>
  </iact:action>
  <iact:action type="add" startTime="575700">
    <iact:property name="dataType"/>
    <iact:actionData xml:id="d341">
      <inkml:trace xmlns:inkml="http://www.w3.org/2003/InkML" xml:id="stk223" contextRef="#ctx0" brushRef="#br0">5823 15605 2304 0,'36'13'1077'1,"-36"-13"-719"-1,0 0-286 1,2 0-68 0,-2 0 52 0,0 0 57 0,1 0 23 0,-1 0-39 3,0 0-54 5,0 0-41-8,0 0 0 3,0 0 1 3,0 0 19-3,0 0-3 1,0 0 3-4,0 0-8 7,0 0-14-7,0 0-40 8,0 0-38-8,0 1-59 8,0 2-56-8,-1-2-18 9,1 3-4-9,-2 0-59 7,2-1-92-7,0 1-144 9,0-2-184-9,3-2-496 7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7:05:02.10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5238">
    <iact:property name="dataType"/>
    <iact:actionData xml:id="d0">
      <inkml:trace xmlns:inkml="http://www.w3.org/2003/InkML" xml:id="stk0" contextRef="#ctx0" brushRef="#br0">5414 12809 1785 0,'0'0'302'1,"0"0"-302"7,0 0 0-7,0 0 25 9,0 0 1-9,0 0-26 7,0 0 0-7,0 0 0 8,0 0 75-8,-43-2-66 8,43 2-9-8,0 0-9 8,0 0 9-8,-2 0 87 8,1 0 59-8,-2 0 5 8,2 0-18-8,-4 0-50 8,1 0-35-3,-2 2 39-2,2 1 3-3,-2 1 0 8,2-3-10-8,-2 3-13 9,3-2-13-9,0 2-16 7,2-2 19-7,-2-2 7 8,3 0 6-8,0 0-4 8,0 0-15-8,0 0-13 8,0 0-13-8,0 0-12 8,0 0-13-8,0 0-1 8,1-1-15-8,1 1 13 8,-1-1-1-8,1 1 4 8,-1-2-2-4,6 2 2-4,1 0 22 8,3 0-18-4,2 0 11 0,6 0 42 1,0 0-26-5,2-2-31 7,2 1 0-8,0 1 0 10,3-1 4-9,0 0-4 8,1 1 0-8,2-3-2 8,0 3 2-8,3-1-10 8,1-1 23-8,0 2-4 8,2-3 26-4,-2 3-32 0,1 0 9-4,-1 0-11 0,1 0-1 7,-3 0 16 2,1 0-15-9,0 0-2 8,-2 1 2-8,3 1-1 0,0-1 16 7,0 0-15 3,2-1-1-10,0 0 16 7,-2 0-16-7,4 0 0 0,-2 0-3 7,-2 0 6 2,0-1-4-9,2-2 1 8,-2-1 0-3,0 0 3-5,0-2 24 2,0-1-27 7,-1 1 0-9,0 0 0 8,-3-1 1-8,-2 2-1 0,-1 0-1 7,-2 2-2 2,-5 1 2-9,-3 0 1 9,-3 2-3-9,-2 0-18 0,0 0 21 6,-4 0 1-6,3 0 0 8,-3 2-1 1,2 0-1-9,-2 0-18 0,1-1 18 7,1-1 0-2,-2 4 1-2,2-3 0 6,0 0-2-9,-2 2-1 0,2-2 3 7,0 0 10-7,2 1 3 8,-4-2 1 1,3 3-14-9,0-3-2 0,0 1-10 7,-1-1 12-7,2 0 14 8,-2 0-13 1,1 0 1-9,0 0 1 0,0 0 10 7,1 0-1-7,1 0-10 8,0 0-2 1,4 0-3-9,-5-1 2 0,1 1 0 7,1-1-1-7,-3 1 0 8,-3 0 2 1,0 0-2-9,-4 0-20 0,0 0-12 7,-3 2 18-7,0 1 16 8,0-2 13-8,0 1 8 8,0-1 5-8,0-1-1 9,0 1 6-9,0-1-2 7,0 0-1-7,0 0 4 8,0 0-14-3,0 0 4-2,0 0-6-3,0 0 12 8,0 0-3-8,0 0-14 9,0 0-11-5,0-1-16-1,0 1-5-3,0 0-17 8,0-1-43-8,0 1-55 8,0 0-65-8,0 0-68 8,0 1-94-8,-4 6-225 8,-3 2-464-8,-5 0-386 8</inkml:trace>
    </iact:actionData>
  </iact:action>
  <iact:action type="add" startTime="14509">
    <iact:property name="dataType"/>
    <iact:actionData xml:id="d1">
      <inkml:trace xmlns:inkml="http://www.w3.org/2003/InkML" xml:id="stk1" contextRef="#ctx0" brushRef="#br0">16659 7546 1134 0,'0'0'206'1,"0"0"-151"10,0 0-35-4,0 0-19-6,0 0 15 8,0 0 39-4,0 0 79-4,0 0-11 3,0 0-42 6,-4-7-57-9,5 6-24 8,-1-1 0-4,0 2 16-4,0 0 53 3,0 0 60 1,0 0 43 0,0 0 26-4,0 0 8 8,0 0 13-4,0 0-17 1,0 0-32-5,-1 0-33 10,-1 0-29-4,2 2-32-6,0-2-28 7,0 0-23-7,0 0-13 4,0 0-12 0,0 0-13-4,3 0-3 8,-1-2-3-8,1 1 7 8,0-1 9-8,0 1 3 9,1-3 14-1,3 2 50-8,0-3 5 0,3-1-22 7,1 0-15-7,1 1-13 8,1-2-18-8,2 2 15 8,-1 1 9-6,0 1-24 5,1 0-1-7,-1 0-3 7,-1 3 3-3,1 0 0 1,-2 0 6-1,1 2-6 0,-1 2 0-4,-1-1-13 7,0 1-22 2,1 1 35-9,-1 0 15 0,3-1-2 7,-3-1 6-7,4-1 6 8,1 2 6-4,2-4-18 1,1 0 21-1,3 0 4-1,1 0-3-1,2-4 0 4,3-1 21-6,0-2-34 9,0-1 22-9,1 0-13 7,-1-1-28-3,0 3 13 0,0-2-14-4,-4 0 12 9,-2 2-14-9,-2 1-18 7,0 0-7-7,-5 5 24 8,-4-2-12-8,1 2 10 8,-4 0-25-8,0 0 0 8,0 0 12-4,-1 2 16 3,2 0 2-7,1 2 23 5,0-1-6-5,0 1-3 10,3-2-16-7,-1 1 0 0,1-1 12-3,3-2-6 8,1 0 16-8,6 0 12 9,3 0 1-6,3-5 8 1,4-1 10-4,2-1-7 8,1 0-21-8,1-3-23 9,-3 3-2-9,-3 0 0 7,-3 3-3-7,-3 2-16 8,-2 1-5-6,-4-1-1 4,-3 1 23-6,-2 1-1 8,-1 0 1-8,-3 0 1 8,2 0 1-8,-2 0-3 8,-1 0 0-8,1 0-12 0,0 0 14 12,-1 0 0-7,3 0-14-5,1 0 15 8,3 0 16-8,3 0 15 0,4-1 12 7,1-2-21 1,2-1 3-8,3-1-10 9,4 0-12-7,0-2 19 3,4 2 6-5,-1-1 6 8,0 1-32-8,2 1-2 8,-5-1-1-8,1 1-15 9,-3 1 16-9,-2 2-3 7,-1-2 0-7,-5 2 0 8,-2 0 1-8,-2-2 1 0,-4 2-15 8,-3 0 4-8,0 0 12 8,-2 1 3 0,1 0 10-8,0-1 2 9,0-1 1-7,1 1-16-2,-1-1-15 5,4 2 14 4,-2-1 1-9,5 0 12 7,1-1 4-7,4 1-2 0,5-1-13 8,3-1 17 1,2 0-3-9,4-2 25 7,0 2-28-7,2 0-12 0,0-1 0 8,-2 1-3 0,-1 0 2-8,-4 1-2 0,1 1-21 8,-4 1 22 0,-2 0-17-5,-1 0 4 2,-3 0 12-5,-2 0-21 0,-3 0 24 8,-1 1 0 0,-3-1 0-8,-4 2-1 0,1-2 0 7,-4 0 0 2,2 0 1-9,-2 0 2 0,2 0 1 8,-1 0 0-8,1 0 0 7,1 0 0 2,2 0 10-9,-1 0-13 8,4 0 0-8,-1 0-4 0,3 1-8 11,-1 0 10-6,4 0 2-5,2 1 3 8,0-2 9-8,1 1-12 0,-2 0-1 8,2-1-1-8,-4 3-10 8,1-3 12-8,-2 1 0 8,-1 1-2-8,-4 0 2 7,1-1-1 2,-1-1-1-9,-3 2 0 8,0-2 1-8,1 1 0 0,-2 0 1 7,-1 0 1-7,-1-1 1 8,0 2 0-5,-1-2 0 2,1 0 0-5,0 0-1 8,1 0 1-4,1 0 1 1,2 0 0 3,0 0-1-8,1 0-2 0,1 0-1 8,1 0-1-4,-1 0 1 0,0 1-1-4,4-1 1 8,-3 1-11-8,1-1 12 8,0 2 0-8,0-1-3 7,-1 0 1 2,1-1 2-9,-2 1 10 2,0-1-10 3,0 2 0-5,0-2 0 9,0 1 0-2,0-1 0-7,1 1 1 6,-2-1-1-4,2 2-1-2,-2-1-2 9,0 2 0 0,2-2 1-9,-2-1 0 3,0 1 0 1,0 0 2-4,-2 1 1 7,3-1-1-7,-3-1 0 8,2 1-1-8,-1 0 0 8,1 1-2-5,-1 0-1 3,1-1-8-6,0 3-6 7,0-3 14-7,1 0 3 8,0 1 0-8,0 1 1 9,4-2 13-9,-3 0-12 7,0 1 0-7,3-1-1 8,-1 0-1-8,-2 0 1 8,4 1-3-8,-4 1-9 8,3-2 12-8,-1 0 3 8,1 0 16-8,-2 0-17 8,2 1-2-5,1-1 0 3,0-1 0-6,-2 1 12 7,4-1-10-7,-1 3-2 8,-1-3 3-8,-1 2-3 8,-1-1 0-8,-1-1-13 8,0 1 12-8,-1 2 1 0,-1-2 1 7,1-1 1 2,0 1-2-9,1-1-1 8,-2 1 1-8,-1 0 1 0,2 1 1 8,-1-2 1 1,0 1 0-7,-3-1 10 4,-1 1-13-6,1 0 0 0,-3 1 1 6,-2-2 2 4,-1 2 12-10,0-2 4 8,1 0 2-8,0 1 1 7,0-1-7-7,0 1-12 8,3-1 13-8,-1 1-1 8,4 1-3-8,0-2 7 8,4 1 21-8,1-1 0 8,4 0 3-8,3 1-13 8,1-1-8-5,4 0-7 2,1 0-12-5,4 0 9 0,1 0 10 7,3 0-4 3,0-1-17-8,2 1 0 3,0-1-1-4,1-1 0 6,-1 2 0-7,-1 0-3 9,-2 0-9-9,-1 0 11 7,-2 0-11-7,-1 0 12 8,-2 0 3-9,-1 0-3 10,-3 2 0-9,-2-2 0 8,-3 0 0-4,-2 0 2-4,-1 0 0 4,-4 0-1 5,0 0 0-9,-1 0 0 7,2 0 20-7,-1-3-6 0,0 2-11 7,3 1 8 3,1-1 9-10,3-1 10 0,1-2-28 11,3 3 9-11,-1-2 0 3,2 1-10 7,-2-1-2-10,0 1-2 0,0 1-1 7,-1-1-12 1,-2-1 15-4,0 2 0-4,1 1 0 3,-5-1-3 6,3 1 0-9,-4 0 1 8,0-2-1-8,-3 1 1 0,0 1-1 8,-3-1 1-8,3 0 2 8,-1 1 0 0,-1-1 15-8,3 0-3 0,-2-1-12 7,2 0 0 2,-1 2-1-9,2-1-2 0,-1 0 0 8,-1 1 0-8,5 0-9 7,2 0 12 2,1 0 1-9,2-1 1 0,0 1-2 8,3-2 1-8,-2 2 1 8,3 0-1 0,0 0 0-8,1 0-1 3,-1 0-12 1,0 0 11-4,-1 0-1 9,0 0-1-9,-3 3-13 8,3-2 16-8,-3 0 1 8,2 1-1-8,-3 0 0 7,2-1 0-7,0 0-1 8,-1-1 1-4,2 0-1 0,-3 0 1-4,1 1 1 8,-2-1-1-8,0 0 1 9,-3 0 2-9,2 0-3 7,-2 0 2-7,2 0 1 9,-3 0 0-9,3 0-1 7,0 0 0-7,-1 0-1 8,1 0 0-8,2 0-1 8,-2 0-2-8,0 0-2 8,2 0 4-8,-2 0 1 8,3 0-1-4,2 0-1 0,0 0-1-4,1 0 2 9,2 0 0-9,2 0 0 7,1 0 1-7,0 0 0 8,4 0 1-8,-4 0-2 8,4 0 3-8,-2 0 0 8,0-1-2-8,2 0 1 8,-2 0 0-8,0-1 1 9,-2 2-1-9,-3 0-2 7,1 0 1-7,-2 0 1 8,-1 0 1-4,-1-2-2 0,-3 2 0-4,-1 0 0 9,1-1-1-9,-5 1 0 8,0-1 0-8,-1 1 0 7,1-1-1-7,-2-1-1 8,2 2-1-8,2 0 1 8,1 0-1-8,5 0 1 8,1 0-11-8,-1 0 13 8,4 0 0-8,-2 0 3 8,1 0-3-8,0 0 0 8,0 0 0-4,1 0-2 0,0 0 2-4,1 0-1 8,-2 0 1-8,-3 0-1 9,1 0 1-9,-4 0 0 8,1 0 0-8,0 0 0 7,-2 0 13-3,0 0-1 0,-1 0-11-4,-1 0 0 8,0 0 1-8,-1-1 10 8,1-1-9-8,3-1 12 0,1 1-15 8,0-3 1 0,4 0 1-4,1 0 14 0,2 2-14-4,2-3-2 0,-1 1 0 8,1 1-2 0,0 0 0-8,-3 1-14 9,-1 1 14-9,1 1-1 7,-1-1-15-7,-3 0 17 8,1 2-11-8,-4-1 10 9,-2 1 0-9,-3 0-10 7,-2 0-7-7,-5 0 16 8,0 0-7-8,-3 0 10 8,-2 0 18-4,-1 0 1-4,1 0-1 8,1 0-3-8,-3 0 10 3,3-1-1 6,-1-1 3-9,0 2 13 0,3-1-16 8,-1 0-8-8,1 1-13 8,0 0 0 0,0-2 9-8,2 1-12 8,-2 0-2-4,-3 0-1-4,3-1 0 3,-1 2 1 6,-5 0-1-9,4 0-10 0,-3 0 11 12,0 0 0-12,2 0 0 8,-4 0 1-4,0 0-1-4,3 0 2 8,-4 0 0-4,0 0 1-4,0 0 2 3,0-1 13 6,0 1-1-9,0 0-3 8,0 0 0-8,0 0 0 0,0 0-9 7,0 0 10 2,0 0-12-9,0 0 0 0,0 0-1 7,0 0 0-7,0 0-1 13,0 0 0-13,0 0-1 3,0 0-1 1,0 0 0 1,0 0 0-5,0 0 0 7,0 0 0-7,0 0 1 8,0 0 0 1,0 0 0-9,0 0 1 0,0 0 1 7,0 0 0-7,0 0 1 8,0 0 2 1,0 0 9-9,0 0 4 3,0 0-4 6,0 0 3-9,0 0 0 3,0 0 3 1,0 0-2 0,0 0-4-4,0 0 0 8,0 0 0-8,0 0-9 8,0 0-1 1,0 0-2-9,0 0-3 0,0 0-15 7,0 0-16-7,3 0-11 8,2 0-28 1,3 0-52-9,4 0-58 0,5 0-130 8,0 4-120-4,1 0-193 0,-2 2-409-1,-5-1-464 1</inkml:trace>
    </iact:actionData>
  </iact:action>
  <iact:action type="add" startTime="29910">
    <iact:property name="dataType"/>
    <iact:actionData xml:id="d2">
      <inkml:trace xmlns:inkml="http://www.w3.org/2003/InkML" xml:id="stk2" contextRef="#ctx0" brushRef="#br0">10295 10956 1479 0,'0'0'1199'5,"0"0"-951"1,0 0-171-4,0 0 0 5,0 0 57-1,0 0 38-4,0 0-29 5,0 0-29 0,0 0 9-6,-22-18-3 5,21 18-26 1,1 0-15-5,-3 0-10 4,3 0-19-1,-1 0-13 0,1 0-5 1,0 0-11-3,0 0 1 3,0 0 12 0,0 1 7-2,0-1-10 1,-2 2 0 0,2 0-13-2,-1 1-5 4,1 2-13-1,0 6 12-4,0 3 7 5,0 7-7-1,0 6 13-4,0 6 58 5,0 4-27-1,3 5 42-2,2 2-30 1,0 5-32 1,2-2 13-3,0 5-18 3,1-2-31 0,3 2-1-2,-2-2 1 1,2-1 16 1,-1-2-13-3,0-3-3 3,1-3-6 0,1-5 4-2,-3-5-22 1,1-5 24 1,-1-4 0-3,-2-4-24 3,-1-2 24-2,-2-8 0 2,-1 2-10-1,-1-8-39-2,0 1-28 3,-2-3 0 0,0 0 25-2,0-3 24 2,0-2-24-1,0-4-87-2,-7-2-60 3,1-1-68 1,-1-2-111-5,-2-1-344 4,-3 0-703 0</inkml:trace>
    </iact:actionData>
  </iact:action>
  <iact:action type="add" startTime="30477">
    <iact:property name="dataType"/>
    <iact:actionData xml:id="d3">
      <inkml:trace xmlns:inkml="http://www.w3.org/2003/InkML" xml:id="stk3" contextRef="#ctx0" brushRef="#br0">10177 11035 1771 0,'0'0'759'6,"0"0"-402"-1,0 0-190-1,0 0 31 1,0 0 51 1,0 0-6-3,0 0-57 4,0 0-89-5,0 0-21 5,0 0-20-2,59-62-6-2,-48 57-3 3,0-1-7 1,-3 2 1-5,4 2-1 5,-2-2 16-2,-1 1-16-2,0 3-27 3,2-2-1 1,-2 1-12-5,3 1-3 5,0 0-13-2,4 3 7-2,3 3 9 3,2 1 13 1,6 1-13-5,1 1 3 5,2 0 15-2,2 2-18-2,-2 1-15 3,-3 3 14 0,-8-1 0-3,-2-1-20 3,-8-1-47 0,-4 1-7-3,-5 2 16 3,-5 0 19 0,-9 2 12-3,-9 1-13 3,-6 0 26 0,-6 0 15-3,-5-4 1 3,-2 0 33-2,0-4-18 1,1-2-16 1,2-3 12-3,4-1-12 3,6-4 0 0,6 0 0-2,10 0 12 1,7-1-12 1,6-4-77-3,0-1-81 3,8-1-166 0,6-1-13-2,8-2-27 1,4-1-129 1,2 0-263-3,1 2-597 3</inkml:trace>
    </iact:actionData>
  </iact:action>
  <iact:action type="add" startTime="31021">
    <iact:property name="dataType"/>
    <iact:actionData xml:id="d4">
      <inkml:trace xmlns:inkml="http://www.w3.org/2003/InkML" xml:id="stk4" contextRef="#ctx0" brushRef="#br0">11176 10818 2626 0,'0'0'492'4,"0"0"-411"-2,0 0-79 4,0 0 28 0,-93-10 41-3,76 9-71 3,1-1-22-2,-1 1-4 1,1-2-66 1,-1 3-36-3,2 0 3 3,-5 0 35 0,2 0 55-2,-1 0 35 1,0 0 13 1,2 0 68-3,1 0 8 3,4 0 33 0,0 0 44-2,4 0-13 1,4 0-16 1,-1 0-7-3,4 0-7 3,0 0-4 0,1 0-18-2,0 2-40 1,0 0-61 1,0 4-63-3,0 1 63 3,0 4 18 0,0 2 15-2,1 0 20 1,0 6 0 1,4 0-3-3,-1 3-19 3,2 4 25 1,2 2-6-3,0 2 55 1,1 0 0 1,-2 5-62-3,1-3-40 3,-1 2 47 0,1 2 14-2,-1 0-12 1,0 1 10-1,0-1-16 1,-2 1-16 1,-1-1 29-3,-1 2-17 4,1-2 4-2,-2 0-43-1,-1-1-2 1,-1 0-1 1,0 1 2-3,2-2 1 4,0 0-2-2,0-1-1-1,2-1-17 2,-1-1 5 0,3 0 12-4,0 1 0 6,-2-2 0-4,4 1 2 0,-3 0-2 1,1-2 2 1,-2 0-2-3,2-1-2 4,-3 1 2-2,-2 1 1-1,-1 0 13 1,0-1-14 1,0 1 0-3,-7-1 9 5,0-3 7-4,-1-1-13 0,0-2 0 1,2-4 9 1,2-1-9-3,1-6-2 4,1-3-1-6,2-4-15 6,0-2-3-2,0-2-13-2,2-1 10 3,4 0 21 1,1 0 0-5,7-4 33 5,2-4 4-1,4 0-7-3,3-2 4 3,0-1-10 1,2-2-6-6,-2 1 1 6,1 3-16-1,-4 2-3-4,-4 1-2 4,2 3-10 1,-5 1 12-5,-3 2-3 5,3 0-10-2,-5 0 10-2,3 2-9 3,-2 1 9 1,2 0 1-5,-4 1 2 5,4-1-2-2,-3-1 0-2,0 1-13 3,0-2 13 1,1 1 2-5,2-2 1 5,-3 0 11-2,4 0 3-2,-4 0-3 3,1 0-10-3,1-2-2 3,-3-3-24 1,-1 1-22-5,-1 0-12 4,-1-1-36 0,0 4-97-3,-4-2-120 3,0 3-160 1,0 0-186-5,-4 0-492 4,-6 5-681 0</inkml:trace>
    </iact:actionData>
  </iact:action>
  <iact:action type="add" startTime="32592">
    <iact:property name="dataType"/>
    <iact:actionData xml:id="d5">
      <inkml:trace xmlns:inkml="http://www.w3.org/2003/InkML" xml:id="stk5" contextRef="#ctx0" brushRef="#br0">15903 10529 1399 0,'0'0'829'3,"0"0"-364"2,0 0-176 1,0 0-52-3,0 0-20 4,0 0-17-2,0 0-17 0,0 0-48 0,0 0-63 1,-10-8-50-3,10 8-22 4,0 0-12-2,0 0-6-1,1 0-7 1,2 0-7-2,-2 0 4 3,4 0 13 1,0 0 15-5,3 0 32 5,0 2 21-2,5-1 14-2,6 0 14 3,5-1 0 1,4 0 16-5,6-4-11 5,3-4-48-2,3 0-23-2,4 0-13 3,0-2 11 1,0 1-12-5,-2 0-1 5,-3 2-2-2,-3 0 0-2,-8 3-22 3,-7 2 2 1,-7 0 0-5,-3 2 10 5,-7 0 9-2,-3 0-25-2,-1 0 6 3,0 0 19 1,-2 4 2-5,-3 0 1 5,-1 2 12-2,-4 2 23-2,3 1-11 3,-2 2-11 1,1 0-10-5,2 1-3 5,0-1 0-5,3 0-2 4,2-2-14 0,1 2 4-3,0 1 10 4,0 1 2-1,6-1 25-4,-2-1 6 4,3 2-7 0,0 0-8-3,1 1 24 3,-1-1-15 1,1 0-4-5,0 0 10 4,0 5 43 0,-2-2-25-3,0 2-6 3,2 2-3 1,-5 2-12-5,2-1-4 4,-1 2 1 0,-2 2-25-3,-1 1 31 2,1 1-4 2,-2 2-24-5,0 1 28 4,0 1-16 0,0 0-13-3,0-1 13 3,0 3 10 1,0-2-7-5,0 0-15 4,0-1-3 0,4-1 25-3,1-1 5 3,0 0-15-2,1 0 28 1,-1-3-12 1,3 1 17-3,0-3-26 3,1 2-22 0,-2 0 30-3,0 1 22 3,-1 0-16 0,-2-1-12-3,-1 0-21 3,-1 1 1 0,-2-2-3-3,0 2 20 3,0 0-3 0,0 0-16-3,-2-1 1 3,1 0-3 1,-1-3 1-5,2-2-2 4,-1-1 1 0,1-2-18-3,0-3 16 3,0-2-1 0,0-2 0-3,0-3 0 3,0-1 0 0,0-2 0-3,0-2 0 3,0 1 0 0,0-1-10-3,0-1 13 3,0-1 0 0,0 0 0-3,0 0 0 3,0 0 0-2,0 0-1 1,0 0 0 1,0 0-11-3,0 0-6 3,1 1-3 0,1 1 15-2,-1 1 6 1,1-2 3 1,-1 4-1-3,1-3-2 3,-1 1 0 0,0-1 0-2,2-1-2 1,-3 1-10 1,2-1 9-3,-1-1-10 3,-1 0 11 0,2 0-1-2,-1 0-12 1,-1 0 12 1,0 0 0-3,0 0 1 3,0 0 1-5,0 0 1 6,0 0 0-6,0 0 2 8,0 0 10-8,0 0 0 8,0 0-9-8,0 1 13 8,0 0-4-8,-1-1 0 8,-1 0-9-8,1 2 12 7,-1-1-14-7,-1 1 1 8,1-1 0-8,-3 0-2 9,-1 0-2-9,-5 2-19 8,2-2 3-8,-5 3 18 7,1-2 0-7,-2 1 0 8,-5 0-15-8,0 1-27 8,-2 1 28-8,-5-1 14 9,3 2 0-9,-2 0 3 7,-2 1-3-7,1-1-2 8,1 1-26-8,1-1 16 8,-1 1-3-8,4-1 0 8,2 0 14-8,3-1 1 9,5-2 2-9,4 0-2 8,3-2 0-8,2-1 0 7,1 0-2-7,2 0-1 9,0 0-25-4,0 0-2 1,0 0 11-2,0 0 8-1,0 0 11 1,0 0 2 1,0 0 10-3,0 0-8 4,0 0 14-5,0 0-6 5,0 0 0-2,0 0-10-2,0 0 9 3,0 0-11 1,0 0-1-5,0 0-1 5,0 0-1-2,0 0-18-2,0 0 3 3,0 0-13 1,0 0-8-5,0 0-7 5,0 0 9-2,2 0 0-2,-2 0-2 3,0 0-7 1,1 0 3-5,1 0-7 5,-1 0 7-2,2 0 10-2,0 1-41 3,1 0-56 1,-1 1-50-5,4 0-56 5,-1 1-73-2,0-1-93-2,-2 0-142 3,2-1-430 1,-1-1-325-5</inkml:trace>
    </iact:actionData>
  </iact:action>
  <iact:action type="add" startTime="36627">
    <iact:property name="dataType"/>
    <iact:actionData xml:id="d6">
      <inkml:trace xmlns:inkml="http://www.w3.org/2003/InkML" xml:id="stk6" contextRef="#ctx0" brushRef="#br0">16225 10776 1114 0,'0'0'683'5,"0"0"-348"2,0 0-174-5,0 0 5 5,0 0 8-2,0 0 22-2,0 0-48 3,0 0-71 1,0 0-55-5,0 0-22 5,-17-7 17-2,17 7 40-2,0 0 36 3,0 0 9 1,0 0 0-5,0 0 9 5,0 0 6-2,0 0-4-2,0 0-6 3,-1 0-9 1,-1 0-19-5,2 0-7 5,-3 0-7-2,2 0 10-2,-2 2-10 3,-1-1-15-3,-1 1-50 3,-2 0-1 1,2-2 1-5,-3 6 0 4,1-1 0 0,-3 1-10-3,3-1 10 3,-2 1 16 1,3 1 0-5,-4 0-13 4,3 4-2 0,-2 1-1-3,1 1 0 3,-4 3 0 1,2 0 1-5,1 4 1 4,-3 0 1 0,1 3 22-3,3-2-13 3,-4 5 13 1,2 1-25-5,1 1 28 4,0 2-16 0,1 1 12-3,0 0-23 3,0 1 10 1,1 0-10-5,0 0 11 4,1-1-11 0,2 0 0-3,2-3-1 3,1 1-1 1,1-4 0-5,0 0-16 4,0-2 16 0,0 0 1-3,3-2 7 3,1-2-7-3,2-1-31 3,0-1 28 0,2-2-10-3,0 0 13 3,0-3 0 0,3-1-19-3,0-4 7 3,0 1 12 0,4-3-13-3,-2-1-5 3,2-1 0 0,2-3 18-3,1 0 25 3,0 0-25 0,2-3 1-3,0-2 14 3,0-2-15 0,0 0 2-3,-1-2-3 3,0 0 1 0,-1-1-2-3,-2-1-11 3,0 1-5 0,-1 0 17-3,0-1-3 3,-2-1 2 0,0 4-1-3,-3-2-9 4,-1 1 12-1,-2-1 15-3,0 0 7 2,-2 0-3 1,-4-1-16-3,1 0 8 3,-2-1-11-2,0 1 0 1,0-2 1 1,-2-1-1-3,-1-1-1 3,-1 2-17 0,-2 0 14-2,1 1-20 1,0 1-7 1,-1 3 31-3,1 1 28 3,-2 2 6 0,-1 1-20-2,1 1-14 1,-2-1-22 1,-3 3-6-3,1 1-24 3,-4 0 50 0,0 5-20-2,-2 3 10 1,-1 2-1 1,-2 2 11-3,0 2-1 3,-2 0 1 0,1 3-10-2,3 1 12 1,-2 0 0 1,5 0 0-3,3 0-1 3,2-2-21 0,0-2 19-2,4-1-25 1,3-2 6 1,0-1-28-3,2-4-31 3,1-3-45-3,0 2-22 4,0-5-89-2,0 0-99-1,1 0-145 1,2-1-169 1,-1-5-81-3,-1-1-611 4</inkml:trace>
    </iact:actionData>
  </iact:action>
  <iact:action type="add" startTime="40847">
    <iact:property name="dataType"/>
    <iact:actionData xml:id="d7">
      <inkml:trace xmlns:inkml="http://www.w3.org/2003/InkML" xml:id="stk7" contextRef="#ctx0" brushRef="#br0">23398 10708 1573 0,'0'0'788'1,"0"0"-513"7,0 0-204-7,0 0 55 0,0 0 18 10,0 0 35-4,0 0 7-6,0 0-34 8,0 0-31-8,-1-46-23 0,1 45-1 7,0 1 20 2,0 0 12-9,0 0-22 8,0 0-17-8,0 0-6 8,0 0-10-8,0 0-9 8,-3 0 0-8,1 1-19 8,1-1-21-8,-2 5-24 8,2-3-1-8,-1 4-28 11,-1 4 27-11,0 2 0 5,1 4 0-5,-1 3-1 8,3 6 4-8,0 1-2 8,0 5 47-8,0-1-17 8,1 5 7-8,3 0-37 8,2 2 22-8,1 3-19 8,0-2 40-8,-1 4-42 8,2-5-1-8,-1-3 0 9,3-3 0-9,1-6-3 0,1-2 0 6,-1-5-37 3,3-4 12-7,1-3 27 4,1-5-1-2,3-3-15-4,2-3 17 8,0-4 3-4,5-8 0-4,2-6-1 8,1-5-2-4,1-7-2-4,2-1-41 8,-3 1 6-4,-2-2 12-4,-4 3 7 8,-4-2 2-8,-5 4 16 0,-3 2 13 7,-3 1 9 2,-3 0-22-9,-3 1-2 8,0-2 0-6,-2 2-35-2,0 3 37 6,-2-1 34 2,-2 3-8-8,0 2-26 8,0 5 0-8,1 2 3 0,1 4 49 7,1 1 0 2,-1 4-27-9,2 0-25 8,0 0-11-8,0 0-11 0,0 0-5 7,0 0-10-7,0 0-13 8,0 0-5 1,0 0 18-9,0 0 15 0,0 4 6 10,0-2 16-10,0 5 11 5,0-2 26 4,0 8-6-9,2 2-13 3,-1 4 1 6,-1 5 9-9,2 5 61 3,-2 3-21 6,0 4-32-9,0 1-8 0,0 3 3 7,1-1-4-7,1-3-5 8,2 1-10 1,0-3-12-9,5-3-3 0,-1-4-9 7,4-5 0-7,2-4 11 11,2-4-52-5,2-5-54-6,3-6-19 0,2-3 18 7,5-5-60-7,2-11-91 8,2-6-119-8,-2-5-118 8,-3-3-253-8,-4-4-608 8</inkml:trace>
    </iact:actionData>
  </iact:action>
  <iact:action type="add" startTime="41597">
    <iact:property name="dataType"/>
    <iact:actionData xml:id="d8">
      <inkml:trace xmlns:inkml="http://www.w3.org/2003/InkML" xml:id="stk8" contextRef="#ctx0" brushRef="#br0">24400 10867 2523 0,'0'0'752'1,"0"0"-397"8,0 0-80-8,0 0-33 8,0 0-77-8,0 0-53 8,0 0-23-8,0 0 53 8,0 0 12-8,0 0-40 8,86-6-38-8,-56 6-9 8,4 0-30-8,3-3 9 8,2-1-4-7,-2-1-41 6,-1 2-1-7,-4-1-2 8,-4-1-16-4,-4 2-40 0,-8 0-40 0,-3 3-21 0,-7 0-19 0,-4 0-56 0,-2 0-51-4,0 0-68 10,-1 6-27-7,-8 0 10 0,-3 4-105 1,-3-1-311 0,-4 3-556-4</inkml:trace>
    </iact:actionData>
  </iact:action>
  <iact:action type="add" startTime="41855">
    <iact:property name="dataType"/>
    <iact:actionData xml:id="d9">
      <inkml:trace xmlns:inkml="http://www.w3.org/2003/InkML" xml:id="stk9" contextRef="#ctx0" brushRef="#br0">24535 11162 2782 0,'0'0'780'1,"0"0"-402"10,0 0-223-10,0 0 10 5,0 0 43-5,0 0-1 0,0 0-44 12,95-30-84-8,-67 23-30 0,-1-1-49 0,-2-1-39 0,-2 4-44 0,-2 1-74 0,-2 1-68 1,0-2-77-5,-5 4-176 8,0-2-213-8,-5 1-596 8,-3-1-347-8</inkml:trace>
    </iact:actionData>
  </iact:action>
  <iact:action type="add" startTime="42333">
    <iact:property name="dataType"/>
    <iact:actionData xml:id="d10">
      <inkml:trace xmlns:inkml="http://www.w3.org/2003/InkML" xml:id="stk10" contextRef="#ctx0" brushRef="#br0">25548 10542 1974 0,'0'0'563'10,"0"0"-434"-9,0 0-26 7,0 0 132-7,0 0-5 8,0 0-32-8,0 0-27 12,0 0-70-12,0 0-94 5,0 0-7-5,-38-24-16 7,35 24 16-7,1 0 12 9,1 5 20-9,-4 0 44 7,-1 2-4-7,-3 4 6 8,-2 1 21-8,0 4 60 8,-2 2-26-8,0 1-30 8,-1 3-26-8,1 1-24 8,-1 2 5-8,-1 4-6 9,2 3-15 0,-5 2 9-7,5 0-6 3,-1-1-9-5,2 3-30 0,1-1 18 7,2 0-4-7,4-3-15 9,2 2 0-9,3-3 0 7,0-4-19-3,4-1 19 0,6-4-18-4,7-1 6 8,-1-6-10-8,7-4 22 8,3-1 1-8,5-8 12 8,2-2 2-5,4-1-5 4,3-12-8-3,2-4 10-2,0-3-10 1,3-4-4 3,-3 0-12-3,-5 0 3 2,-1 0 11-5,-10 2 1 8,-6 4 11-8,-7 1 16 7,-4 2 5-7,-6 3 13 9,-3-1 0-9,0 2-12 8,-12 1-4-8,-2 2-30 7,-5 3-24-7,-3 1-4 9,-2 4 1-9,-5 0 2 7,-1 4-11-7,1 5 5 8,0 3 1-5,5 3 8 3,3-1-15-6,3 3-30 7,6 1-53-7,2-1-56 8,4 1-36-8,5-3-23 8,1 1-152-8,1-5-94 8,11 0-88-8,2-5-202 8,1-4-551-8</inkml:trace>
    </iact:actionData>
  </iact:action>
  <iact:action type="add" startTime="50703">
    <iact:property name="dataType"/>
    <iact:actionData xml:id="d11">
      <inkml:trace xmlns:inkml="http://www.w3.org/2003/InkML" xml:id="stk11" contextRef="#ctx0" brushRef="#br0">9884 17188 474 0,'0'0'345'5,"0"0"-149"0,0 0-40-4,0 0 30 7,0 0-7-7,0 0-62 0,0 0 23 7,0 0-30 3,0 0 27-10,-39 13-8 7,35-12-22-7,1 2 16 8,2-2-3-8,1 1-20 9,0-2 0-6,0 0 12 1,0 0 4 0,0 0-7-4,0 0 0 8,0 0-7-4,0-2 22-4,0 1 16 8,0 0 3-4,0-1-17-4,0 1-22 3,0 0-48 7,0 0 7-10,0 0 4 7,-1-1-20-3,-1 2 2-4,-1 0-11 8,2 0-13-8,-1 0-7 3,1 0 1 7,-1 0-6-10,2 0-10 2,0 0-3 7,0 0-13-9,0 0-12 8,0 0-6-3,0-1-9-5,3 1 5 3,2-2 35 1,0 1 0-4,7-1 28 7,-2-1 22 2,3-1-19-9,1-1 13 8,3-1-42-8,1-2 38 0,3 0 16 8,2-1-28 1,-1 2-6-9,-2-1-20 7,3 0-2-7,-2 3-2 0,0 0 1 7,-1 1 1 2,1 2-16-9,0 0 4 8,1 1 12-4,-3 1-12-4,1 0 11 8,-2 0-8-4,-2 0 7-4,1 0 2 8,0 0-3-8,0 0 2 0,-1 0-15 7,1 1 16-7,0-1 13 9,0 0 5-1,2 0-18-8,0 0-1 0,0-2 1 8,0-1 0-8,1-1 1 7,0 0 17 2,0-1-18-9,2-2 0 0,-2 0 2 7,-1 0 14-7,1-2-13 8,-2 3-3 1,0-2-2-9,-3 4 0 3,-1-2-1 1,-2 2 2-4,-2 1-14 9,1 1 13-1,-4 1-1-8,3 1 0 0,-3 0-16 7,-1 0-9-7,1 0 28 9,0 0 1-1,-1 0 0-8,1 0 0 0,-1 0-1 8,0 1 0-8,4 0 0 7,-3-1-2-7,2 1 2 9,1-1 0-9,-2 0 3 7,4 0-1-7,2 0-1 8,-2-1 2-8,4-1 8 8,-2-2-11-8,3 2 0 8,-2-1-3-8,1-1-16 8,-2 1 19-8,-1-1 13 9,0 2-13-9,-1 1-10 7,-1-1-18-7,-4 2 27 8,1-1 0-8,-2 1 0 9,-1 0-1-9,-2 0-16 7,-2 0 14-7,-1 0 3 9,0 0 1-9,0 0 25 8,0 0 9-8,0 0 4 7,0 0 2-7,0 0 3 13,0 0 3-13,0 0 1 3,0 0-4-3,0 0-12 9,0 0-10-9,0 0-8 7,0 0-13-7,0 0-2 8,0 0-17-8,0 0 1 8,0 0-7-8,0 0-3 8,0 0-3-8,0 0-6 8,0 0-6-8,0 0-19 8,0 0-37-8,0 0-35 8,0 0-79-4,0 0-45 0,0 0-24 0,0 4 5 0,0 2-95-4,0-1-339 9,0 2-523-9</inkml:trace>
    </iact:actionData>
  </iact:action>
  <iact:action type="add" startTime="54332">
    <iact:property name="dataType"/>
    <iact:actionData xml:id="d12">
      <inkml:trace xmlns:inkml="http://www.w3.org/2003/InkML" xml:id="stk12" contextRef="#ctx0" brushRef="#br0">18638 14271 159 0,'0'0'1982'1,"0"0"-1558"13,0 0-256-9,0 0-14-4,0 0-51 8,0 0-33-8,0 0 49 0,0 0 40 12,0 0 7-7,4-16-36-5,3 12-32 7,1 1-23-7,-3 1-43 7,-2 1-32-7,2-1-25 9,-1 1 25-9,4-1 3 7,1 1 16-7,0-2 6 0,2 0-9 8,0 0-1 0,2 0-2-8,2-1-10 9,4 0 22-9,1 0-9 7,3 0-15-7,3 0 20 0,1 2-21 8,4-1-2 1,-3 1 2-9,2 0-1 0,-1-1 1 7,-1 1 0-7,1 0-2 8,1-2 2 1,-2 0 2-9,1-3 0 0,-1 2-2 7,1 0 1-7,0-3 11 8,-2 2 6 1,-1-1-18-9,-2 0-1 0,-2 2 1 7,-4-1 0-7,-4 1 0 8,-1 3-1 1,-4 0-1-9,-2 0-1 0,-3 0 0 9,-1 2 0-9,-1 0-15 6,-2 0 16 3,0 0 2-9,0 0-2 3,0 0-8 1,0 0-15-4,-2 1 0 8,-2 2 3-8,-2-1-51 8,2 0 1 1,-1 1-23-9,2 1-41 8,2 0-77-8,-2 0-85 0,3 1-84 7,0 0-146 1,0 0-70-8,0 0-174 9,0-1 55-8</inkml:trace>
    </iact:actionData>
  </iact:action>
  <iact:action type="add" startTime="55112">
    <iact:property name="dataType"/>
    <iact:actionData xml:id="d13">
      <inkml:trace xmlns:inkml="http://www.w3.org/2003/InkML" xml:id="stk13" contextRef="#ctx0" brushRef="#br0">19287 14018 1371 0,'0'0'647'9,"0"0"-323"-8,0 0-120 9,0 0-4-9,0 0-17 8,0 0-3-8,0 0-18 0,0 0-37 7,0 0-33 2,0 0-22-9,0 0-1 8,0 0-2-8,0 0-17 0,0 0-21 8,0 0-29-1,0 0-1-7,0 0-31 8,0 0-25-8,3 0-35 0,5 1 69 7,1 2 23 2,4 0 3-9,2-2 10 9,0 3-11-9,2-2 1 0,1 2-1 7,0 0 1 1,2 0-2-8,-2 0 1 8,2-2 1-8,-3 2-1 8,3-1-1-8,-3-1 1 11,0 0-2-11,-2-1-3 6,-2-1-26-6,-2 0 4 7,-2 2-3-7,0-2 5 8,-3 0 4-8,-2 0-3 9,0 0 19-9,-1 0-10 7,-3 0 11-7,2 0 0 0,-1 0-1 8,1 0-13 0,1 0 15-8,-1 0 1 0,3 0 1 12,-1 0 1-8,1 0-2-5,0 1 0 10,1-1-2-8,-2 1-11-1,-1 1-3 6,0-2 4 3,0 0-8-9,-1 2 5 8,-2-1 11-8,0-1 4 8,0 0 2-8,0 1 30 8,0-1 22-8,0 1 23 8,0 1 8-8,0-2-2 8,-2 1-23-4,1 0-23-4,-1 2-15 3,-1 1-9 6,-1 2 15-9,-2 1-6 8,-2 0-18-7,2 4-2-1,-2-1-2 6,1 1 0-6,-3 3-2 8,2 0-11 1,-3 2 1-9,-1 4 12 3,-1 1 0 1,1 4-11-4,-4 4-21 8,2 0 32 1,-1 0 12-9,1 0-9 0,1-5-3 8,3-2-1-8,1-3-12 7,1-2 1-7,2-3 10 8,1-1-14-8,0-3 15 10,2-4 0-10,1-2 0 6,2-2-18 3,0-2 0-9,0 0-3 0,0 0 22 8,0-1 6-8,0-2 42 8,2 0-17-8,-1-2-31 7,1-1-58-7,-2 1-2 9,0 3 13-9,0-1 2 7,0 3-53 2,0 0-115-9,-3 0-162 0,-7 5-345 7,-2 2-623-7</inkml:trace>
    </iact:actionData>
  </iact:action>
  <iact:action type="add" startTime="56642">
    <iact:property name="dataType"/>
    <iact:actionData xml:id="d14">
      <inkml:trace xmlns:inkml="http://www.w3.org/2003/InkML" xml:id="stk14" contextRef="#ctx0" brushRef="#br0">14819 11064 1502 0,'0'0'423'9,"0"0"-238"-8,0 0-13 9,0 0 44-9,0 0 20 7,0 0-91-7,0 0-46 8,0 0-25-6,0 0 0 4,0 0-4-6,-15-46 3 9,15 39 36-9,0 2 5 8,0 3 10-8,0-1-7 7,0 1-13-7,0 2-4 9,0 0-12-9,0 0-12 7,0 0-23-7,0 0-25 8,0 0-28-8,0 0-13 8,0 0-25-8,0 0-15 8,0 5-29-8,5-1-22 9,2 6 104-7,3 1 0 3,2 6 25-5,2 1-25 8,2 1 16-8,1 6-14 8,0 0 1-8,1 3 22 8,2 0-24-4,0 0-1 0,-1 2-2-4,1-1 1 8,-1 0-11-8,-3-1-1 9,-1-1-2-9,-1 0-7 7,0 0-4-7,-3-2 1 8,1 0 25-8,-2-5 9 9,-3-5-9-7,-2-3-22 3,-1-6 6-5,-1 0 13 8,-2-1-23-8,2-4-2 8,-3-1 3-8,0 1 9 0,2-1 0 7,-2 0 1 2,0 0-4-9,0 0-7 8,1 0-2-8,2 0-4 0,-2 0 13 12,2 0 6-8,1 0 4 0,2 0 9 0,3-5 35 0,4-3 15-4,1-2-8 7,3-1-17-2,1-5-24-5,2 0-1 9,0 0 0-9,1-1-3 0,0 1-19 6,2 2-1 3,-3 2-9-9,-1 1 32 9,1 1 0-5,-7 2-86-4,-1 5-89 3,-4 0-38 5,-3 0 1-8,-2 3-16 8,-3 0-56-8,0 0-99 0,-2 4-75 7,-5 1 19 2,-6 2-301-6</inkml:trace>
    </iact:actionData>
  </iact:action>
  <iact:action type="add" startTime="57193">
    <iact:property name="dataType"/>
    <iact:actionData xml:id="d15">
      <inkml:trace xmlns:inkml="http://www.w3.org/2003/InkML" xml:id="stk15" contextRef="#ctx0" brushRef="#br0">15351 11229 2123 0,'0'0'643'10,"0"0"-335"-1,0 0-46-8,0 0-20 0,0 0-27 8,0 0-36-8,0 0-44 8,0 0-63 1,0 0-69-9,0 0-3 0,-45-1-37 7,45 7-10-7,0 4 3 8,0 2 21 0,0 2 21-8,6 4 0 0,1 0 2 8,3 4 0-6,0-2 3 4,4 5 10-6,1 3-10 7,2 2 17-7,1 3 61 8,0 1 25-8,0-2-50 8,-1 2-31-8,-4-4 0 9,1-1-13-9,-1-3-10 7,-1-1 0-7,-1-3-1 9,-3-3 0-9,0-2 0 7,-1-5-1-7,-2-1-2 9,-1-4-26-5,-3-2-43 3,2-3-60-7,-3 1-23 5,0-3 50-5,0 0 35 7,0 0 15-7,0 0-18 9,-1-3-93-9,-3-2-272 7,-2 0-632 2,-3 0-325-9</inkml:trace>
    </iact:actionData>
  </iact:action>
  <iact:action type="add" startTime="57631">
    <iact:property name="dataType"/>
    <iact:actionData xml:id="d16">
      <inkml:trace xmlns:inkml="http://www.w3.org/2003/InkML" xml:id="stk16" contextRef="#ctx0" brushRef="#br0">15750 11575 7 0,'0'0'3042'9,"0"0"-2327"-8,0 0-482 8,0 0-180-8,0 0-36 9,0 0 8-9,0 0 15 7,0 0-37-7,0 0-3 8,0 0 0-4,4 57-3 0,0-33 1-4,-1 6 1 8,-3 3 0-8,3 3-15 8,-3 2 16-8,0-2 0 8,0-1-11-8,0-3-78 8,0-3-86-8,-3 0-110 9,0-3-170-9,0-2-250 7,-2-5-733-7</inkml:trace>
    </iact:actionData>
  </iact:action>
  <iact:action type="remove" startTime="65127">
    <iact:property name="style" value="instant"/>
    <iact:actionData xml:id="d17" ref="#d10"/>
  </iact:action>
  <iact:action type="add" startTime="65128">
    <iact:property name="dataType" value="strokeEraser"/>
    <iact:actionData xml:id="d18">
      <inkml:trace xmlns:inkml="http://www.w3.org/2003/InkML" xml:id="stk17" contextRef="#ctx0" brushRef="#br1">25622 11103 554 0,'0'0'489'2,"0"0"-163"6,0 0-72-7,0 0 6 7,0 0-53 2,0 0-25-9,0 0 6 0,0 0-40 8,0 0-38-8,0 0-39 7,-20-3 19 2,20 3 3-9,0-1 3 0,0 1-22 7,0 0-17-7,0 0-22 9,0 0-12 0,0 0-11-9,0-2-11 3,0 2 0 6,0 0-1-9,0 0 2 3,0 0 10 5,0 0-9-8,0 0 17 0,0 0 5 7,0 0 16-7,0 0 14 8,0 0 8 2,0 0 13-10,0 0-3 6,0 0 3-6,0 0 6 0,0 0 6 9,0 0-6-5,0 0 3 0,0 0 9-4,0 0-7 7,0 0-15-7,0 0-10 8,0 0-16-8,0 0-15 8,0 0-18-8,0 0-11 8,0 0-1-8,0 0-1 9,0 0-3-6,0 0-19 4,0 0 0-3,0 0-15-3,0 0-19 3,0 0-28 1,0 0-6-5,0 0-8 7,0 0 7-7,0 0 0 8,0 0 12-8,0 0 10 9,0 2 9-9,0-1 9 8,0 0 1-8,0 3 15 7,0-1-60-7,0 1-93 9,0-1-62-9,0 1-55 7,0 0-177-3,1-1-281 0,-1-3-660 0</inkml:trace>
    </iact:actionData>
  </iact:action>
  <iact:action type="add" startTime="67476">
    <iact:property name="dataType"/>
    <iact:actionData xml:id="d19">
      <inkml:trace xmlns:inkml="http://www.w3.org/2003/InkML" xml:id="stk18" contextRef="#ctx0" brushRef="#br0">25236 10669 426 0,'0'0'486'1,"0"0"-300"8,0 0-76-8,0 0 21 8,0 0 77-8,0 0 88 8,0 0 15-8,0 0-65 8,0 0-91-8,5-27-80 8,-5 24-30-8,2 2 19 8,-2 0 26-8,1 0 10 8,-1-2-1-4,2 1 4 0,-2 0 12-4,0 1 12 8,0-1 36-8,0 2 17 8,0 0-1-8,0 0-15 8,0 0-23-8,0 0-13 8,0 0-11-8,0 0-12 8,0 0-21-8,0-1-7 8,0 1-19-8,0-1-9 0,0-2-13 11,0 2-35-7,0 0 1-4,0 0 14 9,0 1 11-9,0 0 1 0,0 0-7 7,0 0-10 2,0 0-11-9,0 0-24 8,0 0-25-8,0 3-31 0,0 7-24 9,0 6 79-2,0 6 25-7,0 8 55 8,0 2-34-8,0 2-20 0,-3 2-2 7,-3 2 2 2,3-2-2-9,-1-1-14 8,0-2 12-8,-1-3 0 0,2-4-18 7,0-3 5 2,3-4 13-9,0-3-9 8,0-6 11-8,0-2-2 0,0-5-28 7,0-3 6 2,0 0 15-8,0 0 10 6,0 0 3-7,0 0 16 0,0 0-1 7,2 0 7-7,1-2 3 8,5-2-1 1,1-1 13-9,5-1-21 0,0 0-19 7,0 2-16-7,-3 0-14 8,4 3-1 1,-4 1 9-9,2 0-12 0,2 0 13 7,-2 0 2-7,1 2 4 8,-2 3 3 1,2-1-4-8,-2-1 14-1,1 1 1 11,-1-3 1-11,-3 1 0 3,1 0-1 6,-3 0-11-9,-1-2-7 3,-1 1-30 1,-3-1-1-4,1 0 10 8,0 0 12 0,0 0 0-8,3-1 6 0,-1-3-9 8,0-2-28-8,-1 2-56 8,1-3-49-8,-1 3-37 8,-1-3-43-8,1 1-100 10,-1-1-151-10,-2 2-217 6,2-4-259-6</inkml:trace>
    </iact:actionData>
  </iact:action>
  <iact:action type="add" startTime="68088">
    <iact:property name="dataType"/>
    <iact:actionData xml:id="d20">
      <inkml:trace xmlns:inkml="http://www.w3.org/2003/InkML" xml:id="stk19" contextRef="#ctx0" brushRef="#br0">25561 10910 1369 0,'0'0'1474'1,"0"0"-1041"5,0 0-147-1,0 0 33 0,0 0-40-4,0 0-27 8,0 0-26-8,0 0-72 8,0 0-71-8,-26-18-47 8,26 18-24-8,0 0-12 8,0 0-22-8,0 0-18 8,0 0-21-8,0 2-16 8,0 5 0-8,0 2 77 8,0 5 23-8,0 3 11 11,0 3 2-11,-1 4-8 5,-1 2 0-5,2 4 36 8,-2 4 13-8,-1-1-22 8,1 3-18-8,-1 0 18 8,0 1 6-8,-2-2-10 8,1 0-20-8,1-4-7 8,0-3-21-8,0-5-3 8,1-2-2-8,2-4-13 8,0-5 3-8,0-3 0 8,0-2-7-8,0-3-8 8,0-3-28-6,0-1-31 4,0 0 10-6,0 0 30 8,3-3 0-8,0-3-34 8,4-3-52-8,0-3-103 8,-1-2-187-8,-1 1-216 8,-5 2-711-8,0 3-639 8</inkml:trace>
    </iact:actionData>
  </iact:action>
  <iact:action type="remove" startTime="71001">
    <iact:property name="style" value="instant"/>
    <iact:actionData xml:id="d21" ref="#d11"/>
  </iact:action>
  <iact:action type="add" startTime="71002">
    <iact:property name="dataType" value="strokeEraser"/>
    <iact:actionData xml:id="d22">
      <inkml:trace xmlns:inkml="http://www.w3.org/2003/InkML" xml:id="stk20" contextRef="#ctx0" brushRef="#br1">10915 17004 1433 0,'0'0'1293'10,"0"0"-888"-9,0 0-293 8,0 0-93-8,0 0 10 7,0 0 63-7,0 0 51 9,0 0-29-5,0 0-63 0,0 0-51-4,4 2-15 7,-4-2 2-7,1 0 11 9,-1 0-1-5,0 0 2 0,2 0 1 0,-2 0 2 0,0 0 14-4,0 0 3 5,0 0 6 1,0 2 3-2,0-2-6-4,0 0-3 8,0 0-6-8,0 0-13 9,0 0-2-9,0 0-39 8,0 0-28-8,0 0-20 7,0 0-6-7,0 0 12 8,0 0 4-8,0 0 2 9,0 0-12-9,0 1-10 8,-3 1 6-8,3 0 19 7,-4 1 16-7,4 1-42 8,-1-2-55-8,-1 0-87 9,1-1-134-9,1 0-141 8,-2-1-264-8,1 0 99 8</inkml:trace>
    </iact:actionData>
  </iact:action>
  <iact:action type="add" startTime="73588">
    <iact:property name="dataType"/>
    <iact:actionData xml:id="d23">
      <inkml:trace xmlns:inkml="http://www.w3.org/2003/InkML" xml:id="stk21" contextRef="#ctx0" brushRef="#br0">18955 15662 1381 0,'0'0'793'5,"0"0"-460"-1,0 0-214-3,0 0 23 8,0 0 41-8,0 0 22 8,0 0-10-8,0 0-29 8,0 0-49-8,-62 3-19 8,62-3-32-8,0 1-25 8,0-1-41-8,0 0 0 8,0 0-25-8,0 0-16 8,3 2-10-8,4 2 51 8,5 0 16-8,6 0 25 8,4 0 19-8,7 0 9 8,7-4-6-8,4-2-4 0,5-7-30 7,5-3-3 2,2-4-5-9,2-1 10 8,0-2-31-8,1 0 0 8,0-2 0-8,-5 2 1 8,-4-1-1-8,-4 2 0 8,-4 3-22-8,-8 2-13 8,-4 3 0-8,-7 4 10 8,-8 0-16-8,-5 5-9 8,-1-1 9-8,-3 2 41 8,-2 0 3-8,0 0 26 8,0 0 8-8,0 0-2 8,0 0-7-8,0 0-6 8,0 0-20-8,0 0-2 8,0 0-22-8,0 0-9 8,0 0-1-8,0 0 22 8,0 0 10-4,0 0 11-4,-2 0-11 8,0 0-19-4,-2-1-15-4,1-3-105 8,-2-2 7-3,-1-1 18-3,-1 0 9-1,1-4-16 7,-2 2 22-8,1-2-16 8,1-1 22-8,-1 1 54 0,-2 2 39 7,0-1 4 2,2 0 15-9,0 3 3 8,-2 0 14-8,-1 2 15 0,1 2 48 7,-2-1-6 3,2 1-7-10,-2 0-26 7,0 2-9-7,2 1 9 0,0 0 0 7,1 0 23 2,3 0 33-9,2 0 7 8,2 0-16-8,1 0-50 0,0 0-57 12,0 0 0-8,0 0-12-4,0-1-1 8,0 1 0-8,0 0-9 3,0 0-10 6,1 0-5-9,-1 0-4 8,5 0 0-4,2 0 19-3,1 0 22-1,4 0 22 6,4 0 0-6,0 0 10 8,2 0-1 1,2 1-19-9,-1-1-10 0,1 1 11 7,1 2-13-7,0 0 0 8,-1-2 0 1,-2 2-1-9,0 0 1 0,1 1-2 12,-4 0-11-12,0 0 11 8,0 0-1-4,-3-1-16-4,-3 1 4 0,-1-1-4 7,-2 0 6-7,-4-2 11 8,0 3-1 1,-2-2 0-9,0-1 1 0,0 2 2 7,0 4 16-7,0 0 31 8,-2 5 6 1,-2 2-6-9,-3 3-24 0,-1 1-20 7,-1 3-3-7,0 1-2 13,0 3-1-13,-1-2 0 3,4 4-17-3,-1-1 1 8,3-1 3-8,-1-1 15 8,2-3 1-8,2-5-3 8,1-2-28-8,0-3-7 8,0-2 7-8,0-2 12 8,1-4 0-8,-1 1-6 8,3-2-7-8,-3-2 1 8,0 0 12-8,0 0 19 8,0 0 16-8,0 0 12 8,0 0 13-8,0 0 3 8,0 0 3-8,0 0-9 8,0 0-38-8,0 0-11 8,-3 2-51-8,-2-1-58 8,1 2-35-8,-1-1-150 8,-1 2-82-8,-1 0-167 8,1 0-461-8,-2 0-309 8</inkml:trace>
    </iact:actionData>
  </iact:action>
  <iact:action type="remove" startTime="77505">
    <iact:property name="style" value="instant"/>
    <iact:actionData xml:id="d24" ref="#d23"/>
  </iact:action>
  <iact:action type="add" startTime="77506">
    <iact:property name="dataType" value="strokeEraser"/>
    <iact:actionData xml:id="d25">
      <inkml:trace xmlns:inkml="http://www.w3.org/2003/InkML" xml:id="stk22" contextRef="#ctx0" brushRef="#br1">19504 15552 2015 0,'0'0'628'2,"0"0"-339"5,0 0 9-2,0 0-5-4,0 0-2 3,0 0-33 6,0 0-37-9,0 0-66 8,0 0-59-4,0 0-40-4,-17-6-25 8,17 6-13-4,0 0-17-4,0 0-1 9,0 0-18-5,0 0-10-4,0 0-6 8,0 0-3-4,0 0-3-2,0 0 3-2,0 0-16 5,0 0-21-5,0 0-17 7,-2 0-5-7,2 0-27 9,0 0-18-1,0 0-26-8,-1 0-36 0,-1 0-45 7,2 0-40-7,-4 0-105 8,1 0-160 1,-1 0-495-9,1-1 70 0</inkml:trace>
    </iact:actionData>
  </iact:action>
  <iact:action type="add" startTime="78261">
    <iact:property name="dataType" value="strokeEraser"/>
    <iact:actionData xml:id="d26">
      <inkml:trace xmlns:inkml="http://www.w3.org/2003/InkML" xml:id="stk23" contextRef="#ctx0" brushRef="#br1">19164 14286 1012 0,'0'0'589'9,"0"0"-167"-8,0 0-98 9,0 0-23-9,0 0-12 8,0 0 16-5,0 0 0 1,0 0-43 0,0 0-42 0,0 0-41-4,0-3-30 8,0 3-34-8,0 0-22 8,0 0-16-8,0 0-12 8,0-1-16-8,0 1-12 8,0 0-13-8,0 0-8 8,0 0-16-8,0 0 0 8,0 0-19-4,0 0-5 0,0 0-10-4,0 0-12 8,0 0-19-4,0 0-21 0,0 0-38 0,0 0-25 0,0 1-22-4,0-1-40 8,0 1-67-4,0-1-119 0,0 2-152 0,0-1-208 0,-1 1-235-4,-1-2 190 8</inkml:trace>
    </iact:actionData>
  </iact:action>
  <iact:action type="add" startTime="78762">
    <iact:property name="dataType" value="strokeEraser"/>
    <iact:actionData xml:id="d27">
      <inkml:trace xmlns:inkml="http://www.w3.org/2003/InkML" xml:id="stk24" contextRef="#ctx0" brushRef="#br1">19155 14289 2726 0,'0'0'1094'9,"0"0"-630"-8,0 0-111 9,0 0-61-9,0 0-18 8,0 0-21-4,0 0-26 0,0 0-42-1,0 0-55 1,0 0-40 5,0 0-33-9,0 0-15 3,0 0-20 1,0 0-21 0,0 0-1 0,0 0-3 5,0 0-16-9,0 0-26 0,0 0-30 8,0 0-40-8,0 0-24 8,0 0-39-8,0 0-38 8,0 0-79-4,0-2-143 0,3-1-154 0,0-1-195 0,3-1-564-1,2-5-92 2</inkml:trace>
    </iact:actionData>
  </iact:action>
  <iact:action type="remove" startTime="79149">
    <iact:property name="style" value="instant"/>
    <iact:actionData xml:id="d28" ref="#d12"/>
  </iact:action>
  <iact:action type="add" startTime="79150">
    <iact:property name="dataType" value="strokeEraser"/>
    <iact:actionData xml:id="d29">
      <inkml:trace xmlns:inkml="http://www.w3.org/2003/InkML" xml:id="stk25" contextRef="#ctx0" brushRef="#br1">19175 14196 738 0,'0'0'2004'9,"0"0"-1487"-8,0 0-371 8,0 0-79-8,0 0 3 8,0 0 25-8,0 0 12 8,0 0 3-8,0 0-51 9,0 0-59-6,11-25-28 2,-6 14 6-1,4-1 6-1,0 3 14-3,-4 2-11 8,0 2-2-8,-4 3-4 9,1 2 6-9,-2 0-6 8,0 0-28-8,0 0-54 7,0 2-115-7,-3 5-68 8,-3 4 47-8,-1 1-37 9,-2 4-172-9,2-1-246 7,0-1-461-7</inkml:trace>
    </iact:actionData>
  </iact:action>
  <iact:action type="remove" startTime="79845">
    <iact:property name="style" value="instant"/>
    <iact:actionData xml:id="d30" ref="#d13"/>
  </iact:action>
  <iact:action type="add" startTime="79846">
    <iact:property name="dataType" value="strokeEraser"/>
    <iact:actionData xml:id="d31">
      <inkml:trace xmlns:inkml="http://www.w3.org/2003/InkML" xml:id="stk26" contextRef="#ctx0" brushRef="#br1">19614 14055 2513 0,'0'0'988'2,"0"0"-682"6,0 0-180-7,0 0 4 8,0 0-27-4,0 0 6 0,0 0-25 0,0 0-29 0,0 0-39 0,0 0-16 0,-55 18-13 0,53-16 12 0,0-2-17 0,2 1-19 0,0-1-19 0,0 0 0 0,0 0-7-4,0 0-21 7,0 0-23-3,0 0-9 0,0 0-4 0,2 0 6 1,-2 0 7-1,0-1 8 0,0 1 4 0,0 0-4 0,0 0-19 0,0 0-81 0,0 0-168 0,0 4-200 0,-2 3 93 0,-6 3-96 0</inkml:trace>
    </iact:actionData>
  </iact:action>
  <iact:action type="add" startTime="85629">
    <iact:property name="dataType"/>
    <iact:actionData xml:id="d32">
      <inkml:trace xmlns:inkml="http://www.w3.org/2003/InkML" xml:id="stk27" contextRef="#ctx0" brushRef="#br0">14843 11825 761 0,'0'0'658'1,"0"0"-271"3,0 0-160 6,0 0-65-9,0 0-35 3,0 0 28 6,0 0 22-9,0 0-25 0,0 0-56 7,-3-2-38-7,3 1-26 8,0 1 7 1,0-1 9-9,2 1 9 3,-2-1 7 3,0-1 6-6,0 2 10 6,0 0 3 3,0 0-7-9,0 0 0 0,0 0-3 6,0 0 0-6,0 0-10 8,0 0-4 2,0 0-8-10,0 0-14 0,0 0-8 7,0 0-4-7,0 0 0 8,0 0 6 1,0 0-2-9,0 0-1 3,0 0 1 1,0 0-1 0,0-1 3 2,0-1 9 1,0-1-9-7,1 1-6 3,-1 1 3 1,0-3 6 0,0 4 13-1,2 0 9 1,-2 0 12 0,0 0 0-4,0 0-4 9,0 0-11-9,0 0-7 8,0 0-6-8,0 0-6 8,0 0-4-8,0 0-2 8,0 0-7-4,0 0-5 2,0 0-4-3,0 0-10 2,0 0 0-5,0 0 1 5,0 0-1-5,0 0-2 9,0 4-12-9,0-2-10 8,-2 3-14-8,1 2-20 8,-2 6 50-8,0 5 6 8,-1 6 16-8,-2 0 2 7,-2 6-16-7,-1 2-2 9,-4 3 0-9,-2 5 14 7,-2 0 11-7,1-2-10 8,-2-1-14-8,2-3 2 8,0-2-3-6,3-6-1 4,2-3-11-6,5-7 11 9,1-8-2-9,2-1-22 8,3-4-5-8,0-3 8 8,0 0 21-8,0 0 1 7,0 0 2-7,0 0-1 9,0 0-1-9,0-3-18 8,0 1-4-8,0-2-11 8,0 0-38-8,0-1-59 7,0-1-96-7,0 2-134 9,0 3-193-7,0 1-440 4,-8 0-787-6</inkml:trace>
    </iact:actionData>
  </iact:action>
  <iact:action type="add" startTime="86938">
    <iact:property name="dataType"/>
    <iact:actionData xml:id="d33">
      <inkml:trace xmlns:inkml="http://www.w3.org/2003/InkML" xml:id="stk28" contextRef="#ctx0" brushRef="#br0">14015 11401 230 0,'0'0'1138'5,"0"0"-644"-4,0 0-208 8,0 0-144-8,0 0-35 7,0 0 38-7,0 0 23 9,0 0-26-9,0 0-39 7,0 0-17-7,0 0-2 8,0 0 8-8,0 0 10 8,0 0-3-5,0 0-7 2,0 0-10-5,0 0-6 9,0 0-9-6,0 0-4 0,0 0-3 0,0 0-4 4,0 0-6-7,0 0 4 8,0 0-3-4,0 0-1 0,0 0-3 0,0 0 2-4,0 0-2 3,0 0 3 6,0 0 0-9,0 0-10 8,0 0-3-8,0 0-6 0,0-1 0 10,0 1-6-5,0 0-1-1,0-1-2 0,0 1 0 0,0-2-4-4,0 2-2 3,0-1-4 7,0 1-9-10,1-4-3 8,1-1-2-8,2-1-26 0,4-3-12 7,1-3 3 1,3 0 9-8,2 1 13 9,1-1 15-9,0 2-1 0,0 1-21 6,1 0 4 4,-2 3 5-8,3 0 10 4,-2 1 2-6,2 1-21 8,-2 3-18-8,2 1 6 7,-1 0 32-7,-2 1-11 9,-1 6 1-9,-2 2-10 7,-2 5 22-3,-4 4 10-4,-5 5 8 3,0 6-6 6,-11 2-12-9,-6 4-25 0,-3 1-25 8,-2 0-3-8,-1-4 19 8,3-3-7 1,3-5-12-7,3-4 2-2,3-3 4 5,4-6 6-5,4-4 10 8,2-3 9 1,1-3 9-9,0-1 10 0,0 0-19 7,0 0 22-7,0-4 6 8,0 3 26 0,3-5 12-8,2 1 6 9,1-2-9-9,2-3-10 0,0 3-17 6,-1-1-13 4,-1 3 0-10,-3 0-1 7,1 3-20-4,1 1-21-3,-2 0-6 9,2 1-3-9,2 0 15 6,-1 0 13-6,2 2 10 5,1 4 11-5,2-1 0 13,0 3-1-13,-1 0-16 3,0 3-11-3,1 1-9 9,-2 3 4-9,-1 0-10 8,-4 0 9-8,0 1 3 8,-1 2-19-8,-3-2 27 7,0 2 24-7,-3 0 16 13,-7-4 117-13,1 3-45 4,-5-6-66-4,0 0-6 8,-5-5 0 0,-1-1 0-8,0-1 31 0,-5-4-13 7,-1 0 4-7,0 0 21 9,1-2-24-9,3-5 25 7,0 2-7-7,5-1-12 8,4 1 15-4,3 0-31 0,3 3 9-4,5 0-6 9,-1 0-28-9,3 1-21 12,0 1-41-12,0 0-37 4,0 0-21-4,0 0-21 8,0 0-7-8,0 0-74 7,3 0-83-7,3 0 4 9,0 4-37-1,-1-1-229-8,-2 2-424 0</inkml:trace>
    </iact:actionData>
  </iact:action>
  <iact:action type="add" startTime="87921">
    <iact:property name="dataType"/>
    <iact:actionData xml:id="d34">
      <inkml:trace xmlns:inkml="http://www.w3.org/2003/InkML" xml:id="stk29" contextRef="#ctx0" brushRef="#br0">13723 11885 2214 0,'0'0'999'5,"0"0"-652"0,0 0-202-4,0 0-12 8,0 0 46-8,0 0 118 7,0 0-3-3,0 0-82 0,0 0-80 0,0 0-34 0,6-42-10 0,-6 42-5 0,-3 0-7 0,3 0-24 0,-4 0-25-4,-3 3-27 8,0 3-61-4,-5 2-30 0,-4 6 15-4,0 5 15 8,-4 4 21-8,0 5 25 9,1 4-1-9,-2 2 14 7,2 0-16-7,2 1-7 8,1-4-14-8,3-6-4 9,4-5-22-9,2-3-14 7,0-4-8-7,4-4-11 9,2-4-26-9,-1-2-12 8,2-2-11-8,0-1 18 8,0 0 54-5,-1-1 47 2,-1-5-7-5,-1-5-164 7,0-4-252-7,-2-3-162 0,-1-4-187 8,3-1 9 1</inkml:trace>
    </iact:actionData>
  </iact:action>
  <iact:action type="add" startTime="88515">
    <iact:property name="dataType"/>
    <iact:actionData xml:id="d35">
      <inkml:trace xmlns:inkml="http://www.w3.org/2003/InkML" xml:id="stk30" contextRef="#ctx0" brushRef="#br0">12819 11401 893 0,'0'0'567'5,"0"0"-320"-4,0 0-58 0,0 0 12 7,0 0 39-7,0 0-8 8,0 0 13-8,0 0-65 8,0 0-52-8,-26-58-35 7,24 55 12-7,1-2 7 9,-2-1-1-9,2 2-19 7,-1 2 6-7,1 1 31 8,1 1 9-8,-2 0-12 8,2 0-23 1,-1 0-31-9,1 0-40 0,0 0-32 7,0 0-22-7,0 0-15 8,0 0-4-8,0 0-2 8,0 0 8-8,0 0 10 8,0 0 0-8,0 1-3 8,0-1-14-8,0 1 14 8,0 1 12-8,0 2 16 9,1 3 1-9,2-1 11 7,0 5 19-7,3 2 5 9,-1 2-14-6,1 4 6 2,1 3 28-5,-2 4-34 7,2 5 0-7,1 4 6 8,-2 3-16-8,2 5 29 9,0 2-20-9,2 1 10 8,0-1-28-8,-1-2 10 8,4-3 2-8,-1-7-12 7,2-2-3 2,0-4 0-9,-2-5-1 0,2-3-2 7,-2-4-7-7,-1-1 10 8,-2-3 0 2,-2-2-2-10,-1-1 0 0,-2-2 2 7,2-1 15-7,-5-1-2 7,2-1-11-7,-3-2 0 8,0-1 13-8,0 0 16 8,0 0 16-8,0 0 2 9,0 0 4-9,0 0 2 8,0 0 1-8,0 0-4 7,0-1-52-7,-1-2-34 8,-4-1-138-8,0-1-30 8,1 2-37-3,-2-1-101-2,1-1-190 1,1 3-499 1,0-2-626-5</inkml:trace>
    </iact:actionData>
  </iact:action>
  <iact:action type="add" startTime="90661">
    <iact:property name="dataType"/>
    <iact:actionData xml:id="d36">
      <inkml:trace xmlns:inkml="http://www.w3.org/2003/InkML" xml:id="stk31" contextRef="#ctx0" brushRef="#br0">10526 12888 392 0,'0'0'584'1,"0"0"-376"8,0 0-208-8,0 0-73 8,0 0-2-8,0 0 75 8,0 0 94-8,0 0 33 8,0 0-32-4,0 0-11 0,27-14-2-4,-24 11 15 8,0 2-32-8,0 1-6 8,-2-1-7-8,-1 1-10 7,2 0 0-7,-2 0 10 8,0 0-16-4,1 0-36 0,1 0 2 0,-1 0 32 0,2 1-18 0,1 0-2 1,2 2-12-1,-3-2-1 0,1 1 25 0,0-1-24 0,2 0 21 0,0-1 51 0,2 1-5-4,1-1 31 8,0 0-10-4,5 0 11 0,-1 0-27 0,3 0-10 0,2 0-6-4,0 0 10 8,3-2-7-8,0-1-32 8,2-1-16-8,1 3 0 8,0 0-13-8,0-1 19 7,2 2-16-7,1 0 20 8,-2 0-23-8,1 0 0 9,-3 2-2-9,1 0-24 7,2 4 26-7,-1-1 11 9,-3 0 8-9,2 1-18 8,-1-1 2-8,3 1-1 8,-2-3 18-8,1 1-19 7,1-3 15-7,1-1 25 9,2 0 1-9,1 0-3 8,4-1 40-8,2-5 11 8,2-2-33-8,3 0 23 0,-1-1-52 7,-1 2-28 2,1-1-12-9,-4 1 8 8,1 2 2-8,-4 3-14 0,-3-2 15 7,2 4 1 2,-2 0-12-9,-1 0 11 8,-2 0 0-4,-1 0-2-4,-2 3 1 3,-2 0-26 7,-2 2 13-10,0 1 15 6,2-1 0-6,-2 0 0 0,3-1 13 7,2 1 2 2,0-1 11-9,2-2 6 9,2-2-32-5,1 0 12-4,3 0 27 3,2 0-14 6,5-2 10-9,0-2-16 8,2-1 3-8,4-2-19 0,-1 1 16 7,2-1 22 2,0-1-3-9,0-2-22 8,-1 4 3-8,0-1-19 0,-4-1 1 7,0 3 17-7,-3-2-18 8,-5 3-2 1,1 1-18-9,-5 0 19 0,-1 0 1 7,-2 2-2-2,-1-1 2-2,-1 1 25 6,-2 1-12-9,0-3-12 0,1 2 14 7,2-1 11-7,0 0 18 7,2-2 6 3,4-3 10-10,3-2 2 6,-2 2 11-1,4-1-10-3,0-3-44 3,1 0 2 1,0-2 14-5,0 1-10 4,-2-1-23 0,0 2 13-3,0-1 0 3,-3 2-14 1,1-2 13-5,0 3-12 4,-4-1 2 0,0 1-4-3,-2 1-1 3,-1 0-2 1,-1 2 2-5,0 1 1 4,0 0 2-3,-2 0 0 3,-2 1 0 0,1-2 19-3,0 1 1 3,0 0-3 0,-1-1-7-3,1-1-12 3,3 1 12 0,0-2-10-3,1 0 14 3,3 1 15 0,1-2-7-3,0 1-24 3,0-1 0 0,0-1 11-3,1-1-10 3,-2 3-1 0,-1-2 0-3,1 3-1 3,-5-1 1 0,1 1 3-2,-3-2 10 1,0 2-13 1,0 3 0-3,-3-3 0 3,3 0 0 0,-4 2 0-3,4-2-2 3,-1 1-2 0,1 1-8-3,0-2 11 3,3 2 1 0,1 0 0-3,2-2 0 3,1 2-1-3,-1-1 0 3,1-1-1 0,2 1 2-2,1-1 0 1,-1 1 1 1,1 0 11-3,-1-1-9 3,-2 1 0 0,-1 0-1-2,1-1 1 1,-4 2 18 1,-1-1-5-3,-5 1-15 3,0 0 0 0,1 2 85-2,0-3-46 1,-1 0 96 1,0 0-72-3,-1-2-64 3,-2 3-12 0,-1-1 10-2,1 1-11 1,-2 0 13 1,2 0 1-3,-2 0-1 3,2 2-1 0,-2-1-11-2,0 1 0 1,2 0 10 1,-1-1 1-3,0 2-1 3,-2-3-14 0,4 3 4-2,-2-2 12 1,2 2 13-1,1-1 3 1,1 1-14 1,0-3-2-3,-1 3-1 4,-2-2-15-2,-2 3 1-1,-1-1 0 1,-4-1 12 1,2 1 0-3,-1 1 0 4,0 0 0-2,1-1 2-1,0 1 0 1,0 0 1 1,3 0 1-3,-2-1 0 4,0 2 0-2,0-3-1-1,0 2 0 1,0-2-1 1,-1 3 1-3,1-2-1 4,-3 1 0-2,0 0-2-1,1-1 1 1,1 1 1 1,-1 1 0-3,-1 0 1 4,2-1 0-2,-1 1-1-1,0 0 0 1,0 0 0 1,2 0-1-3,-1 0 1 4,3 0 0-2,-3 0 0-1,1 0-1 1,1 0 2-2,0 0 2 3,0 0 0 1,-1 0 1-5,0 0 9 5,-2 0-11-2,1 0 1-2,1 0-2 3,-2 0 0 1,1 0 0-5,-1 0 3 5,3 0 9-2,-2 0-10-2,1 0 1 3,2 0-2 1,-4-1 0-5,1 1 0 5,1 0-1-2,-3 0-1-2,0 0-2 3,0 0-9 1,-3 0 9-5,1 0 0 5,-3 0-10-2,2 0 11-2,-2 0 0 3,1 0 0 1,-1 0 2-5,0 0 1 5,0 0 1-2,0 0-1-2,0 1 2 3,-2-1 0 1,2 0-1-5,-1 0 11 5,0 0-11-5,3 1 0 4,-2-1 1 0,-1 0 9-3,0 0-10 3,2 0 0 1,-3 0 0-4,2 0 1 2,0 0 13 1,-1 0-13-3,2 0 0 3,-3 0 0 1,0 0 12-5,0 0-14 4,-1 1 1 0,0-1 0-3,-2 0 1 3,2 0 0 1,-1 0-1-5,-1 0 0 4,0 0-1-1,0 0 2-2,0 0 0 3,0 0 9 1,0 0 0-4,0 0-9 2,0 0 13 1,0 0-13-3,0 0 9 3,0 0-10 1,0 0 1-5,0 0 0 4,0 2-1 0,0-2-2-3,0 1-12 3,0-1-9-3,0 0-7 3,0 1-12 0,0-1-18-3,-1 0-28 3,1 2-29 0,-2-2-18-3,2 0-62 3,0 3-113 0,0-1-169-3,0 1-83 3,0-1-489 0,0-1-528-3</inkml:trace>
    </iact:actionData>
  </iact:action>
  <iact:action type="remove" startTime="107360">
    <iact:property name="style" value="instant"/>
    <iact:actionData xml:id="d37" ref="#d0"/>
    <iact:actionData xml:id="d38" ref="#d1"/>
    <iact:actionData xml:id="d39" ref="#d2"/>
    <iact:actionData xml:id="d40" ref="#d3"/>
    <iact:actionData xml:id="d41" ref="#d4"/>
    <iact:actionData xml:id="d42" ref="#d5"/>
    <iact:actionData xml:id="d43" ref="#d6"/>
    <iact:actionData xml:id="d44" ref="#d7"/>
    <iact:actionData xml:id="d45" ref="#d8"/>
    <iact:actionData xml:id="d46" ref="#d9"/>
    <iact:actionData xml:id="d47" ref="#d14"/>
    <iact:actionData xml:id="d48" ref="#d15"/>
    <iact:actionData xml:id="d49" ref="#d16"/>
    <iact:actionData xml:id="d50" ref="#d19"/>
    <iact:actionData xml:id="d51" ref="#d20"/>
    <iact:actionData xml:id="d52" ref="#d32"/>
    <iact:actionData xml:id="d53" ref="#d33"/>
    <iact:actionData xml:id="d54" ref="#d34"/>
    <iact:actionData xml:id="d55" ref="#d35"/>
    <iact:actionData xml:id="d56" ref="#d36"/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7:07:57.8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479">
    <iact:property name="dataType"/>
    <iact:actionData xml:id="d0">
      <inkml:trace xmlns:inkml="http://www.w3.org/2003/InkML" xml:id="stk0" contextRef="#ctx0" brushRef="#br0">12258 3609 1971 0,'0'0'716'2,"0"0"-417"3,0 0-216 1,0 0-41-3,0 0 6 4,0 0 31-3,0 0 43 1,0 0-2-1,0 0-31 3,-1 2-25-4,1-2-1 4,0 0 3-2,0 0-6-1,0 0-7 1,0 0-5 1,0 0-8-3,0 0-11 4,0 0-11-2,1 0-16-1,-1 0 11 1,0 0-12-2,0 0 0 3,0 0 0 0,0 0 1-3,0 0 1 3,0 0 10-1,0 0 0-2,1 0-9 3,-1 0-1 2,2 0-1-6,-2 0-2 5,0 0 0-2,0 0-13-2,1 0 0 3,-1 0-6 1,3 0-6-5,-1 0 0 5,5 0 25-2,1 0 3-2,1 1 0 3,5 1 16 1,-1 1-16-5,5-3 19 5,1 2 6-2,4-1-8-2,1 1-4 3,3-1 5 1,2 0-2-5,0 2-17 5,4-2-1-2,0 2-1-2,-1 1-2 3,3-2 0 1,-1 2 0-5,-2 0 0 5,3 0-10-6,-2 1 10 6,-1 0 0-1,1 2 1-3,0-1-2 4,-1 1-9-1,1 0 12-4,1 1-1 4,1-1 1 0,-1 1 0-3,1 0-2 3,1 0 1 1,0-2 1-6,0 1 0 6,4 0 2-1,-1-1-1-3,0 0 0 3,4 0 1 1,1-1 0-5,3 1-1 4,1 0 1 0,2-1-2-3,-1 1 0 3,5-1 0 1,0 2 0-5,2-1 0 4,-2-1 0 0,5 1 0-3,2-1 0 3,-1 2 1 1,4-1-1-5,0-1 16 4,5 0-7 0,-1 0-9-3,4-1-3 3,0 2 3 1,2-3 1-5,-1 1 1 4,4 1-1-3,-2-2-1 3,1 1-1 0,-2 1 0-3,0-1 1 2,1 1-2 2,-4 1 0-4,1 1 2 3,-4 1-1 0,-2 0 0-3,0 2 0 2,-4-3-2 2,2 4 1-4,-4-3-1 3,2 0 1 0,-3 0-7-3,-3 0 9 2,2-1 0 2,-2 3 0-4,-1-4 2 3,1 0-2 1,1 1 1-5,-1-1 1 3,1 1 0 2,-1-1-1-4,1-1 2 3,1 0 1 0,1 1-2-3,-2-4 10 2,2 2-11 2,0 0-1-4,0-2 0 3,0 1 12 0,2 0-12-3,-2-1-3 2,0 2 1-1,-1-2 0 2,1 1 2 0,-1 1 0-2,1-1 0 1,-2 0 0 0,2 0-3-1,-4-1 2 2,0 1 0 0,1 1 0-2,0-1 0 1,-1 0 1 0,1 0 1-1,0 0 2 2,2 1 0 0,4-3-1-2,3 0 2 1,1 2-2 1,3-3 10-3,4 0-11 3,3 0 2 0,2 0 10-2,2 0-13 1,4 0-2 1,-2-1 1-3,2-2 0 3,1 0 1 0,0 0-3-2,0 1 0 1,1-2 3 0,4 2 0-1,-1-2 2 2,2 1 10 0,2-2-12-3,1 1-2 3,1-1 0-1,0 1 2-1,2-1 2 2,1 0-2-3,0 1 1 4,-3 0-1-2,-1-1 1-1,-1 1-1 1,0 1 0 1,-3-2-2-3,0 1 2 3,-4 3 0 0,1 0-3-2,-4 0-10 1,1-1 12 1,-5 1 0-3,0 0 1 4,-4 0 0-2,0 1 1-1,-3-1-1 1,-2-1 2 1,-3 1-2-3,4-2 0 3,-3 1 2 0,2-1 1-2,2 2 10 1,0-3 2 1,3 2 9-3,0-1-24 3,0 0 0 0,1-1 1-2,-3 2 1 1,0-2 2 1,-1 1-4-3,-3-1 1 3,-2 2 1-2,-2-2 13 2,0 0-14 0,-3 0 2-4,-3-1 0 4,0 0 9 0,-3-1 0-2,-2 1-12 2,-4-2 2-1,1 1 16-2,0-1-2 3,-1 1 2 0,2-4-5-2,1 2-10 1,3 0 10 0,0 0-13-1,1 0-12 3,1-1 12-2,-1 2 0-1,1-1 0 1,-3-1 0 1,-2 1-1-3,-2 1 2 3,-3 0-1 0,-6-1 0-2,0 3-1 1,-5-2 1 0,-2 3 2-1,-5-1 0 2,-1-1 1 0,-6 1 9-2,0 1-8 1,-6 1-1 0,-3 0 12 0,-3 0 4 1,-1-1-4 0,-1 3 1-2,-2-3-4 1,4 2-9-1,-2-1-3 1,4-1 0 1,0 0-12-3,2 2 0 4,3-2-1-2,1 2-6-1,1-3-2 1,3 4 5 1,2 0-5-3,1-1 2 4,-5 2-3-2,2 0 19-1,0 0 0 1,-4 0-13 1,1 0 14-3,-3 2-10 4,-2-1 10-2,-3 0 1-1,-2 0 0 1,-3 1-2 1,-3 0 1-4,-1-2 1 5,-3 0 1-2,0 0 21-1,0 0 10 1,0 0 22 1,0 0 22-3,0 0 5 4,0 0 0-2,0 0 10-1,0 0-1 1,0 1-25 1,0-1-30-3,0 0-22 4,0 0-12-5,0 0-16 5,0 0-2-2,0 0-1-2,0 0 1 3,0 0-4 1,0 0-2-5,0 0 2 5,0 0 4-2,0 0-1-2,0 0 4 3,0 0 0 1,0 0 12-5,0 0-16 5,0 0-30-2,0 0-66-2,0 0-43 3,-3 0-41 1,0 0-53-5,0 0-63 5,-2 1-141-2,-4 0-269-2,2 2-537 3</inkml:trace>
    </iact:actionData>
  </iact:action>
  <iact:action type="add" startTime="12532">
    <iact:property name="dataType"/>
    <iact:actionData xml:id="d1">
      <inkml:trace xmlns:inkml="http://www.w3.org/2003/InkML" xml:id="stk1" contextRef="#ctx0" brushRef="#br0">2547 6503 1107 0,'0'0'1218'5,"0"0"-1034"-4,0 0-184 8,0 0-142-8,0 0 119 8,0 0 23-8,0 0 101 8,0 0 44-8,0 0 13 8,0 0-23-8,-4 0-20 8,4 0-9-8,0-3 6 7,0 3 13-7,0 0 11 8,0-1-6-4,0 1-10 0,0 0-6-4,0 0-10 9,0-2-7-4,0 2-18-2,0 0-20 1,0-1-12-4,0 1-13 3,0-1-12 6,0 1-6-9,0 0-13 8,0 0 0-8,0 0-2 0,0 0-1 6,0 0-3 3,0 0-13-9,0 0 13 9,0 0-9-9,0 0 8 0,0 0-8 7,0 0 9 1,0 0-13-8,0 0 4 9,0 0-4-5,0 0 6-4,3 0 10 3,3 0 3 6,0 0 16-9,-1 0-16 8,5-2 16-8,-2 2-1 0,2-1-2 7,0 1-4 2,3-1 1-9,0-2-11 7,0 3-1-7,1 0-1 0,2-2-1 7,0-1 0 2,1 2 1-9,2 0 1 8,1-2-1-8,0 0 0 0,-1 2-2 13,0 1 0-13,-2 0 2 3,2 0 1 6,-2 0 2-9,-3 0 0 0,2 0-1 7,-3 0 13-7,-1 1-2 8,1 1-13 0,-3 2 1-8,1-3 2 0,-1 3 12 8,1-2 1-8,0-2-4 8,-2 3-11 1,-2-2-1-9,3-1 0 0,0 1 1 7,0-1-1-7,0 2 13 7,3-2 2 2,-1 0 1-9,2 0-15 0,1 1 0 7,2-1 1-7,-3 1-2 8,3-1 0 1,1 0-2-9,1 2 1 0,1-2-2 8,-1 1 0-8,2-1 2 7,-3 4-1 3,2-2-2-10,0-1 2 0,-1 2 2 7,-1 0-1-7,2 1 1 7,-4-3-1-3,1 4-1 0,0-3 1 2,-2 1-2-4,1 1 0-2,-2 0 3 8,1 0 0-8,1-2 0 9,0 2 12-9,1-1-9 7,-1 0 9-7,4-2-11 9,0-1 1-9,-1 1-1 8,1-1 11-8,3 0-9 8,0 0-1-8,3 0 1 8,0 0 0-8,1 0 0 8,-1 0 7-8,0-1-10 7,-2-2-15-1,-2 2 12-4,0-1-19-2,-2 2 19 8,0 0 3-8,-1 0 3 9,-3 0-2-9,-2 0-1 7,-2 0-12-7,-2 2 8 8,0-1-11-8,0 1 13 8,-2-1 1-8,0 0-2 9,-1 1 1-9,-1 0-1 8,0-1 0-8,-2-1 3 7,3 0 0-7,-1 0 0 8,1 1 3-2,-1-1 9 0,3 1 0-5,1-1-9 4,1 0 13-5,5 0-1 7,2 0 1-7,5 0-13 8,4 0 43-8,6-2-5 8,3 0-38-8,2-1-1 7,3 1-1-7,-2-1 20 8,0 1-19-8,-1 1 0 8,-1 1-2-8,-4 0-1 8,-4 0-1-8,0 0-13 9,-3 0 12-9,-2 1 0 8,-1 4-10-8,-1-3 12 8,-2 2 1-8,-1-2 1 0,1 3 1 6,-4-3 2 3,3 1 11-9,-3-1-3 9,2 2-10-9,1-3 14 0,1 0-15 7,3 2 2 2,0-3 12-9,2 0-2 8,1 0 2-8,3 0-3 0,-2 0-12 12,2 0 0-8,-2-3 0-4,0 2 2 8,2-3-2-8,-1 2 1 0,-4 1-1 7,4-4 0 2,-2 5-3-9,-2-2-12 8,-1-1 12-8,-1 2-9 0,-1 1 10 7,1 0 2 2,2 0 0-9,-3-1 2 7,2 1 0-7,0-2 0 8,3 2 1-8,0-3 12 8,3 2-13-8,2-2-1 8,3 0 0-2,3-2 1-4,-1 2-1-2,3-1-1 0,0-2 0 7,1 2-1 2,-1-2-2-9,1 5-9 8,-2-3 10-4,2 1 0-4,-4 2-1 3,0-2 2 7,-4 1 1-10,1-2 1 0,-4 4-1 7,-2-1 0-7,-2-1-1 8,-2 0 0 0,-3 0 1-8,2 1 3 9,-1 0 9-5,-1-2 1-4,2 1-10 3,1-1 9 6,-1 1-11-9,2-1 0 0,1 0-1 12,-1 1 0-12,2-3-2 3,1 2 1 6,-3-1 0-9,2 0-2 7,-2 3 0-7,0-3 0 0,1 2 1 8,-3-1 1 0,1 1 1-8,0 0 0 0,-3-2 1 7,0 3 0-7,0-2-1 14,-1 1 2-14,1 1 0 3,0-3 0-3,-2 1-2 8,2-1 0-8,1 3-1 7,-2-3 1-7,4 2 1 8,0-2 0 1,1 3-1-9,-2-4 0 0,4 3 1 7,-3-2-1-7,2 2 0 8,-3-1-1 1,2 1 1-9,0 0 1 0,2-1 2 7,-2 1 9-7,2 1-11 13,-2-3-1-9,-1 3 0-4,-4 0 0 0,1-1 0 12,0 0 0-12,-4 1 0 3,1 0 3 6,-1 0 10-9,4-1-1 0,-4 1-10 7,3 0 0-7,1 0 1 8,-1-3 9-8,1 3-10 8,0-3 14-8,0 1-14 9,2 0 0-9,2 1 10 8,2-2-11-8,-1 2-1 8,1-2 0-3,1 1 0-3,-1-2-2-2,0 1-13 9,-2 1 13-9,0 0 0 8,-1 1 1-8,-2 0 0 8,-2-1 0-8,-2 2 0 8,-1 0-1-8,-3 1-2 8,0-2 1-8,-1 1 0 7,-1 0 1-7,2 1 0 8,-1-1 2-8,2 1 1 9,-1-2-1-9,2 1 2 7,0-2 0-1,1 2-1-3,-3-2 1-3,2 2 1 8,0 0-2-8,-3 0-1 8,2-1 0-8,-1 0 0 7,0 1 0-7,3 1-1 8,-1-2-1-8,3 0-1 9,-2 1 1-9,3 1 1 8,-1-2 1-8,0 2 2 8,2-1 1-8,-1-1-1 8,-3 2-1-8,1 0 0 8,-3 0 1-3,2-1-1-2,-1 1 1-3,0-1 1 7,0 1 0-7,1-1 9 9,1-2-11-9,2 2 1 8,0 0 0-4,1-1 1 0,0 0 0 0,-1 1-1 0,1-2 0 0,-2 0 0-1,1 2 0 1,-3 0-2 0,3 0 0 0,0-2 0 0,-2 2 1 0,2-1 1 0,-2-1 0-4,-1 2 1 9,-2 0 12-9,1 0-14 8,-4-1 1-4,2 1-1-4,-1 0 0 8,-1 0 2-4,4-2 16-4,-1 2-4 8,-1 0 6-4,4 0-8-4,-2-1-11 3,-1-1 0 5,-1 3 1-8,-1-1 9 9,0-2-10-9,-4 2-2 0,-2 1-1 6,-4-1 0 4,0 1 0-10,-1 0 0 7,1 0 1-7,-2 0 2 9,0 0 16-9,0 0 1 7,0 0-1-7,0 0 1 8,0 0 8-8,0 0 4 0,0 0-4 7,0 0 4 2,0 0 2-9,0 0 4 9,0 0-7-9,0 0-8 0,0 0-7 11,0 0-12-7,0 0-1-4,0 0-2 9,0 0 0-9,0 0 0 5,0 0-1-3,0 0-1-2,0 0-1 8,0 0-12 1,0 0-1-9,0 0-11 3,0 0-55 6,0 0-111-9,-3 0-93 7,-1 2-89-3,-1 7-172-4,-2-2-131 0,-4 5-392 8,0-4-731-8</inkml:trace>
    </iact:actionData>
  </iact:action>
  <iact:action type="add" startTime="22039">
    <iact:property name="dataType"/>
    <iact:actionData xml:id="d2">
      <inkml:trace xmlns:inkml="http://www.w3.org/2003/InkML" xml:id="stk2" contextRef="#ctx0" brushRef="#br0">12399 7072 1031 0,'0'0'1037'3,"0"0"-636"4,0 0-178-6,0 0-36 7,0 0-4-7,0 0 15 8,0 0-23-4,0 0-42 0,0 0-57-4,0 0-44 8,0-4-29-8,0 4 0 8,0 0 13-8,0 0 0 8,0 0-5-8,1 0-11 9,1 0 0-6,-2 0 1 0,1-1 21 5,2-1 13-7,0 0 19 2,2-4 9 2,1 0 6-1,-1-2-4 0,2-1 5-4,-2-3-10 8,-1 0-7-8,2-5-16 8,-3 0-25-8,-2-1 23 8,-1 0 8-8,0-1 13 8,0 0-25-8,-6-2 3 8,-1 0-34-8,-2 1 0 8,-3-2-1-8,-3 4 2 9,-2 0 5-9,-2 1-6 11,-3 3-2-11,-2 1-1 4,2 2 1-4,2 1-38 8,-1 4-4-8,2 1 23 8,4 2-10-8,1 3-4 8,5 0-11-8,-1 3-10 8,1 8 3-8,-2 10-26 0,1 6 31 12,-3 14 31-8,0 7 17-4,3 10 15 8,-3 5 10-8,1 7-5 0,2 3 8 7,0 1 10 2,3 4-16-6,1-1-19 2,3 0 9-5,0-8 10 0,2 0-7 12,-3-7-14-8,4-7 1-4,0-2 20 8,0-6-4-8,4-4-2 0,0-6-15 7,-1-3 11 3,0-6 1-10,2-4-13 8,-4-3 0-8,0-4 0 0,2-4-1 11,-3-5 1-7,0 2-1-4,2-5-24 8,-2-2-41-5,0 1-55-3,0-3-25 9,-3 4-27-9,-6-2-67 3,-5 2-165 6,-5 2-368-9,-5 0-600 0</inkml:trace>
    </iact:actionData>
  </iact:action>
  <iact:action type="add" startTime="22618">
    <iact:property name="dataType"/>
    <iact:actionData xml:id="d3">
      <inkml:trace xmlns:inkml="http://www.w3.org/2003/InkML" xml:id="stk3" contextRef="#ctx0" brushRef="#br0">11726 7795 2948 0,'0'0'492'1,"0"0"-368"0,0 0-67 7,0 0 73-7,0 0 58 11,0 0-17-11,0 0-47 5,0 0-74-1,0 0-50 0,-6-16-53-4,16 12-11 8,10-1 64-8,8-2 50 8,9-4 37-8,7-2-38 8,5-2-8-8,3-2-13 8,1 0-7-8,2 1 4 8,-6 1-25-8,0 3-1 8,-9 1-14-8,-7 3-1 8,-5 2-9-8,-8 3-31 11,-10 1-74-6,-2 2-74-5,-6 0-63 0,-2 2-44 7,-10 4-39-7,-5 5 99 8,-5 1-242-8,-5 2-512 8,0-1-189-8</inkml:trace>
    </iact:actionData>
  </iact:action>
  <iact:action type="add" startTime="22939">
    <iact:property name="dataType"/>
    <iact:actionData xml:id="d4">
      <inkml:trace xmlns:inkml="http://www.w3.org/2003/InkML" xml:id="stk4" contextRef="#ctx0" brushRef="#br0">12418 7565 2574 0,'0'0'782'3,"0"0"-502"3,0 0-182-5,0 0-64 8,0 0 7-8,0 0 29 8,0 0-58-8,0 0-12 8,0 0-69-8,0 0 48 8,40 5 21-8,-22 5 35 8,2 4 18-8,0 4 0 8,2 2 7-8,-2 7-22 8,-4 2 0-8,1 2-19 8,-4 0-16-8,0 0-3 8,-6-2-15-5,0-3-21 2,-2-3 11-5,-5-4 9 8,0-2-9-8,0-4-19 8,0-4-6-4,0-5 0 0,-2-1 28-4,1-3 22 8,-1 0 69-8,-2-5 13 8,-2-7-82-8,0-6-79 8,-2-6 38-4,2-6 3 0,3-4 26-4,3-4-23 8,0-1 13-8,6-1 19 8,7 4 3-5,-2 7-1 2,4 3 1-5,-4 9 26 8,-3 4 12-8,-1 7-3 8,-2 2-35-8,-2 4-13 8,0 0-63-8,3 4-25 8,1 3 73-8,6 6 2 0,0 3-27 7,0 2-62 2,0 1-69-9,-1 3-150 8,-1-2-279-8,-2-1-543 0</inkml:trace>
    </iact:actionData>
  </iact:action>
  <iact:action type="add" startTime="23339">
    <iact:property name="dataType"/>
    <iact:actionData xml:id="d5">
      <inkml:trace xmlns:inkml="http://www.w3.org/2003/InkML" xml:id="stk5" contextRef="#ctx0" brushRef="#br0">13070 7613 3556 0,'0'0'589'4,"0"0"-500"-3,0 0-88 5,0 0 11-5,0 0 25 7,-84-10-37 2,72 14-3-9,2 6-63 3,0 2-15 1,-1 6 16-4,2 2 39 8,0 4-28 1,-1 5-5-9,3 0 9 0,3-1 21 7,2-1 7-7,2-2 7 8,0 0 15 1,5-4-13-9,2-6-3 0,3-2 14 10,0-3 2-10,2-4 21 5,0-4 33 4,4-2 34-9,0 0 22 0,7-8 18 12,0-4-3-12,3-7-60 3,3-3-31 6,-2-3-32-9,-1-6-2 8,-7 4 0-4,-2-4-1-4,-8 1-1 3,-6 2 0 6,-3-1-20-9,-4 4-2 7,-11 2-35-7,-8 3-4 0,-3 5 29 11,-4 6 0-11,-3 2-25 5,1 6 27-5,3 1-3 7,3 0-12-7,6 10-10 9,4-2-53-9,6 4-57 7,4 1-106-7,5 1-139 8,1 0-119-8,7-3-186 9,11 0-263-9,3-7 231 7</inkml:trace>
    </iact:actionData>
  </iact:action>
  <iact:action type="add" startTime="23720">
    <iact:property name="dataType"/>
    <iact:actionData xml:id="d6">
      <inkml:trace xmlns:inkml="http://www.w3.org/2003/InkML" xml:id="stk6" contextRef="#ctx0" brushRef="#br0">13254 7624 3257 0,'0'0'752'1,"0"0"-532"8,0 0-176-8,0 0-42 8,0 0-2-5,0 0-16 2,0 0-56-5,0 0 13 8,0 0 59-8,0 0 1 8,53 61 12-8,-36-39-12 8,-5 0-1-4,1 1 2 0,-2 0 13-4,-3 2-14 7,-1-1-1-7,-3-4-9 8,0-2-25-8,-1-4 3 9,-3-7-5-9,2-1-11 8,-2-5 25-8,1-1 22 8,2 0 28-5,0-7 30 2,4-5 4-5,1-6-62 7,4-7-72-7,2-4 24 8,1-2 20-8,1-3 25 8,1 3-13-8,-2 2 15 8,-1 4-1-8,-2 6 2 9,-3 6 47-9,-3 3 48 7,-1 5 5-7,-4 4 0 8,-1-1-23-8,0 2-12 9,0 0-21-9,0 3-44 7,0 3-50-3,3 7 50 0,2 4 19-4,0 3 43 9,4 4-25-9,-3 0-34 8,2-1-1-8,-2-1-2 7,2 1-11-7,1-5-47 8,-1-4-72-8,-1 1-51 8,4-7-89-8,-2-1-159 8,1-4-548-8,-4-3-566 9</inkml:trace>
    </iact:actionData>
  </iact:action>
  <iact:action type="add" startTime="24135">
    <iact:property name="dataType"/>
    <iact:actionData xml:id="d7">
      <inkml:trace xmlns:inkml="http://www.w3.org/2003/InkML" xml:id="stk7" contextRef="#ctx0" brushRef="#br0">13807 7251 3742 0,'0'0'1111'5,"0"0"-878"-1,0 0-163 2,0 0-40-5,0 0 19 0,0 0 21 7,0 0-70 2,0 0-72-9,0 0-80 7,-20 24 130-7,29 5 22 0,2 5 2 13,5 6 8-10,-1 2-10-3,2 3-2 9,-3 1-71-9,2 2 0 0,-1 0 14 7,-1-2-30 2,-4-2-43-9,0-5-38 8,0-5-50-8,-3-7 36 2,-2-6 26 3,-1-6-21-5,-1-6-103 7,0-6-194 2,2-3-195-9,-2-3-140 0,0-10-20 7</inkml:trace>
    </iact:actionData>
  </iact:action>
  <iact:action type="add" startTime="24375">
    <iact:property name="dataType"/>
    <iact:actionData xml:id="d8">
      <inkml:trace xmlns:inkml="http://www.w3.org/2003/InkML" xml:id="stk8" contextRef="#ctx0" brushRef="#br0">13750 7666 665 0,'0'0'3027'1,"0"0"-2400"12,0 0-395-8,0 0-161-4,0 0-43 3,0 0 40 6,0 0 6-9,0 0-50 3,0 0 19 6,72 0 15-9,-35-2 7 3,5-1-13 1,2 0-39-4,-3-1-13 8,-3 2-15-4,-8-1-16 0,-9 3-36-4,-4 0-62 8,-9 0 15-8,-5 0-18 8,-2 3-35-8,-1-2 36 8,0 2 122-8,-3 0 9 8,-1 3 56-8,-2 1 34 9,-2 5-22-9,0 0-28 7,1 3-40-7,0 1-14 8,1 2-11-8,5 1 22 8,-1-1-19-8,2 1-6 8,0-2 7 1,6 0 2-9,3 0-18 3,-1-5-60 1,3-1-46 0,-2-4-84 0,-1-1-171-4,-1-6-367 8,-3 0-650-8</inkml:trace>
    </iact:actionData>
  </iact:action>
  <iact:action type="add" startTime="24701">
    <iact:property name="dataType"/>
    <iact:actionData xml:id="d9">
      <inkml:trace xmlns:inkml="http://www.w3.org/2003/InkML" xml:id="stk9" contextRef="#ctx0" brushRef="#br0">13968 7542 3249 0,'0'0'787'1,"0"0"-561"8,0 0-226-8,0 0-112 8,0 0 28-8,0 0 26 7,0 0-58-7,0 0-79 9,0 0-282-5,77-2-746-1,-60 1-774 1</inkml:trace>
    </iact:actionData>
  </iact:action>
  <iact:action type="add" startTime="24856">
    <iact:property name="dataType"/>
    <iact:actionData xml:id="d10">
      <inkml:trace xmlns:inkml="http://www.w3.org/2003/InkML" xml:id="stk10" contextRef="#ctx0" brushRef="#br0">14193 7672 1154 0,'0'0'2399'5,"0"0"-1976"0,0 0-310 0,0 0-113 0,0 0-22 0,0 0 20-4,0 0 2 7,0 0 31-7,0 0-6 9,0 0-6-9,68 16-18 7,-51-14-1-7,-4-2-35 8,3 1-44-8,-3-1-24 9,2 0 5-9,1-1 4 7,-2-5 40-2,3-6 40-2,2-1 14-3,-2-3 16 8,3-2 6-4,-1-3 26-4,-3-1-45 8,3 2 16-4,-5-1 3-4,-1 4 22 8,-3 2 3-4,-4 5 13-4,0 2-1 9,-5 3 17-5,-1 4-1-4,0-1 13 8,-3 2 20-8,-8 0-15 0,-6 5-93 7,-8 6-98 1,-5 5 17-8,-6 4 31 8,-2 5 47-4,-1 4 3 0,2 1 3 0,4-1 1 1,7 2 8-5,3-2 1 7,6-1-12-3,8-1-1-4,4-5-22 8,5-3 0-4,6-1 21-4,10-5-18 8,4-2-28-8,8-5-12 0,6-6-30 13,9-1-27-13,1-11-82 3,3-5-148 5,-1-4-263-8,-4-2-563 9,-7-3-373-9</inkml:trace>
    </iact:actionData>
  </iact:action>
  <iact:action type="add" startTime="25253">
    <iact:property name="dataType"/>
    <iact:actionData xml:id="d11">
      <inkml:trace xmlns:inkml="http://www.w3.org/2003/InkML" xml:id="stk11" contextRef="#ctx0" brushRef="#br0">14585 7607 2823 0,'0'0'1515'10,"0"0"-1110"-9,0 0-283 8,0 0-73-8,0 0-27 0,0 0 30 6,0 0-19 3,0 0-11-9,0 0 5 8,0 0 4-8,95 27-3 0,-73-15-28 7,0 1-2-7,-4 5-13 8,-4 1-6 1,-2 1-16-9,-4 3-18 0,-7 3-28 7,-1 1 7-2,-1-2-38-1,-11 0 3 5,-1-4 16-9,0-3-11 0,3-6-36 7,3-4-8-7,3-6 64 8,2-2 86 0,2 0 130-8,0-2 4 0,0-10-79 7,3-2-43-7,6-8-11 9,2-3 19 0,7-6-1-9,3-3 6 0,2-4 37 6,2 2 15-6,-1 0 25 8,-1 5-4 1,-3 4 19-9,-2 7-28 0,-4 3-34 7,-4 5-31-7,-4 6-21 9,-2 2-3 0,-2 4-24-9,-1 0-31 3,2 0-111 1,1 4-89-4,2 3 19 7,1 4-19-7,1 2-111 8,-5-2-719-8,-3 1-967 8</inkml:trace>
    </iact:actionData>
  </iact:action>
  <iact:action type="add" startTime="26000">
    <iact:property name="dataType"/>
    <iact:actionData xml:id="d12">
      <inkml:trace xmlns:inkml="http://www.w3.org/2003/InkML" xml:id="stk12" contextRef="#ctx0" brushRef="#br0">16254 7564 2971 0,'0'0'697'1,"0"0"-435"8,0 0-262-4,0 0-22 0,0 0 0-4,0 0 19 0,0 0 6 7,0 0 66 1,0 0 54-8,21 71-7 8,-12-47-20-8,0 2-9 0,0 2-22 7,-1-3-12 3,-3 0-13-10,1-2-21 7,-5-5-17-7,3 0-2 0,-4-4-1 8,0-4-15 1,0-3-39-9,0-2-135 8,0-5-98-8,-5 0-64 0,-6-12-100 9,-7-7-1667-2</inkml:trace>
    </iact:actionData>
  </iact:action>
  <iact:action type="add" startTime="26229">
    <iact:property name="dataType"/>
    <iact:actionData xml:id="d13">
      <inkml:trace xmlns:inkml="http://www.w3.org/2003/InkML" xml:id="stk13" contextRef="#ctx0" brushRef="#br0">15960 7380 3742 0,'0'0'680'1,"0"0"-510"0,0 0-170 6,0 0-65 1,0 0 40-5,0 0-18 7,0 0-47-9,0 0-153 0,0 0-21 6,0 0-176-6,58 18-537 8,-45-13-696 1</inkml:trace>
    </iact:actionData>
  </iact:action>
  <iact:action type="add" startTime="26426">
    <iact:property name="dataType"/>
    <iact:actionData xml:id="d14">
      <inkml:trace xmlns:inkml="http://www.w3.org/2003/InkML" xml:id="stk14" contextRef="#ctx0" brushRef="#br0">16749 7617 940 0,'0'0'1599'12,"0"0"-1599"-8,0 0-148 0,0 0-21 4,0 0 169-6,0 0 26 2,0 0-16 2,0 0-10-5,0 0-156 8,0 0 114-8,-9-27 42 8,0 28 237-8,-2 1-134 7,-1 0 72-7,-4 2 18 9,-1-1 42-9,0 2 30 8,-2 1-23-8,3 1-36 7,-1 1-80-7,4 0-79 9,0 3-22-9,3 0-25 7,3 2 0-7,1 0-3 9,0 3-13-9,6 0 4 8,0 1-7-8,3 0 0 8,6 0-31-8,2-3-7 8,6-2 10-8,4 1-10 8,3-2 9-8,1-4 17 8,2 2-33-8,0-2-6 8,-5-2-22-8,-2-1-7 8,-7 0 13-8,-3 0 15 8,-7-2 17-2,-1 1 2-4,-2-1-12 1,0 1 48 1,-5 2 16 0,-5 1 154 1,-6 2-10-5,-4 1-58 8,-2 3-47-4,-3 0-17 0,-1-2-21-4,1-3-1 8,2 1-18-8,4-3-78 8,1 0-109-4,5-5-93 0,4 0-245-4,3 0-687 8</inkml:trace>
    </iact:actionData>
  </iact:action>
  <iact:action type="add" startTime="27173">
    <iact:property name="dataType"/>
    <iact:actionData xml:id="d15">
      <inkml:trace xmlns:inkml="http://www.w3.org/2003/InkML" xml:id="stk15" contextRef="#ctx0" brushRef="#br0">18691 7733 1126 0,'0'0'1428'1,"0"0"-1192"7,0 0-162 2,0 0 67-9,0 0-10 0,0 0 29 8,0 0-26-8,0 0-61 8,-56-74-54 1,44 68 9-9,-5 0-27 0,0-1-1 7,-5 3-12-7,-5 0 10 8,-2 3 2-1,-3 1 0-7,-2 3 13 6,-4 4 6 1,0 5 3-7,-1 1-9 4,0 4 35-4,1 2 31 7,-1 3-26-7,6 3-26 8,0 0-27-8,6 4 0 9,3-1-3-9,4 0-22 7,7-1-3 3,5-2 9-10,5-5-19 0,3-2 3 6,1-2 13-6,11-6-3 10,2-4 18-10,8-4 7 6,5-2 51-4,6-11 41 4,8-8-26-6,2-8-55 9,2-4-11-9,-2-2-2 8,-3-1 0-4,-7 5 2 0,-7 4 2 0,-10 3 23 0,-6 8 23-4,-4 5 52 8,-5 5 88-8,-1 3 58 8,0 1-33-8,-4 0-81 8,3 0-73-8,-2 1-59 7,0 2-49-7,-1 3-44 9,-2 5-8-8,-2 4 36 5,2 3 34-2,3 1 19 0,3 2-19 0,0-3-25 0,12 0 16-4,5-2 21 8,8-4 7-8,4-4-16 9,7-3-32-9,7-5-14 7,4-2-36-7,4-13-91 9,3-3-220-9,-2-6-635 8,-3-2-697-8</inkml:trace>
    </iact:actionData>
  </iact:action>
  <iact:action type="add" startTime="27812">
    <iact:property name="dataType"/>
    <iact:actionData xml:id="d16">
      <inkml:trace xmlns:inkml="http://www.w3.org/2003/InkML" xml:id="stk16" contextRef="#ctx0" brushRef="#br0">19867 7589 735 0,'0'0'2513'10,"0"0"-2265"-9,0 0-248 0,0 0 0 6,0-79 4 3,0 65 43-9,-3-1-9 8,-4 2-35-5,-3 2-3-3,-1 4-40 4,-8 2 39 5,-1 2-26-9,-8 3-43 8,-1 3-26-8,-4 8 87 0,-1 1 9 7,0 6 51 3,1 4 22-10,4-2-29 8,2 5 1-8,3-1-11 0,5 1 14 7,5 1-26 2,5-2-22-9,3-4-13 8,6-1-9-8,0-2 0 7,9-4 19-4,2-3-16 2,6-5 19-5,3-5 13 9,5 0 63-9,7-11-4 0,4-7-31 6,7-6-41-6,1-5-19 9,0 0-56 0,-6-1-1-9,-7 5 6 0,-6 0 70 7,-9 6 30-7,-7 2 71 8,-4 5 53 1,-4 6 22-9,-1 1 72 0,0 4 19 7,0 1-15-7,-1 0-89 11,-1 0-148-5,2 0-15-6,0 1-92 0,0 9-43 6,0 3 21-6,0 7 114 8,0 9 1 2,0 3 18-10,0 7-19 0,5 4 0 7,2 5 1-3,5 6 36 0,1 1 24-4,-2 5 16 8,3-1-13-8,-5-3-27 8,-1-1-6-8,-1-3-4 7,-3-9-24-7,0-3-2 12,-1-12-1-12,-1-7-1 5,-2-10-17-5,2-7-19 8,-2-4 10-8,3-4-35 8,3-11-14-8,2-11-109 7,4-10-197-7,0-9-359 8,1-8-920-8,-2-4-118 8</inkml:trace>
    </iact:actionData>
  </iact:action>
  <iact:action type="add" startTime="28346">
    <iact:property name="dataType"/>
    <iact:actionData xml:id="d17">
      <inkml:trace xmlns:inkml="http://www.w3.org/2003/InkML" xml:id="stk17" contextRef="#ctx0" brushRef="#br0">20161 7443 3332 0,'0'0'589'10,"0"0"-444"-7,0 0-67 4,0 0 90-6,0 0 61 8,0 0 11-8,0 0-62 8,0 0-77-8,0 0-89 8,-29-58-12-8,29 58-52 8,0 3-49-5,-1 4-40 1,-1 5-3 0,2 6 119 0,-4 7 25 0,4 0 0 0,0 6-2 0,0-2-1 0,9-1 1 0,0-2-10 4,4-3-1-8,2-3-2 4,2-3 15-4,-2-2 1 9,2-7 13-5,-1-2-14 0,4-6-3-4,-2 0-20 7,3-7 23-7,4-8 0 8,1-5-9-8,1-4-59 8,-2-6 19-8,-1 2-10 9,-4 0 0-9,-5-1 15 8,-4 6 10-8,-4 3 34 0,-4 2 56 6,-3 7 22 3,0 1 46-6,0 2 5 2,0 4-9-5,-3 2-9 0,0 2-19 12,3 0-40-8,0 0-52-4,0 0-15 8,0 0-47-8,0 0-23 0,0 1-26 8,0 5-9 0,0 4 71-8,6 4 49 9,-1 3 13-9,1 1-12 0,3 0-1 11,0 0 0-6,1 1 0-5,4-2 1 7,-2 1-1-4,1-3 0-3,0 1-1 5,-1-2-2 3,0-3-31-8,-1 0-25 8,0-4-6-8,1 0-6 0,-2-4 2 7,3 0-12-7,0-3 13 9,3 0 52 0,5-8 16-9,2-3 18 0,6-3-18 7,3-3-41-7,2-5-16 7,0 1-3 2,0-3 32-9,-2 0 12 0,-3-1 16 11,-5 3 14-11,-2-2 11 4,-6 5 41 5,-2-1 32-9,-7 5 17 3,-1 1 6 2,-3 1 25-5,-2 3 11 7,-1 4-18 3,0 0 20-10,-5 2-12 3,-1 1-40 1,-2 2-56-4,-3 1-32 8,0 0-19 1,-4 0-61-9,1 7-12 3,-2 4 9 6,-1 3 21-9,-1 3 15 6,5 2 4-1,-1 1-4-5,5 3 4 0,1 1-1 8,3 1 10-8,4 0-10 7,1 0-5-3,0-2 8 1,6-1 10-1,2-2 0 0,4 0 10-4,1-5 1 7,1-2 1-7,1-1 0 9,-2-6-12-5,1-1-28 0,-2-2-43-4,2-3-25 8,0 0-37-8,2-8-82 7,0-1-153-4,0-3-281 3,-3-3-809-6,-4 0-192 8</inkml:trace>
    </iact:actionData>
  </iact:action>
  <iact:action type="add" startTime="29060">
    <iact:property name="dataType"/>
    <iact:actionData xml:id="d18">
      <inkml:trace xmlns:inkml="http://www.w3.org/2003/InkML" xml:id="stk18" contextRef="#ctx0" brushRef="#br0">21203 7443 3746 0,'0'0'1051'1,"0"0"-858"7,0 0-120-7,0 0-39 9,0 0-1-9,0 0-33 7,0 0 0-7,0 0-79 9,0 0-40-9,0 0 39 7,12 31 80-7,-4-15 0 9,0 0 12-9,2 2-12 7,-2-1 0-7,0 0-2 9,1 0-25-5,-3-2-22 0,2-1 2-1,-3-1-2 2,-2-4-22-5,2-1 13 8,-1-4 15-8,-3-2 2 7,2-1 4-3,-1-1-6 1,0 0 43-1,0 0 3 0,2-1 59 0,1-5 24 0,3-3 1-4,7-4-47 7,-1-1-25-7,3-4-12 8,1-2 16-8,-1 0 2 8,-1 1 41-8,-2-3-7 8,3 2 12-5,-5 1 31 3,0 1 9-6,-2 1 6 8,-3 5 15-4,-3 1 36 0,-1 5-13-4,-1 3-27 7,-2 1-36-3,0 2-43 1,0 0-35-5,0 0-10 8,0 0-30-8,0 0-27 8,0 5-25-8,0 0-21 7,0 2-6-7,0 6 73 9,1 4 14-4,2 1 1-2,1 0 3 0,0 0-12 2,2 1-16-5,1-1-12 8,-1 0-15-8,2-1 19 7,1-1 5-7,-1-5-3 9,2 0 0-9,0-2 3 7,1-3-3-7,1-2 12 8,2-1 27-8,2-3 13 9,2 0 21-9,4-2 13 8,0-7 9-8,6-3-16 0,3-3-27 7,0-1 0 2,2-2-18-6,-3-2 16 2,-3-1-10-1,-4 1 9-4,-3 3-9 8,-6-3 12-4,-4 2 13-4,-3 0 2 8,-4 3 7-8,-3 2 8 0,0 3-29 12,-9 1 0-8,-2 2 0-4,-1 1 0 7,-4 1-1-3,0 4-30-4,-4 1-1 3,0 0-15 7,0 6 9-10,-2 3 10 7,4 3 2-3,2 2 4-4,3 0-13 4,3 4 10 5,2 2-7-9,4 3-3 8,4 1 19-8,0 4 15 0,6-1 18 7,7 2 47-7,5-1-13 8,2-2 6 1,4-3-3-9,2-5 46 0,1-1-28 7,2-7-24-7,-2-1-18 8,-1-7-31 0,0-2-77-8,-4-3-134 0,-2-12-154 12,-5-2-670-12,-12-8-1437 4</inkml:trace>
    </iact:actionData>
  </iact:action>
  <iact:action type="add" startTime="30365">
    <iact:property name="dataType"/>
    <iact:actionData xml:id="d19">
      <inkml:trace xmlns:inkml="http://www.w3.org/2003/InkML" xml:id="stk19" contextRef="#ctx0" brushRef="#br0">23300 6938 834 0,'0'0'2362'9,"0"0"-1926"-8,0 0-332 8,0 0 22-8,0 0-32 9,-78-24-3-9,61 24-12 0,0 0 2 12,-3 0-40-8,-1 4-41-4,-2 4 0 7,-1 5-13-7,-4 4 12 0,0 7 1 8,-3 5 19 1,-2 7 15-9,2 4 7 7,0 10-14-2,1 4 1-5,3 8 22 3,3 4-4 5,4 6-5-8,3 2-1 8,5 3 6-8,7 0-27 0,5-3-7 13,0 0-12-13,11-6-1 7,6-6-1-3,2-5 1-4,7-8 0 3,0-7-21 6,4-8 7-9,2-5-4 8,1-7-49-4,3-8-37-4,1-7-13 0,3-7-38 13,2-3-86-13,-1-14-150 2,0-6-376 7,-7-2-810-9</inkml:trace>
    </iact:actionData>
  </iact:action>
  <iact:action type="add" startTime="30775">
    <iact:property name="dataType"/>
    <iact:actionData xml:id="d20">
      <inkml:trace xmlns:inkml="http://www.w3.org/2003/InkML" xml:id="stk20" contextRef="#ctx0" brushRef="#br0">23516 7370 3231 0,'0'0'628'9,"0"0"-515"-8,0 0-113 9,0 0-2-9,0 0-36 8,0 0 38-8,0 0 9 8,0 0 79-8,32 95-21 8,-22-61-2-8,0 2-15 7,2 3-9-7,-4-2-22 9,1 0-16-9,-2-3-1 8,2-3 0-3,-3-5-2-2,-1-2-16-3,0-6-40 8,-2-7-62-8,-2-2-43 7,1-4-47-7,-2-3-96 8,0-2-201-8,0-4-82 9,-5-7-418-9</inkml:trace>
    </iact:actionData>
  </iact:action>
  <iact:action type="add" startTime="31019">
    <iact:property name="dataType"/>
    <iact:actionData xml:id="d21">
      <inkml:trace xmlns:inkml="http://www.w3.org/2003/InkML" xml:id="stk21" contextRef="#ctx0" brushRef="#br0">23482 7431 3701 0,'0'0'783'1,"0"0"-571"8,0 0-162-8,0 0 8 8,0 0 6-8,86-45-8 0,-54 33-8 12,1-1-34-8,4-1-14-4,-1 1-3 7,1 0-43-3,-3 0-83 0,-1 3-71 0,-5 1-54 0,-2 1-68-4,-6 4-153 8,-9 2-312-8,-5 1-581 9,-6 1-34-10</inkml:trace>
    </iact:actionData>
  </iact:action>
  <iact:action type="add" startTime="31249">
    <iact:property name="dataType"/>
    <iact:actionData xml:id="d22">
      <inkml:trace xmlns:inkml="http://www.w3.org/2003/InkML" xml:id="stk22" contextRef="#ctx0" brushRef="#br0">23493 7736 913 0,'0'0'667'5,"0"0"-400"0,0 0-33-4,0 0 180 0,0 0-11 6,0 0-28 3,0 0-29-9,0 0-62 8,103-4-86-4,-69-7-82-4,6-1-60 3,-4 1-56 6,-4 2-1-9,-2 0-52 8,-8 4-85-8,-2 1-82 0,-4 0-124 13,-6 3-334-9,-5 1-702-1</inkml:trace>
    </iact:actionData>
  </iact:action>
  <iact:action type="add" startTime="31499">
    <iact:property name="dataType"/>
    <iact:actionData xml:id="d23">
      <inkml:trace xmlns:inkml="http://www.w3.org/2003/InkML" xml:id="stk23" contextRef="#ctx0" brushRef="#br0">24114 7374 2539 0,'0'0'1095'1,"0"0"-903"0,0 0-76 7,0 0 67-7,0 0-21 8,0 0-56 1,0 0-51-9,0 0-55 0,0 0-33 7,0 0-29-7,-21 5 50 8,21 9 12-2,3 4 81-4,1 4-7-2,0 4-6 7,2 1 6-7,1 2-6 9,-2 2-4-9,2 3-24 7,0-2-18-7,-1 2 5 9,0-2-8-9,-1-2-19 7,0 0 3-7,0-4 9 8,0-4-12 2,-3 0-1-10,1-6 0 0,-1 0-1 7,-1-4-17-7,1-4-17 9,-1 2-44-1,1-5-77-8,-1-3-69 2,1-1-54 3,-1-1-26-5,1 0-80 8,1-3-209-8,2-8-220 7,-2-2-742-7</inkml:trace>
    </iact:actionData>
  </iact:action>
  <iact:action type="add" startTime="31816">
    <iact:property name="dataType"/>
    <iact:actionData xml:id="d24">
      <inkml:trace xmlns:inkml="http://www.w3.org/2003/InkML" xml:id="stk24" contextRef="#ctx0" brushRef="#br0">24420 7386 3329 0,'0'0'802'9,"0"0"-519"-8,0 0-177 8,0 0-20-8,0 0-46 8,0 0-12-8,0 0-28 8,0 0-6-8,0 0-65 8,0 0-53-8,1 4-9 8,7 9 127-8,1 5 6 8,2 4 52-8,0 7 10 8,-1 1 3-8,-3 0-24 8,1 1-20-4,-2 0-21 0,-1-1 0 0,1-3-49 0,-2-4-13-4,1-1 6 8,-2-4-34-8,1-5-56 8,0-2-55-4,-1-4-86 0,3-6-186 0,-1-1-283 1,3-3-301-2,-1-11 38 0</inkml:trace>
    </iact:actionData>
  </iact:action>
  <iact:action type="add" startTime="32094">
    <iact:property name="dataType"/>
    <iact:actionData xml:id="d25">
      <inkml:trace xmlns:inkml="http://www.w3.org/2003/InkML" xml:id="stk25" contextRef="#ctx0" brushRef="#br0">24378 7383 2640 0,'0'0'1071'10,"0"0"-838"-9,0 0-208 0,0 0 40 7,94-44 43 2,-57 33 10-9,5-2-31 8,5 1-31-8,-2 0-37 0,-2 2-19 7,-4 3-1 2,-10 0-24-9,-4 3-71 8,-12 4-82-5,-5 0-71 0,-8 0-177 2,0 7-324 0,-10 4-297-5,-13 2 44 8</inkml:trace>
    </iact:actionData>
  </iact:action>
  <iact:action type="add" startTime="32297">
    <iact:property name="dataType"/>
    <iact:actionData xml:id="d26">
      <inkml:trace xmlns:inkml="http://www.w3.org/2003/InkML" xml:id="stk26" contextRef="#ctx0" brushRef="#br0">24415 7630 2334 0,'0'0'472'5,"0"0"-357"5,0 0 103-9,0 0 69 0,0 0-58 6,104-1-34-6,-67-6-44 8,0 2-94 2,-3-1-57-10,-1 1-60 0,-7 1-110 6,-4 3-98-6,-5-1-204 8,-6 1-536 1,-6-2-534-9</inkml:trace>
    </iact:actionData>
  </iact:action>
  <iact:action type="add" startTime="32492">
    <iact:property name="dataType"/>
    <iact:actionData xml:id="d27">
      <inkml:trace xmlns:inkml="http://www.w3.org/2003/InkML" xml:id="stk27" contextRef="#ctx0" brushRef="#br0">25002 7490 3472 0,'0'0'971'9,"0"0"-909"-8,0 0 0 0,0 0 61 7,0 0 28-7,0 0-4 8,0 0-37-8,0 0-110 8,0 0-18-8,0 0-111 8,-19-12-27-8,12 20-1 8,-2 5 80-8,-5 5 61 9,0 3 14-9,-3 1 0 8,3 3 1-8,0-1-2 8,5 1-9-8,1-5 10 8,3-2-11-8,4-1 1 8,1-4-7-8,0-1 1 7,3-2 17-7,4-3 1 9,3-2 22-9,4-2 30 8,4-2 13-8,8-1 37 7,6-4-1-7,5-7-34 9,5-5-50-9,-2-2-17 7,-4-1-31-3,-6 1 0 0,-4 0 31 0,-9 1 0 1,-5 0 46-5,-3 3 7 8,-5-3-5-8,-4 0-22 8,0 2-26-8,-6-2-49 7,-4-1-3-7,-4 4 49 9,-1-1-31-9,-3 4-15 8,0 3 12-8,1-1-9 7,1 3-18-7,2 1 23 8,2 5-17-8,1-2-44 9,2 2-53-6,3 0-124 1,1 4-200-4,-1 5-211 9,0 0-127-9,3 0-307 8</inkml:trace>
    </iact:actionData>
  </iact:action>
  <iact:action type="add" startTime="33074">
    <iact:property name="dataType"/>
    <iact:actionData xml:id="d28">
      <inkml:trace xmlns:inkml="http://www.w3.org/2003/InkML" xml:id="stk28" contextRef="#ctx0" brushRef="#br0">25220 7003 2977 0,'0'0'704'9,"0"0"-490"-8,0 0-88 8,0 0-16-8,0 0-41 0,0 0-10 13,0 0-12-9,0 0-47-4,0 0-36 8,0 0-27-4,0 3-5-4,3 2 23 3,2 1 45 6,1 5 53-9,6 1 25 7,1 1-10-7,5 4 19 0,0 1 9 8,3 3 25-8,4-1-32 8,3 1 0-1,3 3-15-4,3-1-7 1,0 6-24 2,2 1-24-6,-2 0-18 3,0 6-1 7,-6 1 1-10,-3 5 2 3,-10 0-2 5,-7 5-1-8,-8-2-22 3,-8 1-14 6,-15 1 17-9,-7-3-11 0,-7-1-7 12,-5-2-28-9,-3 0-12 0,1-3-74 3,3-6-75-6,2-4-178 0,3-3-280 7,4-7-705-7,5-8-455 8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7:09:32.4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">
    <iact:property name="dataType"/>
    <iact:actionData xml:id="d0">
      <inkml:trace xmlns:inkml="http://www.w3.org/2003/InkML" xml:id="stk0" contextRef="#ctx0" brushRef="#br0">17345 9822 3947 0,'0'0'201'1,"0"0"-17"0,0 2-36 0,-1-2-39 6,-1 1-35-6,2-1-25 7,0 0-15-7,0 0-23 0,0 0-11 8,0 0-19 1,0 0-8-9,0 0-13 0,0 0-40 7,0 0-53-7,0 0-57 8,0 0-76 0,3 0-112-8,7-1-221 0,3-5-65 8,0-1-586-8</inkml:trace>
    </iact:actionData>
  </iact:action>
  <iact:action type="add" startTime="3294">
    <iact:property name="dataType"/>
    <iact:actionData xml:id="d1">
      <inkml:trace xmlns:inkml="http://www.w3.org/2003/InkML" xml:id="stk1" contextRef="#ctx0" brushRef="#br0">5417 3738 1248 0,'0'0'544'6,"0"0"-330"0,0 0-29-4,0 0 55 4,0 0 2 2,0 0-17-6,0 0-23 5,0 0-29-2,0 0-14-2,0 0-20 3,-20-8-9 1,20 8-10-5,0-1-16 5,0 1-10-2,0 0-15-2,0 0-10 3,0 0-10 1,0 0-6-5,0 0-3 5,0 0-4-2,0 0 1-2,0 0-4 3,0 0 0-3,1 0-3 3,-1 0 4 1,0 0-1-5,0 0 3 4,0 0-3 0,0 0-6-3,0 0-3 3,0 0-4 1,0 0 1-5,2 0 6 4,-2 0 3 0,0 0 3-3,1 0 2 3,-1 0 10 1,0 0 3-5,0 0-9 4,0 0-12 1,2 0-4-5,-2 0-2 4,0 0-1 1,0 0-9-5,0 0 4 4,1 0 2 0,-1 0 0-3,0 0 7 3,0 0 2 1,0 0-2-5,0 0-4 4,3 0-12 0,-3 0-3-3,0 0-13 3,0 0-2 1,0 0-11-5,1 0-4 4,-1 0-3-3,0 0 0 3,0 0-7 0,0 0-5-3,1 0-3 2,1 0-4 2,-2 0-5-5,4 0 2 5,-1 1 8-1,5 1 32-3,0 4 18 3,5-1-3 0,0 0-13-3,1-2 1 3,1 2 9 0,4 0-10-3,-3-2-1 3,1 1 2 0,0 1 0-3,-1-4-1 3,4 1 1 0,-1 1-2-3,1-3-1 3,3 0 0 0,2 0 0-3,2 0-1 3,2-1-2 0,3-4-12-3,1 0 0 3,0 1 3 0,3 1-6-3,0-2 16 3,1 0 0 0,2 3 1-3,4-3-15 3,-1 1 14 0,2-1-13-2,3 0 15 1,3-1-3-1,0-1 0 1,3-1-9 1,0 2-3-3,1-2 12 3,2 2-10 0,1-2-2-2,1 0 12 1,-1 2 0 1,3 0-9-3,-1 0 11 3,-2 1-11 0,1 1 9-2,0-1-13 1,-2 0 13 1,3 1 2-3,-1 2-1 3,-1-3 0 1,1 3 1-4,1 1-1 2,-4-2-1 1,3 2-15-2,-1 0 3 1,1 1 13 1,-1 0-11-2,2-1 12 1,-1-1 1 1,-2 1 0-3,2 1-1 3,1 0-17 0,-1 0 15-2,-1 0 3 1,1 0 0 1,-1 1 0-2,3 1-3 1,-3-2 3-2,0 1-13 4,2-1 13-2,1 0 0-1,-1 0 0 1,2 0-3 1,-1 0 3-3,2 0-2 4,-4 0-13-2,1 0 15-1,0 0 0 1,-1 0-1 1,-5 1 1-3,2 0-2 4,0 3 1-2,-2-2 0-1,-4 4 0 1,4-1-1 2,-2-1-1-5,-1 1 2 5,-2-1 1-2,-2 1-3-1,1 0 0 1,-3 2-12 1,0-2 2-3,0 0 13 4,0 0-2-2,-2 0-10-1,1 0 0 1,-1 0 9 1,-2 0-19-3,2 1 7 4,1-1 13-2,-4 1 2-1,2-2-2 1,0 1-1-2,-2 0 0 3,2 1 1 1,0-1 1-5,0 0 1 5,-1-2-1-2,3 2-2-2,1 0 2 3,2-2 0 1,-2 2 1-4,5 1 2 3,-1 0 0-1,2 1-2-2,1-1-1 3,2 0 1 1,-1 1 1-5,3 0-1 5,-2-1-3-1,2 1 1-4,1-4 2 4,3 2-1 1,0-1 1-5,3 2-1 5,2-5-2-2,1 3-1-1,-1-3 2 1,4-1 0 2,0 0-1-5,2 0 0 5,0 0 1-2,0 0 1-2,2 0 1 3,0-3 0 1,2 1 1-5,-1 1 0 5,-2-2 1-5,1 0-1 5,-1 2-1-2,-1 0-1-2,-2-1 0 3,0 1 1 1,1 1 0-5,-3 0-2 4,0 0 0 0,1 0 2-3,-2-2-12 3,0 0 12 1,-2 1 1-5,1 1-1 5,-1-1 1-2,0 0 0-2,2 1-1 3,-2-2 0 1,-1 1 0-5,0 0 0 4,0 1 1 1,-1-2 0-5,1 2-1 4,-2-1 0 1,1 1-2-4,-1-2 0 2,1 1 1 1,1 1 0-3,0 0 0 3,0 0 0 1,0-1 1-5,0 1 0 4,1-2 3 0,2 2-2-3,-2-2 13 3,4 1-14 1,-1 0-2-4,2 0 1 2,-1 1 0-2,1-2 0 3,0 1 0 0,0 1 0-3,0 0-1 3,-1-1-10 0,2 1 9-3,-1 0 2 3,1 0-2 0,-1 0-1-2,1 0 2 1,0 0-9 1,-1 0 11-3,-1 1 1 3,1 2-1 0,-3-2 0-2,2 0 0 1,-1 0 0 2,2 1 2-5,-2 0 0 4,-1-2-1 0,0 1-1-3,-1 2 0 3,-2-3-2 0,2 1 2-3,-1-1-1 4,-1 2 1-2,3-1-2-2,-1-1 0 4,0 0 1-2,1 1 0-2,0-1 1 2,-3 2 1 1,0-2-1-3,0 1 0 3,0-1 1-3,0 2-1 3,-1 0-3 0,-1 0 2-2,-1-1 1 1,0 2 0 1,-3-2 0-3,1 2-1 3,-4 0 0 0,0-2 0-2,-1 1-1 1,-3 2-1 1,0 0-13-3,0 0 16 3,0 0 0 0,-1 2 2-2,-1-1-2 1,-1-1 0 2,1 1 0-5,-1-2 0 4,1-2 0 0,1 2 3-2,0-3 9 1,2 1-10 1,0-1 16-2,2 0-18 1,0 0 0 1,1 0 0-1,0-1 0-1,-2-1-2 2,1 1 2-2,-3 0 0 2,0 0 0 0,-2-1-1-3,0 2 0 2,-3 0-1 0,0-2 1 0,-3 2 0 0,2-1 1-2,-4 1 0 4,0-2 0-1,2 1 0-3,-2 0 1 3,0-1 1-1,0 1 0-2,2-2 14 4,0 2-16-2,1-1 2-1,2-2 0 1,-1 3 10 1,3-3 6-3,-1 2-14 4,3-2 11-2,-1 2-14-1,2-1 2 1,0 1-1 1,0 1 0-3,4-3-1 5,-2 1-1-3,2-1 0-2,-1 0-2 2,1 1 2 2,0 0-2-5,-2 0 1 5,1-1 1-2,-1 3-2-1,-1-1-10 2,-1 0 11-1,0 1 0-2,1 1-2 4,-3 0-13-2,1 0 15-1,0 0 1 1,1 0 0-1,-3 0 0 1,3 0 1 2,0 0 0-5,0 0 0 6,0 0 1-3,3 0 11-2,2 0-13 2,-1 0 0 3,1 0-1-6,3 1-1 4,-1-1 2 0,2 0 0-4,-1 0 0 4,2 0 0 2,2 0-1-7,-1 2-2 8,2-2 1-5,2 2-1-1,1-1-9 2,3-1 11 2,2 3 1-4,1-3-1 3,2 1 0-1,0 1 1-2,3-1-1 5,0 2-1-3,0-2 2-3,0 1-1 6,0 2-2-4,-1-1 0-1,-1-1 1 4,0 4 0-1,1-3 1-2,-3 2-1 1,0-1 0-2,1 2 1 2,1-1 0 1,-2 0 1-3,2 0 0 4,-4 1 1-2,4-2 0-1,-4-1-1 2,2 1 3 0,2-3-1-3,-1 2 13 3,1-3-14 0,1 1 2-4,-2-1 9 5,1 0-11-1,-1 0 1-4,1-1 1 6,-1-2-2-3,2 0 2-2,-1 1-3 2,-1-1-1 2,2-1-1-4,-1 2 2 5,-1-2-2-5,-1 0 2 1,2 0 11 2,-4 0-11 0,1 2-3-4,-1-2 2 5,-5 1 0-1,0 1 1-2,-3-1-1 1,-3 2 1 1,-3 0-1-4,-3-1-1 6,-2 0 0-7,-2 2 1 7,-2 0 0-4,-7 0 0-1,-1 0-2 3,-8 0 1 1,-3 0 0-5,-6 0 0 6,-5 0 2-3,-4 2 0-1,-3-2-1 0,-5 2-1 4,-2-1 1-7,0-1 1 6,-1 0 2-2,-1 0 1-2,2 0 9 3,2 0 1 1,-3 0 5-3,4 0 10 3,-2 0-1-3,4 0-2-2,0-1-1 5,2-3 1-1,3 1 2-3,0-1-6 4,2-1-8-3,-1-1-11-1,-1 1 1 3,-3 0 12 1,-2 3-3-5,-2 0-9 5,-3 2 19-2,-1 0-4-2,-2-2 6 3,0 2-2 1,0-1-7-4,0 1-12 3,0 0-1-4,0 0 1 4,0 0-2 0,0 0 1-3,0 0-2 3,0 0 2 1,0 0 1-5,0 0-3 4,0 0 0 0,0 0-15-2,0 0 0 1,0 0-4 3,0 0 4-7,0 0 3 5,0 0 9 0,0 0-12-3,0 0 14 3,0 0-1 1,0 0 2-5,0 0 0 5,0 0 0-1,0 0 1-3,0 0 1 2,0 0 0 2,0 0 1-5,0 0-1 5,0 0-2-2,0 0-30-2,0 0-55 3,0 0-53 1,-2 0-40-5,1 0-32 4,-1 1-56 0,-2 1-64-2,2 0-128 1,-3-1-275-2,-1 3-542 3,0-1-14 0</inkml:trace>
    </iact:actionData>
  </iact:action>
  <iact:action type="add" startTime="11029">
    <iact:property name="dataType"/>
    <iact:actionData xml:id="d2">
      <inkml:trace xmlns:inkml="http://www.w3.org/2003/InkML" xml:id="stk2" contextRef="#ctx0" brushRef="#br0">7948 7545 390 0,'0'0'996'2,"0"0"-560"4,0 0-186 0,0 0-91-3,0 0-52 3,0 0-26 0,0 0 28-3,0 0 27 3,0 0-7-2,-5 0-23 1,5 0-23 1,0 0-22-3,0 0-3 3,0 0-4 0,0 0 10-2,0-1 10 1,0 1 2 1,0 0 1-3,0-2 2 3,0 1-3 0,0 1 9-2,0 0 1 1,0 0-1 2,0 0-1-5,0-1 1 5,0 1-6-1,0 0-4-2,0 0-6 1,0-1-1 1,0-2-12-3,0 0-25 3,-4 1-12 0,-1-2-18-2,0 1 23 1,1-3-2 1,-1 2 0-3,-1-2-7 3,-1 0-15 0,0-3-3-3,-2 2-9 2,2 0 12 1,0 0 0-3,-3-2 18 3,4 2-7 0,-3 0-11-2,2-3-2 1,-3 3-20-1,1 0 22 1,2 0 1 1,-2 0-1-3,0-1-25 4,1 1 7-2,0 0 2-1,0 1 13 1,0 0-9 1,-1-3 10-2,2 4-2 2,-3-2-23-1,1 0 5-1,-1 1-12 1,-1 1 6 1,-1-2 6-3,0 4 19 4,0-3-22-2,0 1 3-1,-1 1-17 1,0 2 39 1,0-2 2-3,0 1-2 4,2 0-3-2,-1 0 0-1,1-1-10 1,-1 1 1 1,1 1-1-3,-1 1 10 4,0-1-9-2,1 2-1-1,-1-1 13 1,1 1 3 1,1-2 16-3,0 2 9 4,1-2 3-5,-2 1-9 5,0-2-13-2,0 2-8-2,-1 0-1 3,1 0 32 1,-2-2-14-5,1 3-18 5,-3-1-3-2,0-1-22-2,-2 1-3 3,2 1 25 1,0-2 3-5,-1 2 16 5,-2 0-13-2,2 0-3-2,1 0-25 3,-1 0 22 1,0 0 3-5,3 0 1 5,0 2 11-2,3-2-10-2,0 1 11 3,0-1-11 3,3 0-2-8,-1 0-1 5,1 0-1-1,-1 2-1-2,-1-2-13 3,2 1 0 1,-1 2 1-5,-2-2-10 5,2 0 6-2,-3 3 0-2,-1-1-5 3,0 2 2 1,-1 0 20-5,-1 1 0 5,-1 1-1-5,-2-1 1 4,4 2 2 0,-4 0 13-3,2-2 6 3,-2 0-7 1,0 3-11-5,-1 0 1 4,1-1 1 0,-2 0 10-3,2 0-1 3,3-2 7 1,-2-1 12-5,4 0 7 4,-2-1-20 0,1 1-18-3,-1 1-25 3,2-1 13 1,-1-2-1-5,0 4-12 4,0-2 7 1,0 3 2-4,0 1 1 3,0-2 12 1,0 4 0-5,-1-1-9 4,-1 2 10 0,2 0 1-3,-1 0 1 3,0 2 1 1,-2 2 14-5,4-2-13 4,-1-1 14 0,2-2-14-3,1 1-1 2,2-4-1-2,0 2-2 3,1-2-1 0,1 1 0-3,0 0 2 3,-1 0 1 0,1 0 2-3,0 1 10 3,2 1-9 0,-2-4 13-3,0 2-15 3,-1-1 12 0,3-1-12-3,0 0 2 3,-1-1 9 0,2 2 1-3,-3-1-11 3,1 0 0 0,1 0 0-3,-1-1 0 3,-1 1-1 0,2 0-1-3,0 2-1 3,-1 0-1 0,-2 3-1-3,3-1-10 3,-2 2 12 0,-1 2 1-3,1-2 2 3,1 0-1 0,-1 3 0-3,0-2 1 3,0 2 2 1,2-2 8-5,-1 0-12 4,0 0 0-2,1 0-1 1,1-1-1 1,1 0 0-3,-1 1 2 4,2-1-1-2,-1 0 1-1,2 1 0 1,0-2 0 1,0 3 0-3,0-4-22 3,0 0 10 0,0 2 9-2,3 0 2 1,2-2 1 1,-1 2 0-3,4-1 0 3,-3 0-12 0,-1-3-7-2,2 4 2 1,0-2 17 1,0 0 0-3,0 4 1 3,2-1 1 0,-2-1 10-2,-2 0-9 1,2 2-1 1,1-2-2-3,-1-1 1 3,-2 3 0 0,3 0 1-2,-2-1 0 1,3 2 10 1,-1-2-10-3,-1 2 0 3,1-2-2-3,3-2 1 4,-2 1 0-2,0 0 18-1,1-3-19 1,1 1-1 1,0 2-1-3,-1-4-9 4,2 0 11-2,-1 1 0-1,1-2-1 1,0-1-1 1,1 3 2-3,-1-4 1 4,2 0 12-2,-1 1-11-1,-1-1-2 1,-1 1-2 1,0-1 0-3,2-1 0 5,-2 2 2-4,2-2 0 0,0 0 1 1,-1 0 0 1,-1 0 0-3,1-1-1 4,-1 1 0-2,3 0 12-1,-3 0-9 1,2-1 13 1,2 0-15-3,-2 1 0 4,-1 0 2-2,2-3-1-1,0 2 1 1,0-2 10 1,0 2-12-3,0-3 1 4,0 1 17-5,0 1 6 6,1-3 6-4,0 0-16-1,0 0-13 3,-1 0 23 1,4 0-3-5,-4 0-4 5,3 0-6-2,-3 0-12-2,3 0-1 3,0-2 0 2,-1 1-3-7,0 1 3 6,2-2 0-2,1 2-11-2,-1 0 10 3,-1 0 1 1,2 0-1-5,-3 0 0 6,3 0 2-3,1-1 12-3,-3 1-12 5,1-1 0-1,-1-1 0-4,0 1 0 6,-1 1 1-4,0-2-1 0,-3 0 0 2,4 0-2 1,-5 0 2-6,1 2 1 6,2-5 1-1,-4 3 17-4,3-1-4 4,-3-1-14-3,2 0-1 5,1-1 0-3,-3 0 3-3,3 0 19 5,1-1-6-1,-2-1-14-3,2 2-1 4,-1-1-1-1,0-1 0-4,2 1-1 4,-4 1-2 0,2-1-10-4,-1 0 1 6,-1 2 10-2,2-2 1-5,-1 0 1 6,1-3 3-1,0 3-1-4,1-1 0 4,-1-3 13 2,0 3-15-6,-2-4 0 4,3 4 4 0,-2-6 8-4,-1 5-9 5,0-2 16 0,-1-2-16-6,0 2 9 6,-2 0-10-1,0 2 17-3,-1-2-7 4,1 1-9-2,-1 0 0-3,1-1-3 4,-2 0 1-3,3 0-1 4,-2 0 1 0,3-2-1-6,-3 0 0 7,2 1 0-3,0-1 0-3,-1 0 0 5,1-1 1 0,-2 1 1-5,3-1 0 4,-3-1-1 0,2 0 0-3,-2 1 0 3,3 0 0 1,-4 1 0-6,3 1 0 7,-3 0 1-4,-2 1 2 0,1 1 11 1,0 0 0 3,-2 0 1-7,-2 0-1 7,1-2 10-3,-2 3 0-3,0-2-13 5,0-1 3 0,0-1-3-6,0 0-9 7,-2 0 0-3,-2-1 21-2,1 2-2 3,-2-1-4 1,1 1-3-5,2-2-15 5,-1-1-10-6,0-3-27 6,1 0 17-1,-1 0 20-3,3 2 2 3,-1-2-1 1,-1-1-1-5,2 1-2 4,0-1-10 0,0 0 10-4,0 2-11 5,0-1 11 0,0 0 2-5,0 2 2 4,0 1 17 0,0 1-4-4,0 2 7 5,-1 1 14 0,-2 1 4-6,2 2 12 6,-2-1-3-1,-3 0-3-3,2 1-15 3,-2 0-14 1,3-1-16-5,-1 2 0 4,-1-1 11 0,1 1 2-3,0 0-14 3,1-1-22 1,-1 1 7-5,1-1 3 4,-2-2-16 0,1 0-2-3,1-2-25 3,2-1 3 1,-2-1 21-5,1 0 12 4,0-1-1-3,2 2 19 3,0-2 1 0,0 3-3-3,0-2 3 3,-2 5 0 0,2-1 15-3,0 3 13 3,-3-1 18 0,3 3 0-3,-3 2-3 3,2-1 6 0,-1 1-19-3,1 0-12 3,0 1-5 0,1-2-11-3,-2 3-2 3,2 0-3 0,0 0-16-3,0 0 4 3,0 0-9 0,0 0 5-3,0-1 4 2,0 1 12 1,0 0 1-3,0 0 2 3,0 0 15 0,0 0 3-3,0 0 1 3,0 0-16 1,0 0 9-5,0 0-9 4,0 0 9 0,0 0-9-3,0 0 1 3,0 0-3-3,0 0-1 4,0 0 0-2,0 0 2-1,-1 0-2 2,1 0 0 0,0 0-13-3,-2 0-2 3,2 1-6 0,0-1 2-2,0 3 4 1,0-3 0 1,0 0-7-3,0 0 7 3,0 0-9 0,0 0 2-2,0 0-2 1,0 0-7 1,0 0-15-3,0 0-9 3,0 0-7 0,0 0-3-2,0 0 1 1,0 0-20 1,0 0-21-4,0 0-57 5,0 0-64-1,0 1-89-3,0 5-76 3,3-1-99 0,0 1-36-3,0 2-127 3,1 1 5 0,-1 0-177-2</inkml:trace>
    </iact:actionData>
  </iact:action>
  <iact:action type="add" startTime="16060">
    <iact:property name="dataType"/>
    <iact:actionData xml:id="d3">
      <inkml:trace xmlns:inkml="http://www.w3.org/2003/InkML" xml:id="stk3" contextRef="#ctx0" brushRef="#br0">23509 13802 184 0,'0'0'2299'9,"0"0"-1944"-8,0 0-304 8,0 0-3-8,0 0 62 8,0 0 24-6,0 0-3-2,0 0 18 6,0 0-28 2,0 0-32-8,-56-31-36 8,56 29 7-8,0-1-19 0,0-1-25 7,0 1-15 2,1-1-1-9,-1 2 25 8,0 0 16-8,2-1 9 0,-2 1 3 7,0-3 5 2,0 1-5-9,0 1 19 8,0-2 2-8,0 1 4 0,0-2-16 10,0 0-6-4,-2 2 3-6,-2-4-22 8,1 2-13-8,0-2-11 0,0-2-11 7,0 2-1 2,-1-2 2-9,0 1-3 0,-1-2-2 7,0-1 2-7,1-1 10 9,-2-1-10-9,1-1-12 7,2 2 12 2,-2-3 0-9,0 1 0 0,0 0 0 7,0 0 0-7,1 1 0 11,0 0 0-4,-2 1 2-7,1 0 1 0,-2 2 12 6,0-1-13-6,0 1-1 8,0 0 3 1,-5 2-1-9,2 0 0 0,-2-1-2 7,-2 1 2-7,2 2-3 8,-5-3-28 1,1 2-3-9,-1 2-6 0,1-2 9 7,1 2 28-7,-2-1 0 8,3 2 16 1,0-1-4-7,2 1-9-2,1-1 22 6,0 0 6-6,-3 0-13 7,4-1-18 2,-3-1 1-9,2 2 0 0,0-1 0 8,-1 1 2-8,1-2 0 7,1 2 12-7,-2-2-13 8,1 2-1-8,0-1-1 8,-1 1-2-8,1-1-13 8,-1 2-4-8,-1-1 1 8,2 2-1-4,-1 0-15 3,-1 0 9-7,0 2-9 5,0-2 19-5,2 4-10 8,-2-1 3-8,1-1 7 8,1 2 12-8,-1 0-10 8,0 0 11-8,1 0 0 8,-2 0-1-8,0 0-9 8,0 2 9-8,2 0 0 8,-4 1 3-8,2-2 0 8,0 0 2-8,0 0 10 8,-1 2-10-8,2-2 0 11,-1 0 1-11,-2-1 10 5,1 2-10-5,2-2 0 8,-1 1-1-8,-2 1 1 8,2-2 16-8,2 1-16 8,-4-1-3-8,1 0-1 9,-3 1-2-9,1 0-10 7,-1 2-2-7,-1 0 13 8,-1 0-11-8,2 1 10 8,0 1 1-8,0-1 1 8,-1 3-1-8,2-4 0 11,0 2 0-11,-1 1-1 5,2-1 0-5,-1 2 0 8,1-2-1-8,1 1 1 8,1-1 2-8,1 0-1 8,4-1 0-8,0 0-1 9,1-2 0-9,3 3-9 7,0-2 8-7,-1 1-8 8,-1 0 10-8,2-1-1 8,-2 3 1-8,-1-1 2 8,0 0 2-8,-2 2 10 11,-1-1-9-11,-1 1 10 6,-1-1-10-6,-2 0 9 7,1 0-10-7,-1-1 11 9,0 1-10-9,0 1-1 7,1-2-1-7,-2 4-1 8,1-3 0-8,1-1 0 8,3 0-1-8,2-1 0 9,2-1-2-9,1 0-13 7,2 0-2-7,0-3 5 8,-2 4 10-8,1-1 1 9,1-1 0-8,-2 1 2 5,0 3 2-6,-1 1 0 8,-3 0 11-8,1-3-11 8,0 6 1-8,-3-4 9 8,2 1 1-8,-1 1-10 8,1-1 9-8,-1 1-10 8,3-2 0-8,0 0 0 8,0 0-2-8,-2 0-1 0,3 2 1 7,-4-2 1 2,0 2 2-9,2-1 10 8,-1 3-10-6,0-1 9-2,-1-1-12 5,1 3 0 4,-1 0 0-9,2 1-1 8,-1 0-1-8,3-1 0 0,0 2 0 7,-2-1-1 3,2 1 2-10,2 1 1 7,-1-2 1-7,0 5 0 0,0-5 1 7,-2 2 10 2,4-3-12-9,1 2-1 8,-1-1 0-8,1 1-2 0,1 1 0 10,-1-1 3-4,2 3 0-6,0-4 0 8,0 1-1-8,0 0 1 0,0 1 0 7,0-2 13 2,2 3 2-9,1-2-3 8,0 1-11-8,-1 1-1 0,1 0 13 7,0-1-10-7,1 0-2 8,-1 0-1 1,2 1 0-9,-3-1-1 0,1 1 1 7,2-1 11-7,-2 2-11 12,1-1 0-7,3 0 3-5,-3-1 10 0,2-1-10 8,2 0 0-8,-3 0 9 7,4 0 7 2,-3 0-19-9,2-1-1 0,-2 0 1 7,4 0 3-7,-1-2 15 8,-1 2-14 1,2-2 11-9,-2 1-12 0,0-1-2 7,0 0 2-7,1-1-1 8,2 0 1 1,0 0-1-9,1 1 11 2,1 2 11 3,0-2 1-5,0 1-3 8,1 0-21 1,0-1 0-9,0 1 2 0,1-1 12 7,-2 2-14-7,2-1-1 8,-2-1 1-8,2 1 0 8,-1 1-1-8,0-2-1 8,0 2 1-8,2-3 1 8,-1 2-1-8,-1-2 16 8,3 0 2-8,-4 0-18 8,3-2 0-5,-1-1 0 2,0 0 2-5,1 0 13 8,2-3-2-8,-1 1 8 8,-1-1-2-8,2-2-1 8,-2 0 4-8,1-1-19 9,1 0 21-9,1 0-11 7,-1 0 5-7,-2 0-16 8,3 0 9-8,-2-1-10 8,0 0 0-8,-2-2 11 8,2 2 4-8,-2-2-15 12,2 3-1-12,-3-1-2 4,4-1 1-4,-2-1 1 8,1 1 0-8,1 0 2 8,-2-1-1-8,1 1-1 8,0-2 0-8,1 0 2 8,1 0 1-8,1-1 0 8,0 0 21-8,-1-1-22 8,1-1 14-8,0 1-14 8,-4-1 1-8,1 1 0 8,0 0 9-8,-5-1-11 8,1 1 2-5,2 1 9 2,-4-2-9-5,1 1 10 8,1-1-1-8,-2 0-11 8,1 2-1-8,1-2-2 8,0 1 1-8,0-1 1 8,1 0 0-8,2 0 3 8,-1-2-2-8,2 0 0 9,0-2-1-9,0 1-1 7,1 1 1-7,-1-1 0 8,0-1-1-8,-1 1 0 8,0 1 0-5,-2 0-1 2,2-1-1-5,-3-1 3 8,0 3 2-8,1-2-1 8,-2 1 0-8,1-1 1 8,-3 2 0-8,-1-2 1 8,-1 2 0-8,-1 1 9 8,-1 0 1-8,-1 0-10 8,-1 0 15-8,1 1-3 8,-3-1-13-8,2 0 0 8,1-2-2-8,-1 0 0 8,2-1-3-5,-2 1 1 2,2-2-1-5,1 1-12 8,-1-1 12-8,1 0-12 8,1 0 11-8,1-1-14 8,-1 0 0-8,0 1-4 8,1 0 7-8,2 1-3 8,-3-2-1-8,1 3 16 8,-1 0 0-8,-2 2 3 0,0 0 1 7,-2 1 15 2,0-1 2-9,-1 1 0 0,-1 0 4 11,-1-1-1-11,2 1-6 4,-3-2 7 5,1 1-7-9,-1 0-3 8,0-2-12-8,2 1-2 0,-2-1-10 7,1 0 9 2,0-2-9-9,-1 3 9 8,3-3-13-8,-3 4 4 0,3-1 9 7,-3 2 1 2,2-3 1-9,-2 5 0 8,0-1-1-8,0 0 0 0,0 0-1 11,0 2 2-6,0-1 1-5,0 1-1 8,0 0-11-8,-2-2-1 0,2 2-5 7,-3-1 0 2,2 0 16-9,-1 0-17 9,0 1 4-9,2 0 15 0,-2 0 0 6,1 1 2-6,1-1 0 8,-3 0-1 1,3 2-1-9,0-1 0 0,0 1-1 7,0 1 1-7,0 0 0 12,-1 0 3-7,1 0 9-5,0 0-9 0,0 0 10 7,0 0-10-7,0 0 9 9,0 0 0-1,-2 0 3-8,2 0 1 0,0 0-4 7,0 0 6-7,0 0 1 8,0 0-4 1,0 0 0-9,-1 0-12 0,1 0 9 7,0 0-9-7,0 0 10 8,0 0-10 1,0 0 12-9,0 0-3 2,0 0-10 3,0 0-1-5,0 0 0 8,0 0 0-8,0 0-1 8,0 0-1-8,0 0-1 8,0 0 0-8,0 0-1 8,0 0 1-8,0 0-10 8,0 0 10-8,0 0 1 8,0 0 1-8,0 0 1 9,0 0 11-9,0 0-9 8,0 0 9-8,0 0-10 7,0 0 10-4,0 0-8 2,0 0 11-5,0 0-13 8,0 0 1-8,0 0 12 9,0 0-13-9,0 0 1 7,0 0 15-7,0 0-15 9,0 0 13-9,0 0-1 7,0 0-3-7,0 0-10 8,0 0 1-8,0 0 9 8,0 0-10-8,0 0-1 8,0 0 0-8,0 0 1 12,0 0 0-12,0 0 1 4,0 0 13-4,0 0-13 8,0 0 12-8,0 0 0 8,0 0-12-8,0 0 12 8,0 0-12-8,0 0 19 8,0 0-19-8,0 0 9 8,0 0-9-8,0 0-1 8,0 0-1-8,0 0-1 8,0 0 0-8,0 0-2 8,0 0 0-8,0 0-1 8,0 0 1-5,0 0 0 2,0 0 1-5,0 0-1 8,0 0 0-8,0 0 0 8,0 0 0-8,0 0-1 8,0 0-10-8,0 0 12 8,0 0 0-8,0 0 1 8,0 0 1-8,0 0 2 9,0 0-1-9,0 0 0 7,0 0 0-7,0 0 1 8,0 0-2-8,0 0 1 8,0 0 0-5,0 0-1 2,0 0 0-5,0 0-1 8,0 0 0-8,0 0-1 8,0 0 0-8,0 0-1 8,0 0 1-8,0 0-1 8,0 0-1-8,0 0 2 8,0 0 0-8,0 0 0 8,0 0 1-8,0 0 0 8,0 0 1-2,0 0 0-4,0 0 3-2,0 0-1 8,0 0 12-5,0 0-13 2,0 0 1-5,0 0 9 8,0 0-10-4,0 0-1 0,0 0-1-4,0 0 0 8,0 0 0-2,0 0-1-2,0 0 1-4,0 0 0 7,0 0 0-7,0 0 1 0,0 0 0 6,0 0 0-6,0 0-1 8,0 0-1 1,0 0 1-9,0 0-1 8,0 0 0-5,0 0-1-3,0 0 1 9,0 0 1-5,0 0 0-4,0 0 1 8,0 0 1-8,0 0-1 0,0 0 2 7,0 0 0 2,0 0 0-9,0 0 9 8,0 0-10-8,0 0-1 0,0 0-1 12,0 0-1-8,0 0 0-4,0 0-1 8,0 0 1-8,0 0 0 0,0 0 1 11,0 0 0-6,0 0 1-5,0 0 1 0,0 0 1 7,0 0 9-7,0 0-10 13,0 0 1-13,0 0 1 3,0 0-1 6,0 0-2-9,0 0-1 0,0 0-1 7,0 0-12-7,0 0 10 9,0 0-12-1,0 0 3-8,0 0 0 0,0 0 0 7,0 0 0-7,0 0-4 12,0 0 1-7,0 0-6-5,0 0-22 3,-2 0-42 6,2 0-24-9,0 0-20 3,-3 1-30 6,3-1-44-9,-3 2-81 3,-1 0-101 6,-2 3-142-9,-4 1-536 3,-3 0-461 6</inkml:trace>
    </iact:actionData>
  </iact:action>
  <iact:action type="add" startTime="23683">
    <iact:property name="dataType"/>
    <iact:actionData xml:id="d4">
      <inkml:trace xmlns:inkml="http://www.w3.org/2003/InkML" xml:id="stk4" contextRef="#ctx0" brushRef="#br0">13173 2022 315 0,'0'0'567'3,"0"0"-286"1,0 0-154 2,0 0-26-3,0 0 0 3,0 0 16 0,0 0 19-2,0 0-3 1,0 0-22 1,-6 0-20-3,6 0-1 3,0 0 33-3,0 0 23 4,0 0 6-2,0 0-17-1,0 0-19 1,0 0-26 1,0 0-19-3,0 0-17 4,0 0-15-2,0 0-20-1,0 0-19 1,2 0-3 1,3 0 0-3,6 0 3 4,6 0 38-2,3 0-3-1,5 0-9 1,2 0-4 1,5-3-22-2,1 3 0 2,0-1 0-1,0 1-1-1,3 0-1 2,0-1 0-1,-1 1-1-2,1-2 1 4,1 2 2-2,-2-1 15-1,0 1-15 1,0 0 0 1,-3 0-3-3,3 0 0 4,-4 0 3-2,1 0 0-1,1 0-2 1,-4 0 0 1,1 0 2-3,-1 0 1 4,-2 0-1-5,0 0-4 5,-1 0 3-2,-1 0 1-2,1 0-3 3,2 0 1 1,-1 1-11-4,0 2 11 3,0-1 2-1,1 1-1-2,3 0 0 3,-1 1 0 1,2-3 1-4,1 1 0 3,1 0 0 0,-1-1-1-4,-1-1 0 5,0 0 1-1,-1 0 0-4,0 0 1 6,0 0-1-4,-2 0 0-1,0 0-1 3,-3 0-2 1,0 0-10-5,-3 0 11 5,0 0 0-2,-1 0-1-2,-3 0 0 3,-1 0 0 1,-2 0 1-5,1 0-1 5,-5 0-10-2,1 0 13-2,-2 0 1 3,0 1 2-3,0-1 10 3,-1 0 3 1,0 0 3-5,3 0-6 4,-1 0 3 0,2 0-13-3,-1 0 0 4,3 0 1-1,0 0-2-3,2 0-2 3,-2 0 1-1,4 0 1-2,3 0 1 4,-1 0-3 0,3 0-1-5,-1-1-18 4,2 0 0 0,-3-2 18-4,2 1 1 5,-1-1 0-1,-2 2-3-3,-3-2 3 3,1 0 3 0,-2 1 22-3,0-1 10 3,-3 2 7 1,2-1 9-6,-3-1-10 5,-3 1-3 0,0 0 10-3,-2 1 9 3,-1-2 16 1,-2 2 3-5,-2 0-19 4,0 0-23-3,3 1-12 3,-4-2-10 0,2 1-12-3,0 1-13 3,1 0 10 0,3 0-16-3,-1 0 3 3,1 0-2 0,1 0-5-3,2 0 1 3,-2 0-3 0,-1 0 0-3,0 0 3 3,-3 0 3 0,0 0 18-3,-1 0 1 3,0 0 1 0,-1 0 1-3,1 0 0 3,1 0 1 0,-1 0-1-3,3 0 1 4,-1 0 0-2,0 0 1-2,-1 0-2 3,0 0 0 1,1 0-2-5,1 3 0 5,5-3 12-2,2 1 11-2,5 1 59 3,3 1-16 1,0 0-48-5,-1-1-17 5,-1 2 0-5,-4-2-1 4,-2 2 0 0,-1-1 0-3,-4 1 0 3,2-2 1 1,-1 1 2-5,-2-2 0 4,0 2 0 0,-1-2 0-3,0 0 13 3,-3 2 0 2,1-3-3-7,-1 0 2 5,-2 1 23 0,-2-1 15-3,4 0 1 3,-3 0-4 1,2 0-6-5,1 0-13 4,3 0-3 0,5 0 0-3,3 0-6 4,4 1-22 0,-1 1-12-6,4-1 9 6,2 2-13-2,-1-1 0-2,3 1 14 3,1 2 2 1,2-3 0-5,-1 3 3 4,1 0-1 0,2-2-1-3,-2 1 1 3,1 1-1 1,0-4 14-5,0 2 1 4,0-1-14-3,1-2-1 3,-3 0 2 0,0 0 13-3,2 0-1 3,0 0-12 0,0-2 13-3,1 1-14 3,2-2 1 0,-1 1-2-3,2-1-1 3,0 2-3 0,-1-3 0-3,1 3 1 3,1 0-11 0,-3 1-2-3,2 0 12 3,-4 0 1 0,-3 0 0-3,4 0-1 3,-5 1-9 0,0 1 0-3,-1 1 8 3,-3-1 2 0,0 1 2-3,-1-1 1 3,0 0 3 0,2-1 8-3,0 1-9 3,1-2-1 1,3 1-2-5,0-1 2 4,-2 0-1 0,2 0 1-3,0 0-1 3,0 0 3-3,-1 0 8 4,5 0-11-2,-2-1-1-1,2-1-2 1,-1 2 2 1,1 0 11-3,0 0-11 4,-3 0-3-2,-1 0-12-1,-4 0 13 1,-3 0 1 1,-1 0 0-3,-4 0-2 3,-3 0 1 0,-3 2-1-2,-2-1 1 1,0 0 0 1,-4-1 0-3,1 0 0 3,-2 0 2 0,-2 0 0-2,4 1 1 1,-2-1 2 1,2 0-1-3,1 0-1 3,1 0 0 1,3 0 0-4,4 0 0 2,3 0-1 1,3 1-1-3,2 1 0 3,3-1-1 0,4 0-10-2,4 2 10 1,3 0 1-1,3-1 1 1,2 2 12 1,-1 1-12-3,2-1-1 4,-2 0-11-2,2 1 12-1,-1-1 20 1,-3-2-17 1,-2 3 13-3,-4-4-16 4,-3 0 2-2,-3-1 23-1,-4 1 40 1,-4-1-28 1,-4 2-24-3,-4-2-11 4,-4 0 10-2,-1 0 10-1,-4 0 6 1,2 0-10 1,-2 0-15-3,1 0-2 4,0 0-1-2,1 0-1-1,0 0-2 1,2 0-12 1,1 0-4-3,1 0 17 4,1 0-10-2,2 2 10-1,5-2 1 1,-1 1 0 2,5-1 0-5,1 1 1 5,5 1 1-2,1-2-1-1,2 1-1 1,0 1 0-2,2-1 1 3,0 2-1 1,3-1 1-5,1-1 2 5,-1 1 29-1,-2 0 9-4,0-1-28 4,-4 2-11 1,-3-3 0-5,-5 0 2 5,0 0 19-2,-3 0-4-2,0 0-2 3,1 0-4 1,0 0-10-5,0 0 0 6,1 0-2-4,-1 0-1-1,-1 0-1 3,1 0 0 1,-1 0 0-5,1 0-1 6,1 0 0-4,-1 0 0-1,-1 0 0 3,1 1-13 1,-4-1 15-5,3 2 1 5,-4-1 0-2,3-1 2-2,-3 1 11 3,2-1-1 1,-1 2 3-5,3-2-13 5,-1 0 2-4,3 0-2 2,1 0 10 1,4 0-9-3,2 0 12 3,0 0-11 1,1 0 8-4,1 0 0 2,0 0 0 2,0 0 4-5,-1 0-4 4,0-3 7 2,-2 2-4-7,-2-1-3 5,-2 1 7 0,-1 1 2-2,-4-2 1 2,-4 1 11 0,-1 1 10-3,-1-1 6 2,-3 1-3 2,0-2-6-5,0 2-19 5,-1 0-5-2,-1 0-14-1,1 0-1 1,0 0-1 1,1-2-1-3,0 2 0 4,-2 0-1-2,3 0 1-1,-2 0-3 1,2 0 2 1,1 0 0-3,1 0 0 4,1 0 0-4,3 0 2 2,0 0 0 1,3 0 3-3,-1 0 10 3,0 0-12 0,-2 0 1-3,0 0 0 3,0 0 10 0,-3 0-10-3,-2 0 10 3,0 0-9 0,-1 0 0-3,-2 0 9 3,-2 0-11 0,-2 0 0-2,1 0 12 2,-1 0-1-1,-1 0 3-2,0 0-3 4,0 0-10-1,0 0 1-4,0 0-2 5,0 0-1-1,0 0-2-4,0 0-13 4,0 0 3 0,0 0 0-3,0 0-1 3,0 0 1 0,0 0 9-3,0 0 1 3,0 0 1 0,0 0 1-3,0 0 3 3,0 0 12-2,0 0-2 1,0 0-1 1,0 0 3-3,0 0 0 3,0 0 7 1,0 0-4-4,0 0 0 2,0 0-6 2,0 0 1-5,0 0-10 4,0 0 9 0,0 0-12-2,0 0 0 1,0 0-2 2,0 0-10-4,0 0-1 2,0 0-2 2,0 0-12-3,2 0-40 1,0 0-74 1,2 0-64-3,2 0-26 2,0 0-97 1,1 0-212-2,-1 0-742 1,-6-1-1037 1</inkml:trace>
    </iact:actionData>
  </iact:action>
  <iact:action type="add" startTime="36868">
    <iact:property name="dataType"/>
    <iact:actionData xml:id="d5">
      <inkml:trace xmlns:inkml="http://www.w3.org/2003/InkML" xml:id="stk5" contextRef="#ctx0" brushRef="#br0">7187 8574 495 0,'0'0'489'1,"0"0"-206"8,0 0-88 0,0 0-3-8,0 0 32 3,0 0-32 1,0 0-30-4,0 0-65 8,0 0-61 1,0 0-35-9,1-3 0 0,-1 2 1 7,0 1 21-7,0 0 6 8,2 0 6 1,-2 0 7-9,0 0 4 0,0 0 8 7,0 0 21-7,0 0 12 8,0 0 12 2,0 0-6-10,0 0-16 3,-2 0-9 1,1 0-4-4,1 1 0 8,-2-1 6-8,2 0 0 7,0 0-13-7,0 0-3 8,0 0 0-8,0 0 0 8,0 0-3-8,0 0-10 8,0 0-6-8,0 0-7 8,0 0-3-8,0 0 0 8,0 0-3-8,0 0-3 8,0 0 3-4,0 0-3 0,0 0-3-4,0 0 3 8,0 0 0-8,0 0 0 8,0 0-7-8,0 1 4 9,0-1-13-9,0 2 8 7,0-2-11-7,0 0-12 10,0 1 9-7,0-1-16 0,0 0-3 0,0 0 3 3,0 0 7-6,0 0-1 7,0 0 10-7,0 0 1 8,0 0 0-8,0 0 1 8,0 0 1-8,0 0-1 8,0 1-12-4,0-1-6 1,0 4 0-5,-1-2-3 7,1 5 22-7,-2 1 1 8,2 1 18-8,-1 2 3 8,-2 1-9-8,3-1-11 8,-3 2 1-8,3 0 16 9,-1 3-18-9,-1-3-1 7,2 3 0-7,-1-2 0 8,1 0 0-8,0 0-2 9,0-2 0-9,0 1-11 7,0-1 12-7,0-2 1 9,1 1 0-9,2 0 13 7,-3 4 6-7,3-3-4 8,-2 1-2-8,2 0-1 8,-3 0-9-8,3-2 16 9,-3 2-16-9,0 0 16 7,0-1-6-7,0 2-10 9,0-1 12-9,0 0-11 7,0 0 18-7,0 2-10 8,0-1-10-8,0-1 1 8,0 0 9-8,0 2-12 8,2-3 0-8,-1 1 1 9,-1-1 0-9,2 1 2 7,0-1-1-7,0 2 0 9,-1 0 0-6,2 0 0 2,0 2-1-5,1-2 2 7,-1 0 9-7,0 2-10 9,0-2 0-6,0 0 14 1,-2 0-16-4,1 0-1 8,3 1 1-8,-5 0 3 8,3 1 9-8,-3 0 4 9,2-1-4-9,-1 2 1 7,-1-3 2-7,0 3 4 8,0-3 3-8,0-1-3 8,0 0-16-8,0-1 0 8,0-4 12-8,0 2-2 8,0-3-11-8,0-1-1 0,0-1-1 7,0-3 0 2,2-1-1-9,-2 2 1 8,0-3 1-8,0 0 18 0,0 0 2 8,0 1 10 1,0-1 0-9,0 0-3 7,0 0-3-7,0 0-3 0,0 0-4 7,0 0-5 2,0 0-10-9,0 1 15 8,0-1-2-8,0 0 2 0,0 2 10 7,0 0 3 2,0-1 3-9,0 0-3 8,0-1 6-8,0 1 0 0,0 2-4 7,0-1 4 2,0-1-3-9,1 2-13 8,-1-2-2-8,0 0-4 0,0 1-3 8,0 1 4-8,0-3 2 7,0 0 3 2,0 0-2-9,2 0 5 3,-2 0 1 2,0 0 8-5,1 0 19 8,-1 0 21 0,0 0 43-8,0 0-4 0,0 0-20 7,0 0-20-7,0 0-8 9,0 0-10-1,0 0 4-8,0 0-4 0,0 0-2 7,0 0 2-7,0 0 3 8,0 0-5 1,0 0-4-9,0 0-6 0,0 0 0 7,0 0-2-7,0 0-13 9,0 0-3-2,0 0-9-7,0 0 0 7,0 0-13-1,0 0 1-6,0 0 9 3,0 0 0 6,0 0 6-9,0 0-3 0,0 0 6 8,0 0 6-4,0 0 6 3,0 0 19-7,0 0 26 6,0 0 0-2,1 0-24-2,-1 0-12-2,2 0-9 8,-2 0-6-8,0 0 3 8,0 0-3-8,0 0-9 9,1 0 0-9,-1 0-3 7,0 0-12-7,0 0 9 8,0 0-12-8,0 0 0 9,0 0-1-9,0 0-1 7,0 0-1-7,0 0 0 9,0 0-9-9,0 0 9 8,0 0-9-8,0 0 9 8,0 0-15-8,0 0 15 7,0 0-12-7,0 0 3 8,0 0 11-8,2 0 1 8,-2 0 0-8,0 0 1 8,0 0 2-4,0 0 12 0,0 0-12 0,0 0-1 0,0 0 10-4,0 0-11 8,0 0-1-8,0 0 2 8,0 0 0-8,0 0 1 9,0 0 9-9,0 0-10 8,0 0-1-4,0 0 2 0,0 0-1 0,1 0-1 0,-1 0 0-4,0 0-1 7,0 0 0-7,0 0-2 8,0 0 1-8,0 0 0 8,0 0-2-8,0 0-9 8,0 0-3-8,0 0 3 9,0 0-3-9,0 0 0 7,0 0 3-3,0 0 9 0,0 0 0 0,0 0 2 0,0 0 0-4,0 0 1 8,0 0 1-8,0 0 1 8,0 0-1-8,0 0 1 9,0 0 1-9,0 0 0 7,0 0 9-7,0 0 0 0,0 0 0 8,0 0 0 1,0 0 3-9,0 0 0 7,0 0 3-3,0 0-15-4,0 0 21 8,0 0-5-4,-1 0-1-4,1 0-15 8,0 0 12-8,-2 0-14 0,2 0 1 7,0 0-2 3,-1 0-1-10,1 0-2 7,0 0-9-7,0 0 9 0,0 0 0 13,0 0-9-9,0 0 9-4,0 0-13 8,0 0 14-8,0 0 0 0,0 0-1 7,0 0 1 1,0 0 2-8,-2 0 0 8,2 0 1-8,0 0 1 0,0 0 1 7,0 0 0 3,0 0-1-10,-1 0 0 8,1 0-1-8,0-2-1 0,0 2 0 6,0 0 0-6,0 0-1 8,0-1 0 2,0 1-1-10,0 0 0 2,0 0-10 2,0-2-3-4,0 2 0 9,0 0-3-1,0 0-3-8,0 0-3 0,0 0-3 7,0 0 0-7,0 0 6 8,0 0 9 1,0 0 9-9,0 0-12 0,0 0 14 7,0-1 0-7,0 1 0 8,0 0 1 1,0 0-1-9,0 0-1 0,0 0 2 8,0 0-1-8,0 0 1 8,0 0-2 0,0 0-16-8,0 0 15 0,0 0-9 7,0 0 9-7,0 0-9 8,0 0 9-8,0 0-12 8,0 0-3-8,0 0-3 8,0 0-6-8,0 0-3 8,0 0-3-8,0 0-9 9,0 0-7-9,0 0-5 8,0 3 0-8,0 2 12 8,0 6 41-3,0-1 1 0,0 3 12-5,0 1-10 5,0 2-2-5,0 1-2 9,0 1-1-5,0 2 3 0,-1 0 2-4,-1 2-1 8,-1-2-1-8,2 1 0 7,-1-2 0-7,1-1-2 9,-1 2-1-9,1-1 0 8,-3 1 2-8,4-1 0 8,0-1-1-8,0-1-10 8,0-2 10-8,0 2-1 7,0-2-9-3,0 0 10 0,0 1 0 0,0-1-9 0,0 2 11 0,0 0 0 0,0-2 0 0,0 2 1 0,0 1 0-4,1 0 2 8,2-1-1-8,-2 1-2 8,-1 0 0-8,0 0 1 9,0-1-1-9,0 1 0 8,0 0 0-8,0 0-3 9,0 0 1-9,0 0 2 7,0 1 2-7,-1 0 10 8,-3-1-10-8,4-1-1 7,-2-2-1-7,1 1 0 9,0-2-1-9,-1 2-2 7,2-4 0-7,-1 1-12 9,1-1 12-9,0-1-9 7,0 2 10-7,0-4-1 8,0 3 0-8,0-1-12 9,0 0 12-9,1 0 2 9,1 1 1-9,-1-1-2 6,0 0 1-6,1-2 1 8,-1 2 0-8,3 1 1 8,-4 1 0-8,2 1 0 8,-1 0 2-8,1 2 0 8,-2-1 9-8,1 2-9 8,-1-2-1-8,0 1 0 8,0-3 0-8,0 2 0 8,0-1-1-4,0-1 0 0,0 0-1-4,0 1-1 8,0-2-1-7,0 1-10 6,0-2 0-7,0 1 11 8,0-2-1-8,0 1 0 8,2 2-10-8,-1-1 10 9,1 2 1-9,-1-1 0 8,2 0-2-8,-3 1 2 7,3 1 1-7,-2 0 2 8,1 3 0-8,-2-2-1 8,0 3 1-8,0-3-1 9,1 1-1-9,-1-1-1 0,0 0-2 8,2-2 0 0,-1 2 0-8,1-3 0 8,2-1 0-8,-3 1 1 0,2-1 0 12,0-1-10-8,-2 1 11-4,2-1 0 7,0 0 1-7,-1-1 0 0,1 1 0 7,-2 0 1 2,0-1-1-9,1 1 0 8,1-1 0-4,-2 3 0-4,-1-2 1 8,3 0 0-2,-2 0 0-6,1-2 0 6,-1 2-1-6,1-3-1 0,-1 2 1 12,1-3 0-8,-1 4 0-4,0-4 0 9,1 3 0-9,-1-3 1 0,1 4 0 6,-1-4 0-6,-1 1 1 8,2 0 10 1,-2-1-11-9,1 0 1 0,-1-1 1 7,0 2 0-7,0 0 0 8,0-2-1 1,0 0 1-8,0-2-2-1,0 1 0 6,0-1-1-6,0-1 0 8,0 1 0 1,0-3 0-9,0 2 0 0,0-2 0 8,0 0 0-8,0 0-1 7,0 1 0 2,0 0 1-9,0-2-1 8,0 0 0-8,0 1 1 0,0-1 1 7,0 0 0 3,0 0 12-10,0 0-1 0,0 0 0 8,0 0 0-8,0 0-9 6,0 0 9 3,0 0-9-9,0 0 12 0,0 0-12 8,0 0 9-8,0 0 0 7,0 0 0-7,0 0 3 8,0 0 6-8,0 0 3 8,0 0 6-8,2 0 0 8,-2 0 3-8,0 0 7 8,0 0-4-8,0 0 3 8,0 0-6-8,0 0 6 10,0 0-9-10,0 0-3 6,0 0 0-6,0 0-6 8,0 0-3-8,0 0-3 8,0 0 0-8,0 0 0 8,0 0-12-4,0 0 9 0,0 0-9 0,0 0 0 0,0 0 0 0,1 0 0 0,-1 0-1 0,0 0-1 0,0 0-1-4,0 0-1 8,2 0-2-8,-2 0 0 11,0 0 0-11,0 0-9 6,0 0 10-2,0 0 0 0,0 0-1-4,0 0 0 7,0 0 1-7,0 0 0 8,0 0 1-8,0 0 1 8,0 0 0-8,0 0 1 11,0 0 2-11,0 0 9 5,0 0-9-5,0 0 9 8,0 0-9-8,0 0 9 9,0 0-9-9,0 0 0 10,0 0-1-10,0 0-2 6,0 0 0-6,0 0 0 7,0 0-1-7,0 0-1 8,0 0-1-8,0 0 0 8,0-1 0-8,0 1 0 8,0 0 1-8,0 0-1 8,0 0 1-8,0 0-1 9,0 0 1-9,0 0-1 7,0 0 2-3,0 0 1 0,0 0 0-4,0 0 1 8,0 0 0-6,0 0 1 4,0-2 1-6,0 0 15 8,0 2-6-8,0 0 3 8,0 0 6-8,0 0-3 8,0 0-6-8,0 0 0 8,0 0-11-8,0 0-1 8,0 0-1-8,0 0 0 8,0 0 0-8,0 0-1 8,0 0 0-8,0 0-1 8,-2 0 1-8,2 0-10 9,0 0 10-8,0 0-10 6,0 0 9-7,-1 0-12 8,1 0 0-4,0 0 12 0,0 0-12-4,0 0 12 7,0 0-12-7,0 0 12 8,0 0 0-8,0 0 0 8,0 0 1-8,0 0 0 0,0 0 2 7,0 0 0 2,0 0 2-9,-2 0 1 8,2 0 9-8,0 0-9 0,0 0 9 10,0 0-9-3,0 0 12-7,0 0-13 7,0 0 1-7,0 0 0 0,0 0-1 13,0 0-1-10,0 0 0-3,0 0-1 8,0 0-2-8,0 0-1 0,0 0-9 7,0 0 9 2,0 0-12-9,0 0 12 8,0 0-12-8,0 0 12 0,0 0 0 13,0 0 0-10,0 0-9-1,0 0 11 4,0 0 1-6,0 0 0 0,0 0-1 7,0 0-1 3,0 0-1-10,0 0-9 7,0 0-3-7,0 0 3 0,0 0 10 7,0 0 0-7,0 0 2 8,0 0-1 2,0 0-1-10,0 0 1 0,0 0 0 6,0 0 0-6,0 0 0 9,0 0 0-1,0 0 0-6,0 0 0-2,0 0 0 5,0 0 0-5,0 0-1 8,0 0 0 1,0 0 2-9,0 0 0 0,0 0 0 7,0 0 0-7,0 0 0 8,0 0 0 1,0 0 0-9,0 0 0 0,0 0 0 7,0 0 0-7,0 0-1 8,0 0 1 1,0 0 0-9,0 0 0 0,0 0 1 10,0 0 1-10,0 0 1 5,0 0 12 4,0 0-3-9,0 0 0 0,0 0 0 7,0 0 0-7,0 0-9 8,0 0 12-8,0 0-12 8,0 0 15-8,0 0-15 8,-1 0 9-8,1 0-9 8,-2 0 12-8,2 0-13 8,0 0 0-8,0 0 1 8,0 0-3-8,0 0 0 11,0 0-2-11,0 0-1 5,0 0-12-5,0 0 12 8,0-1-9-8,0 1 10 8,0 0-1-4,0 0 1 0,0 0 2-4,0 0 0 9,0 0 0-9,0 0 0 8,0 0-1-8,0 0 0 7,0 0-2-7,0 0 0 9,0-1-9-9,0 1 9 8,0 0-9-8,0 0 10 11,0 0 1-11,0-1 0 4,0 1 0 0,0 0 1 0,0 0 0-4,0 0 0 8,0 0 0-8,0 0-2 8,0 0-13-8,0 0-3 8,0 0-6-8,0 0 3 9,0 0 0-9,0 0-6 7,0 0-6-7,0 0 6 8,0 0-6-8,0 0-3 8,0 0 0-8,0 0-3 8,0 0-4-5,0 0-5 2,0 0 9-5,0 0 3 9,0 0 3-9,0 0 3 7,0 0 3-7,0 0 6 8,0 0 19-8,0 0 2 8,0 0 0-8,0 0 2 11,0 0 10-7,0 0-11-2,0 0-1-2,0 0-2 7,0 0-1-7,0 0-16 8,0 0 4-8,0 0 3 8,0 0 0-5,0 0 0 2,0 0-3-5,3 0 15 8,-1 3 0-8,1 1 3 8,1 1 0-8,0-2-1 8,0 2 0-8,1 2 0 8,1-2 1-8,-2 1-2 8,0 0-1-8,3 0 0 9,-4-1-2-9,2 2 0 7,-1-1 1-7,3 1 1 8,-1 0-1-4,2 2 1 0,1 2 0-1,0 1 0 3,4 1 1-6,-3 1 1 7,2-1 0-7,2 3 0 8,-3 1-2-4,4-1 2 0,-1 2-1 0,0 0-1 0,1 2 12 0,1-2-12 0,-2 0-8-4,-2 0 8 0,2-1 0 8,-2-1-2 0,2 2-13-8,-2-2 13 9,-1-1 1-9,2 0 1 0,-3 0 2 10,3-1-1-5,0 0 1-5,-2-2 10 8,0 0-10-8,-1 1-2 0,3-2-1 12,-5 1 0-8,3 0 1-4,0 1-1 8,-2-2-1-8,0 0 0 0,-1 2 0 7,2-2 0 2,0 3 1-9,-2-2 1 8,1 1 0-8,0 1 1 0,0-1 0 8,0 0-1 0,2 0-1-5,-2 0 0 3,1 2 0-6,3-1-1 0,-3-1 1 6,4 0-1 3,-1-2 0-9,-1 1-1 9,2 1 0-9,1-2 1 0,-1 1 1 11,1-1 1-11,0 2 1 3,0-1 0 6,-1 0 0-9,1-1 0 8,0 1-1-8,-3 1 0 0,4-1 0 7,-3 5 0 2,-2-5 0-9,4 6 2 3,-4-2 0 1,2 0-2-4,-3 1 0 8,0 0-1 1,3-1 1-9,-1 0 0 0,1 2 1 13,-2 0 1-13,1-2-2 3,4 1-1 5,-2 0-2-8,-1-1 1 8,3 2-1-8,-2-1 1 0,2 0 1 7,-3-2 0 2,2 0-1-9,0 2-10 0,-3-3 12 12,0 0 0-12,0 0 0 3,-1-1 0-3,-1-1 0 9,0-1 0-9,-3-1 0 8,0 1 0-8,-1-2 3 7,1 1 9-7,0-1-10 8,-2 0 1-8,-1 0-1 8,3-1 0-8,-3-2-1 8,2 2 0-8,-1 0 1 8,-1-1-1-8,0 2 2 8,1 0 0-8,2-1 0 13,-3 1 0-13,0 0 9 3,1-2-10 6,-1 3 1-9,0-2 9 0,2 2-10 7,0 0 0-7,-2-2 0 9,2-1 1-9,-2 4 13 7,1-4-13-7,1 3 0 8,-1-2-1-8,1 3 10 8,0-1 0-8,-2 2-10 9,2-2-1-9,1 1-1 8,-1 2-1-8,-1-2 1 7,1 0 0-3,2 1 2 0,-2 1 0-4,2-1-1 9,-2-1 0-9,-2-1-1 7,2 0 1-7,-2 1 11 8,3-2-11-8,-2 0 1 8,-1-1 1-8,0 0 12 8,-1-2-3-8,0 0-9 8,-1 0 12-8,-1-3-3 8,1 2-9-8,0-2 0 8,-2-2 12-4,0 0-13 0,1 0 0 0,-1-1 13 0,0 0-13 0,0 2 13 0,0-2 3 0,0 0-3 1,2 0 15-5,-2 0 7 7,0 0 5-7,0 0 0 8,0 0 12-8,0 0-6 8,0 0-6-8,0 0-9 8,0 0-6-8,0 0-6 8,0 0-9-8,0 0-10 9,0 0-2-9,0 0 2 8,0 0 0-5,0 0-1 1,0 0-1-4,0 0-21 8,0 0 3-8,0 0-3 8,0 0 0-8,0 0 9 8,0 0 9-8,0 0 1 8,0 0-1-8,0 0 0 8,0 0 3-8,0 0 1 8,0 0 2-8,0 0 18 8,0 0-9-8,0 0-9 8,0 0 0-8,0 0 0 9,0-2 0-6,0 2 9 2,0 0-11-5,0 0-1 7,0 0 0-7,0 0-1 9,0 0 1-9,0 0-1 8,0 0 1-8,0 0-1 8,0 0 0-8,0 0 1 8,0 0 0-8,0 0 1 0,0 0 1 13,0 0 1-10,0 0 12-3,0 0-13 7,0 0 16-7,0 0-16 0,0 0 10 13,0 0 0-9,0 0-9-4,0 0 9 7,0 0 0-7,0 0-9 0,0 0 12 7,0-1-12 2,0 1 9-9,0 0-12 8,0-1 0-8,0 1 0 0,0 0-2 7,0 0 0 2,0-1 0-9,0 1 0 8,0 0 1-8,0-2 1 0,0 2 3 8,0 0 0 0,0 0 0-8,0-1 11 8,0 1-14-8,0 0 0 0,0 0 1 8,0 0 0-8,0 0 1 8,0 0-1 0,0 0 0-8,0 0-1 0,0-1 3 7,0 1-1-7,0 0 1 9,0 0 9-1,0 0-11-8,0 0-1 0,0 0 0 8,0 0-12-8,0 0 0 8,0-1-3 0,0 1 3-8,0 0-3 3,0-1 0 1,0 1-3-4,0 0 0 8,0 0-3 1,0 0 6-9,0 0 12 0,0 0-12 7,0 0 14-7,0 0-2 9,0 0 1 0,0 0 1-9,0 0 1 3,0 0 1 6,0 0 0-9,0 0 0 3,0 0 0 5,0 0-1-8,0 0-11 0,0 0 8 13,0 0 0-13,0 0-9 3,0 0 0-3,0 0 9 9,0 0-9-6,0 0 0 1,0 0 9-4,0 0-12 7,0 0 0-7,0 0 3 9,0 0-3-6,0 0 3 1,-2 0 9-4,2 0 1 8,0 0 1-8,-1 0 1 8,1 0 0 2,0 0-1-10,0 0-1 0,0 0-10 7,0 0 12-3,0 0-1-1,0 0-1 6,0 0 0-9,0 0-1 0,0 0 0 8,0 0 1-8,0 0-10 7,0 0 12 2,0 0 1-9,0 0-1 0,0 0-3 8,0 0-12-8,0 0 0 7,0 0-12 2,0 0 9-9,0 0 16 7,0 0-17-6,0 0 4-1,0 0 3 7,0 0 9-2,0 0 0-1,0 0 1-4,0 0 1 7,0 0 1-7,0 0 1 8,0 0 0-8,0 0 0 8,0 0 0-4,0 0 0 0,0 0-1 0,0 0-1 0,0 0-1 0,0 0-1 1,0 0 0-5,0 0 2 7,0 0-2-7,0 0-9 8,0 0 10-8,0 0-10 8,0 0 0-3,0 0 9-2,0 0-9-3,0 0 0 8,0 0 9-8,0 0-9 8,0 0 11-4,0 0-1 1,0 0-10-5,0 0 11 8,0 0 0-8,0 0-1 7,0 0-1-7,0 0 0 8,0 0 0-4,0 0 0 0,0 0-9 0,0 0 9 0,0 0-12-4,0 0 3 8,0 0 0-3,0 0 10-1,0 0-13 0,0 0 12 0,0 0-9-4,0 0 0 8,0 0 0-8,0 0-4 7,0 0 1-7,0 0-3 8,0 0 6-8,0 0-6 9,0 0 3-5,0 0 0 0,0 0 12-4,0 0-12 7,0 0 3-3,0 0 0 0,0 0-3-1,3 0 0 0,3 0 15 4,0 1 16-3,2 1-4 0,4 1-9 0,-1-2-2-1,2 1 0 2,2 0 0-5,-1 0 0 7,3-1 0-7,-1-1 1 8,3 1 1-8,0-1-1 8,-2 0-1-8,0 0 0 8,1 1-1-6,-3-1 0 5,0 0 0-7,-1 0-1 7,1 3-1-7,-1-2 1 8,-1 1 1-4,3 0 0 0,-3-1 0-4,3 1 0 8,0-2 0-8,1 4-1 8,2-3-1-8,1 1 2 8,1 0-1-8,1 0 1 8,3 0-1-8,-1 1 1 8,3-1 1-8,2-1 1 8,0-1 0-8,-2 0 0 8,2 1-1-8,-4 1-1 8,-1-2 0-8,-1 1 1 8,-3-1 0-8,-5 1-1 8,1 0-1-8,-5 1-2 8,-2 0-15-8,-2 0 6 0,0 0 10 7,1-1 0 2,-3 1 1-9,3-1 0 8,0-1 1-8,-1 3 1 0,4-2 1 7,1 0 1 2,0 0-1-9,4 1 1 8,3 0 9-8,1-2-10 0,0 0 0 12,3 0 0-9,0 0-1 0,1 0 0 3,1 0 1-6,0 0-2 0,-1 0 0 8,-1 0-1 0,0 0-2-7,-4 0-9 6,1 1 10-3,-5 0-10-4,0 2 9 3,-3 0-18 6,1 1 8-9,-3-2 10 9,-1 2-9-9,-2-1 11 0,3 1-1 7,-4-3-1 2,-1 3 1-9,1-4 0 8,-1 2 1-8,0 1 0 4,-1-1 0-2,2 0 1-2,-3-1 1 8,2 2 0 2,-1-2 0-10,4 0 2 0,-3 1 0 7,-1-1 0-3,2-1 0-1,3 2 12 6,1-2-2-9,1 2-11 0,1 0 1 7,2-1 0-2,-1 1-2-2,0-1 0 7,2 2-1-10,-3-2-1 0,0 2 0 7,-2 0-2-2,3-3-9-3,-4 3 9 7,1-2 1-9,1 2 1 0,-2-1 1 7,0 0 2-7,1-1-2 8,-2 3 0 1,-2-2 1-9,1 1-1 0,0-2 0 7,-1 0 2-7,-1 1-2 8,-1-2 0-8,0 2-2 8,-1-1 2-8,0 0 0 8,3-1 2-8,-2 0 0 8,0 0 0-8,2 1 0 8,0-1 1-8,1 2 15 8,0-2-6-8,-1 1 0 8,0-1 0-8,-2 0 0 8,1 1-10-4,-2-1 10 0,-1 0-11 0,-2 0 0 0,0 0 1-4,0 0 16 8,0 1-3-8,0-1 0 8,0 0 0-3,0 0 0-2,0 0-3 1,2 0 3 1,-2 0-12 0,0 0-1-3,0 0-2-2,0 0 0 8,0 0-2-8,0 0-11 8,1 0 11-8,-1 0 1 8,0 0 0-8,0 0 1 8,0 0 0-8,0 0 3 8,0 1 0-8,0-1 13 8,0 0-13-8,0 0 18 8,0 0 3-8,0 0 9 8,0 0 0-8,0 0 6 8,0 0-3-2,0 0-3-4,0 0-6-2,0 0 7 8,0 0-7-4,0 0 6 0,0 0-9-4,0 0 0 8,0 0 6-8,0 0-9 8,0 0 3-8,0 2-3 8,0-2-6-4,0 1 3 0,0-1-3-4,0 0-3 8,0 1-9-8,0-1 12 8,0 0-13-8,0 0 1 8,0 0 12-8,0 0-13 8,0 0 1-8,-1 0 12 8,1 0-3-8,0 0 6 9,-2 0 3-9,2 0 0 7,0 0-3-7,0 0-16 8,0 0-2-8,0 0-21 9,2 0-9-9,-1 0-6 7,0 0-6-7,1 0 3 8,-2 0 6-8,0 0 21 8,0 0 12-8,0 0 12 9,0 0 0-5,0 0 6 1,0 0-3-4,0 0-12 4,0 0 0-5,0 0 9 8,0 0-11-8,0 0 2 8,0 0-3-8,0 0 0 8,0 1 0-8,0-1-2 8,-2 0-10-8,2 0 11 8,-1 0-2-8,1 0 0 8,0 0 0-8,0 0 2 8,-1 0 0-8,1 0 1 8,-2 0 1-8,2 0 1 8,0 0 1-8,0 0 9 8,0 0 0-8,0 0 0 0,0 0-9 7,0 0 12 2,0 0-13-9,0 0 10 8,-2 0 3-8,2 0 3 0,0 0-16 7,0 0 16 2,0 0-6-9,0 0-10 8,0 0 1-8,0 0 0 0,-2 0 9 7,2 0-11 2,0 0 0-9,0 0-1 8,0 0-1-8,0 0 0 0,0 0-2 7,0 0 0 2,0 0-9-9,0 0 9 8,0 0-12-8,-1 0 3 8,1 0 10-8,0 0 0 8,0 0-1-8,0 0-9 8,0 0 10-8,0 0-10 0,0 0 11 7,0 0-1 2,0 0 0-9,0 0 1 8,0 0 0-8,0-1-11 6,0 1 0-5,0 0 9-1,0 0-18 8,0 0 9 1,0 0 9-9,0 0-12 0,0 0 12 7,0 0-12-3,0-1 3 0,0 1 11 5,0 0 0-9,0 0 1 0,0 0 0 7,0 0 0-7,0 0-1 8,0-1-1 1,0 1 0-9,0-2 0 0,0 2 0 7,0 0-1 0,0 0 3-6,0 0-1 9,0 0 1-10,0 0 0 0,0 0-2 6,0 0-1-2,0 0-9 0,0 0 0 5,0 0-3-9,0 0 13 0,0 0-1 7,0 0 0-7,0 0 0 8,0 0-9-8,0 0-3 8,0 0 3-8,0 0 0 8,0 0 10-8,0 0-1 8,0 0-12-8,0 0-3 8,0 0 3-8,0 0-3 8,0 0-3-8,0 0 3 8,0 0-4-8,0 0 1 8,0 0 0-8,0 0-3 8,0 0-6-4,0 0-9 0,0 0-3 0,1 0-3 1,1-1 5-5,3 1 4 7,-1-1 5-7,5 0 31 8,4 0 12-4,2-2-11 0,1 1-1 3,1-2 0-6,1 2-1-1,-2-1-11 8,1 2 11-4,1 0-1 0,-1 0 0-4,-1 1-10 8,1-3 0-8,-1 3 11 8,3 0 1-4,-2 0 2 0,2-1 1-4,0 1 0 8,-3-2 0-4,-1 2-2 0,1 0-1 0,-1-2-1 0,-1 2 1-4,2 0 1 8,-3-2 1-1,4 1-2-6,-1 0 0-1,1-2-1 8,-1 3 1-8,0-2 1 8,1 1-1-8,2 1 0 8,1-3-1-8,-1 2 1 9,1-1-1-9,0 1 1 8,1 0 0-4,-1-1 1 0,0 1-1-4,-1 1-2 7,-1 0 0-7,0-1-1 8,0 1-9-8,2 0 12 8,-4 0 1-8,3 0 0 8,-1 0-1-8,0 0-3 8,-2 0-9-8,1 0 11 8,2 0 0-8,-2 0 0 8,-1 0-11-8,3 0 10 8,1 0 2-8,0 0 1 8,1 0 11-4,0 0-9 0,2 0-1-4,0 0 1 8,2 0-2-8,-1 0 0 8,1-1 0-8,-1-1 0 8,1 2 0-8,-1 0 0 8,-2 0-1-8,-2 0-3 8,-3 0-12-8,0 0 12 8,-2 0-8-8,1 3 11 8,-2-1 3-8,-1 0-2 9,-3 0-1-9,0 0-3 8,2-1-15-8,-5 2 16 7,3-2-1-7,-2 1 2 8,1-2 1-8,-1 3 1 8,-1-2-1-8,3 0-1 9,-3 1 1-9,0-2 1 7,1 2 0-7,-2-2 0 8,2 0 2-8,-2 2-1 0,0-2 0 7,1 1-2 2,1-1 1-9,-1 0 1 8,2 3 0-8,0-2-2 0,2-1 0 7,0 1 1 2,-1 0 0-9,1-1-1 8,-1 0 2-8,-1 3 1 0,2-3-2 7,-2 0-1 2,0 1-1-9,1-1 1 8,-2 0-1-8,3 1-1 0,-2-1 1 7,2 0-1 2,0 0 1-9,2 2-1 8,-1-2 1-8,2 0 1 0,-2 2-1 7,1-2 1 2,-2 0-1-9,1 1-1 8,-2-1 1-8,1 0-1 0,-2 1-1 7,-2 0-9-7,2 1 9 8,-1-1-9 1,-2 0 11-9,0 0-15 6,2 0 13-5,-2 1 0-1,0 0 1 8,1 1 1 1,2-2 0-9,-1 2-1 0,3-2 2 7,-2 3 1-7,2-2 1 8,-1 2-1 1,-1-1 1-9,2 0-2 0,-1-2 0 7,0 1 0-7,3 0 1 8,-1-1 1-8,1 0 0 8,-2 0-1-8,0 1 0 8,0-1-1-8,-1 2-1 8,0-2-2-4,3 0-9 0,-3 2 9 0,-1-1-12 0,1 1 13 0,-3-1-1 0,-1 2-12 0,-2-1 13 0,1 0 0-4,-2-2 0 8,1 0 1-8,-3-1 1 8,-1 1 1-8,1-1 1 8,-1 0 1-8,2 0 9 8,-2 0 0-8,0 0 0 8,0 0 6-4,0 0 4 0,0 0 2-4,0 0 3 8,0 0 0-8,0 0 3 8,0 0 6-4,0 0 13 0,0 0-4-4,0 0-6 8,1 0-9-8,-1 0-6 8,0 0-3-8,0 0-6 8,0 0-3-8,0 0-9 8,0 0 0-8,0 0 12 8,0 0-15-8,0 0 0 8,0 0-2-1,0 0-1-6,0 0 0-1,0 0 0 8,0 0-9-8,0 0 11 8,0 0 1-8,0 0 2 8,0 0 1-8,0 0 12 8,0 0-3-8,0 0 9 8,0 0 13-8,0 0 5 8,0 0 3-8,0 0-6 8,0 0-6-8,0 2-3 8,0-2 0-8,0 0-3 8,0 0 0-8,0 0 0 8,0 0-3-8,0 0-3 8,0 0-3-8,0 0 0 8,0 0-13-8,0 0 0 8,0 0 10-8,0 0-10 8,0 1 0-8,0-1 10 8,0 0-10-8,0 0 0 8,0 1 10-8,0-1-10 8,0 0 0-8,0 0 1 8,0 0 0-8,0 0 0 8,0 0 9-8,0 0-11 8,0 0-1-8,0 0 0 8,0 0-1-8,0 0 0 8,0 0-11-8,0 0-9 0,2 0-9 7,-1 0 3 2,-1 0-6-9,0 0 9 9,0 0 3-9,0 0 9 7,0 0 10-7,0 0 0 8,0 0 2-8,0 1 0 8,0-1 3-8,0 0 0 8,0 0 0-4,0 0-1 0,0 1-2-4,0-1-2 8,0 0-1-4,0 0-12-4,0 0 12 9,0 0 0-6,0 0 0-3,0 0 3 8,0 0 0-4,0 0 3-4,0 0 12 3,0 0-3 6,0 0 0-9,0 0 0 8,0 0 3-8,0 0-3 0,0 0 0 8,0 0-9-8,0 0 9 7,0 0-9 3,0 0 0-10,-1 0-1 0,1 0-2 7,-2 0-2-7,2 0-1 8,0 0-12 1,0 0 3-9,0-1 9 0,0 1-9 6,0 0 0-6,0 0 9 8,0 0 0 1,0 0-9-9,0 0 11 0,0 0 0 7,0 0 1-7,0 0 3 8,0 0 12 1,0 0-3-9,-1 0 3 7,1 0 0-7,0 0-3 0,0 0 0 8,0 0-10 1,0 0 1-9,0 0 0 0,0 0-1 7,0 0-2-7,-2 0-1 8,2 0-2 2,0 0-9-8,0 0 0 2,0 0 9-2,0 0-15-2,0 0 6 6,0 0 9-6,0 0-9 9,0 0 10-9,0 0-1 7,0 0-9 1,0 0 10-8,-1 0-10 0,1 0 9 8,0 0 0-8,0 0 1 8,0 0 0-8,0 0 2 8,0 0 0-8,0 0 1 8,0 0 1-8,0 0 0 8,0 0 1-8,0 0 0 8,0 0-1-8,0 0 1 9,0 0-1-9,0 0 0 8,0 0-2-8,0 0 0 7,0 0-2-7,0 0-10 8,0 0 0-8,0 0-6 8,0-1 0-4,0 1-3 0,0 0 3-4,0 0 0 8,0 0 6-8,0 0 0 8,0 0-3-8,0 0 3 8,0 0 10-8,0 0 1 8,-1 0 1-8,1 0 1 8,0 0 1-8,0 0 1 8,0 0 12-8,0 0-12 8,0 0 9-8,-2 0-9 8,2 0 9-8,0 0-9 8,0 0 12-8,0 0-13 8,0 0 1-8,0 0 9 8,0 0-9-8,0 0 0 8,0 0-1-8,0 0 10 9,0 0-11-9,0 0-1 7,0 0 0-7,-2 0 0 8,2 0-1-8,0 0 1 8,0 0 0-8,0 0 0 8,0 0 0 0,0 0 0-8,0 0 1 0,0 0-1 8,0 0 1-8,0 0 0 8,0 0 1-8,0 0-1 8,0 0 0-8,0 0 0 9,0 0-1-9,0 0-1 7,0 0-1-7,0 0-1 8,0 0 0-8,0 0 0 8,0 0 0-8,0 0 0 8,0 0 0-8,0 0 1 8,0 0 0-8,0 0 1 8,0 0 0-8,0 0 0 8,0 0 1-8,0 0 0 8,0 0 0-8,0 0 0 8,0 0 1-8,0 0-1 8,0 0 0-8,0 0 0 8,0 0 0-8,-2 0 0 8,2 0 0-8,0 0-1 8,0 0 1-8,0 0 0 8,0 0-1-4,0 0 0 0,0 0 0 0,0 0-1-1,0 0 1 2,0 0 0-1,0 0 0-4,0 0 0 8,0 0 1-8,0 0-1 0,0 0 0 7,0 0 0 2,0 0 1-9,0 0 0 8,0 0 0-8,0 0 0 0,0 0 0 7,0 0 1 2,0 0 0-9,0 0 0 8,0 0 0-4,0 0 0-4,0 0-1 8,0 0 1-4,0 0 0-4,0 0 0 8,0 0-1-4,0 0 0-4,0 0-1 3,0 0 0 6,0 0 0-9,0 0 1 8,0 0-1-8,0 0 1 0,0 0 0 7,0 0 0 2,0 0 0-9,0 0 0 8,0 0 0-8,0 0 0 0,0 0 0 7,0 0 0-7,0 0-1 8,0 0 1 1,0 0 0-9,0 0-1 0,0 0 0 7,0 0 1-7,0 0-1 8,0 0 2 1,0 0-1-9,0 0 0 0,0 0 1 7,0 0 0-7,0 0 1 8,0 0 0 1,0 0 1-9,0 0-1 0,0 0 1 7,0 0-1-7,0 0-1 8,0 0-1 1,0 0 0-9,0 0-1 7,0 0-1-6,0 0 0-1,0 0-1 7,0 0 0 2,0 0 0-9,0 0-9 0,0 0 10 7,0 0-10-7,0 0 10 9,0 0-10-1,0 0 10-8,0 0-10 0,0 0 9 7,-1 0 0-7,1 0 1 9,0 0-1-9,0 0 2 7,0 0 0-7,0 0 1 8,0 0 0-1,0 0 0-6,0 0 0-1,0 0 0 8,0 0 0-4,0 0-1 0,0 0 1-4,0 0-2 8,0 0 0-8,0 0 0 8,0 0-10-8,0 0 9 8,0 0-21-8,0 0 6 8,0 0 15-8,0 0-9 8,0 0 9-8,0 0 0 8,0 0 1-8,0 0-1 8,0 0 0-8,0 0-9 8,0 0 11-8,0 0 1 8,0 0 1-8,0 0 1 8,0 0 1-8,0 0 0 8,0 0 10-8,0 0-11 8,0 0 0-8,0 0 0 8,0 0 1-8,0 0-1 8,0 0-1-8,0 0 0 8,0 0-1-8,0 0 0 9,0 0-1-9,0 0-1 7,0 0-1-3,0 0-13 1,0 0 1-5,0 0 3 8,0 0 9-5,0 0-9 1,0-1 9-4,0 1 0 8,0 0 0-8,0-1 1 8,0 1 1-8,0 0 0 8,0 0 0-8,0 0 0 8,0 0 0-8,0 0 0 9,0 0 0-9,0 0-1 7,0 0 1-7,0 0-2 9,0 0 1-2,0 0-1-7,0 0 1 0,0 0 1 8,0 0 0-8,0 0 0 8,0 0-1-8,0 0 1 8,0 0 0-8,0 0 0 9,0 0 1-9,0 0 0 8,0 0 0-8,0 0-1 7,0 0-1-7,0 0 0 8,0 0 1-8,0 0-1 9,0 0 2-9,0 0-1 7,0 0-1-7,0 0 0 8,0 0 0-8,0 0-1 8,0 0 0-8,0 0 0 8,0 0 0-8,0 0-9 8,0 0 11-8,0 0 0 8,0 0 0-8,0 0-1 8,0 0 1-8,0 0 0 8,0 0 0-8,0 0 0 8,0 0 0-8,0 0 0 8,0 0 0-8,0 0-1 8,0 0 1-8,0 0 0 7,0 0 1-7,0 0 0 9,0 0 0-9,0 0 0 8,0 0 0-8,0 0 0 0,0 0-1 7,0 0 0 2,0 0-1-9,0 0-1 8,0 0 0-8,0 0-9 0,0 0 10 7,0 0-1 2,0 0 0-9,0 0 1 8,0 0 0-8,0 0 0 0,0 0-1 7,0 0-9 3,0 0 9-10,0 0-12 7,0 0 12-7,0 0-12 0,0 0 13 12,0 0-10-8,0 0 10-4,0 0-10 8,0 0 10-8,0 0 0 0,0 0 0 7,0 0 0 2,0 0 0-9,0 0 0 8,0 0-1-8,0 0 1 0,0 0 1 13,0 0 0-13,0 0 1 7,0 0 0-4,0 0 1-2,0 0 0-1,0 0 1 7,0 0 2-7,0 0-1 8,0 0 9 1,0 0-10-9,0 0 1 3,0 0 9 1,0 0-10-4,0 0 0 8,0 0 1 1,0 0 0-9,0 0 0 0,0 0 9 8,0 0-10-8,0 0 0 8,0 0 0 0,0 0 0-8,0 0 0 7,0 0-1-6,0 0 0-1,0 0-1 7,0 0 0 3,0 0-1-10,0 0 0 0,0 0-1 6,0 0 0-6,0 0 0 8,0 0 0-8,0 0-10 8,0 0 10-8,0 0-1 8,0-2-9-8,0 1 0 8,0 1 10-8,0 0 0 8,0-1-1-4,0 1 0 0,0 0 1-4,0 0 0 8,1 0 0-8,-1 0 0 9,0 0 1-9,0 0-2 7,0 0 2-7,0-1-1 8,0 1-1-8,0 0-9 8,2 0 9-8,-2 0-15 8,0 0-3-8,0 0 6 8,0 0 0-8,0 0 3 8,0 0 0-4,0 0 9 0,0 0-15-4,0 0 6 14,2 0 9-14,-2 0 0 2,0 0 1 2,2 0 0 0,-2 0 2-4,1 0 0 13,0-3-1-13,5 3 1 3,-1-1 10-3,2-2-8 8,0 0-2-8,3 3-3 8,0-1-15-8,1-1 16 8,1 0 0-8,1 0-1 8,5-1 1-8,-2 2-1 8,2-1-15-8,1 0 18 8,1-1 1-8,0 2 0 8,2-1 0-8,0-1 0 8,-2 2-1-8,1-3-1 8,-2 2 1-4,0 1 0 0,-2-1 2-4,-4 0 9 8,0 1-11-8,-3 0-3 8,-3 0 0-8,-4 1 0 8,0 0 0-8,-1 0 1 8,-2 0 0-8,1 0 2 9,-1 0 1-9,0 0 1 7,0 0-1-4,0 0-1 2,0 0-3-2,3 0-19 2,1 0-3-1,3 0 25 0,2 0 3 0,1 0 12 1,4 0-4-5,1 0-10 7,1 0 1-7,1 0 8 9,2 0-10-9,-2-1-3 7,2 1 3-3,-1 0-1 0,0 0 0-4,-1-2 0 8,-1 2 0-8,1 0 1 8,-4 0-3-8,2 0 0 8,-4 0 3-8,-2 0-1 8,2 0-11-8,-2 2 11 8,-2-1 1-8,1 0 1 8,0-1 0-8,-1 1-1 8,-2-1 0-4,1 1-2 0,-1 1-10-4,1-1 9 8,0 0 1-3,-1 0 1-1,4 1 1 0,1-2 0 0,0 3 3-4,3-3 12 7,3 1-3-3,-1-1-11-4,2 0-1 3,-1 0 0 6,1 0 0-9,0 0 0 9,-1 0 1-9,1 0 1 0,-1 0 1 6,0 0-1 3,-3 0-2-9,1 0-1 8,-3 0 0-8,-3 0-1 0,1 0-1 12,-1 0 1-8,-2 0 0 0,0 1 0 0,1-1 0-4,0 1 0 0,-1-1-1 12,1 2 0-8,2-2 1-3,1 1 2 6,2-1 1-4,-1 1 1 0,4-1 0-1,-1 1-1 6,3-1-1-4,1 0 2 0,0 0 1-4,2 0 0 0,-1 0-3 7,0 0-1 2,1 0 1-9,-1 0-1 8,1 0 1-8,-4 0-2 0,0 2-1 7,-3-2 0-7,-2 1-12 8,-4 1 14 2,1-1-1-10,-2 0 0 0,-2-1 0 6,1 0 1-6,-2 1-2 8,2-1 1 1,-2 2-1-9,0-2 0 0,-1 1 1 7,3-1 2-7,2 1 0 8,-1 0 1 2,2-1 1-10,1 0 1 0,2 2 9 6,0-2-10-6,0 1 0 8,1-1 0 1,-1 0 0-9,-2 0 0 0,4 0 0 12,-3 0 0-12,-1 0-1 8,-1 0 0-4,-1 0 1-4,-1 0-1 0,0 0 0 12,1 0 0-12,-3 0-1 8,1 0 0-8,-2 0 0 3,1 0-1-3,0 0-1 8,-1 0 0-8,0 0 1 9,0 0-1-9,0 0 1 7,-2 0 0-3,-1 0 1 0,0 0 0-4,0 0 2 13,0 0 10-13,0 0-9 6,0 0 9-6,0 0-9 5,0 0 10-5,0 0-12 14,0 0 1-14,0 0-2 2,0 0-1-2,0 0 0 8,0 0-2-8,0 0-10 8,0 0 10-8,0 0-12 8,0 0 12-4,0 0-9 0,2 0 10-4,-2 0-10 8,0 0 9-8,1 0-15 9,-1 0 6-9,3 0 12 7,0 1 0-7,0 0 3 8,0-1-1-8,1 2-1 8,1-1 0-8,1 0 0 8,0 1 1-8,2-2 0 8,0 1 0-8,2 0 0 8,0 1 10-8,1-1-10 8,1 1-1-8,-1 0 0 8,0-1 0-4,-1-1 0 0,2 1 0 1,-4-1 0 0,2 1-1-4,-4-1 1 4,0 0 0-5,-2 0 0 8,-1 0 0-8,-3 0-1 9,2 1-1-9,-2-1 0 7,1 2-1-7,1-2 0 8,0 0-10-8,1 0 10 8,0 1 2-8,4-1 0 9,-2 2 0-9,2-2 0 8,1 1 1-8,0-1 1 7,0 1 1-7,-2 0 0 9,1 1-1-9,-1-2-2 7,-2 1 1-7,-1-1-1 8,-1 0 0-8,1 1 0 8,-2-1 1-8,-1 0-1 8,2 0 1-8,-2 0 2 8,0 0 9-8,0 0-10 8,0 0 16-4,0 0-6 0,0 0-9-4,0 0 19 8,0 2-10-8,0-2 6 8,0 0-3-8,0 0 3 8,0 0 6-3,0 0 0-2,0 0 0 1,0 0 0 0,0 0-2-4,0 0-1 8,0 0-3-3,0 1 0-2,0-1-15-3,0 0 0 8,0 0 9-8,0 1-12 8,0-1 1-8,0 0-2 9,0 0 2-9,0 0-2 7,0 0 2-7,0 0-1 8,0 0 1-8,0 0 2 0,0 0 18 8,0 0 3 0,0 0 3-8,0 0-9 8,0 0-3-8,0 0 3 0,0 0 6 7,0 0 0 2,0 0 7-9,0 0-4 8,0 2-3-8,0-2 6 0,0 0-3 7,0 0-3 2,0 0 0-9,0 0 0 9,0 0-9-9,0 0 3 0,0 0 0 6,0 0-6 5,0 0 3-11,0 0-12 6,0 0 9-6,0 0-11 0,0 0 1 12,0 0 0-8,0 0 13-4,0 0-12 8,0 0 15-8,0 0-3 0,0 0-12 7,0 0 15-7,0 0-15 8,0 0 12 2,0 0-12-10,0 0 9 0,0 0-10 6,0 0 0-6,0 0-1 14,0 0 1-11,0 0 1-2,0 0 9-1,0 0-11 11,0 0 0-11,0 0 1 3,0 0 0 6,0 0 0-9,0 0 1 0,0 0 0 7,0 0 0-7,0 0 12 8,0 0-13 1,0 0 0-9,0 0-1 0,0 0 0 7,0 0 0-7,0 0 1 8,0 0 1 1,0 0 0-9,0 0 9 0,0 0-10 9,0 0 1-9,0 0-1 6,0 0-2 3,0 0 1-9,0 0-2 0,0 0 1 7,1 0-2-7,-1 0 1 8,0 0 0-8,0 0 1 8,0 0 1-8,0 0 2 8,0 0 18-8,1 0-9 9,-1 0-10-9,2 0-2 7,-1 0-12-7,-1 0-13 8,0 0-11-8,0 0-6 10,2 0 12-10,-2 0 3 6,0 0 15-6,0 0-3 9,0 0 12-9,0 0-12 7,0 0 3-7,0 0 0 9,0 0 10-6,0 0-10 1,0 0 11 0,0 0-1 5,0 0-10-9,0 0 9 3,0 0 0 1,0 1 0 0,0-1 1 0,0 1 1 5,0-1 1-9,0 0 3 5,0 0 9-5,0 0 3 6,0 0 3-6,0 0-15 8,0 0 12-8,0 0 0 9,0 0 0-9,0 0-13 7,0 0 1-7,0 0 12 8,0 0-13-8,0 0 0 8,0 0-2-8,0 0 0 8,0 0 0-8,0 0-1 8,0 0-2-8,0 0 0 8,0 0 0-8,0 0 0 10,0 0-12-10,0 0 13 6,0 0 2-2,-2 0 0 1,2 0 0-1,0 0 0-1,0 0 1-3,0 0 0 8,0 0 1-8,0 0 1 9,0 0-1-9,0 0 1 7,0 0 9-7,0 0 0 8,0 0-9-8,0 0 0 8,0 0 0-4,0 0 9 0,0 0-11 0,0 0 1 0,0 0-2-2,0 0 0 4,0 0 0-6,0 0 0 8,0 0-3-8,0 0-9 8,0 0 11-8,-1 0 0 8,1 0-11-8,0 0 10 8,0 0 0-8,-2 0 0 8,2 0-10-8,0 0 11 8,-1 0 1-8,1 0 1 8,0 0 0-8,0 0 1 8,0 0 1-8,0 0 9 8,0 0-10-6,0 0 1 4,0 0 12-6,0 0-12 8,0 0 9-8,-1 0-11 8,1 0 1-8,0 0-2 9,0 0 0-9,0 0 1 7,0 0 1-7,0 0 0 8,0 0-1-8,0 0 0 0,-2 0 1 7,2 0-1 2,0 0 0-9,0 0 0 8,0 0-1-8,0 0-1 0,0 0 0 10,0 0-1-4,-1 0 0-6,1 0 1 8,0 0-1-8,0 0 0 0,0 0 0 7,0 0 1 2,0 0 0-9,0 0 1 8,0 0 0-8,-2 0 0 0,2 0 0 7,0 0 0 2,0 0 0-9,0 0-1 8,0 0-1-8,0 0 0 0,0 0-1 7,0 0 1 2,0 0 0-7,0 0 0 4,0 0 0-6,0 0 0 0,0 0 1 7,0 0 0 2,0 0-1-9,0 0 1 8,0 0 0-8,0 0 0 0,0 0-1 7,0 0 2-7,0 0-2 8,0 0 0 1,0 0 0-9,0 0-10 0,0 0 10 8,0 0 0-8,0 0-1 7,0 0 1 3,0 0 1-8,0 0 1-2,0 0-1 9,0 0 0-9,0 0 1 3,0 0 0 6,0 0 0-9,0 0 1 0,0 0 0 7,0 0 0-7,0 0 2 9,0 0-2 0,0 0-1-9,0 0 0 0,0 0-1 6,0 0 1-6,0 0-2 8,0 0 0 1,0 0 0-9,0 0-10 0,0 0 10 11,0 0 2-11,0 0-2 4,0 0 2 5,0 0-1-9,0 0 1 0,0 0 1 7,0 0 1-7,0 0-1 8,0 0 1-8,0 0-1 9,0 0 2-9,0 0-3 8,0 0 0-8,0 0-1 7,0 0 1-7,0 0-3 8,0 0 1-8,0 0-1 8,0 0 0-8,0 0 0 12,0 0 2-12,0 0-2 4,0 0 2-4,0 0-1 8,0 0 0-4,0 0 2 0,0 0-2 0,0 0 0 0,0 0 0-4,0 0 0 8,0 0 0-8,0 0 1 8,0 0-11-8,0 0 11 8,0 0 0-8,0 0-2 8,0 0 0-8,0 0 1 8,0 0-1-8,0 0 2 12,0 0-2-12,0 0 0 4,0 0 0-4,0 0 1 8,0 0-1-8,0 0 1 8,0 0 1-8,0 0 0 8,0 0 0-4,0 0 0 0,0 0 0 0,0 0 1 0,0 0 0-4,0 0 0 8,0 0-1-8,0 0 0 8,0 0-1-8,0 0 1 8,0 0 0-8,0 0 1 8,0 0 0-5,0 0 0 2,0 0 1-5,0 0-2 8,0 0 1-8,0 0-1 8,0-1 1-8,0 1 1 9,0 0-1-9,0 0-1 7,0 0 1-7,0-1 1 8,0 1-1-8,0 0 1 8,0 0-1-8,0 0 1 8,0 0 0-4,0 0 0 0,0 0 0-4,0 0 2 8,0 0-3-5,0 0 1 2,0 0 0-5,0 0 0 8,0 0 0-8,0 0 1 9,0 0-1-9,0 0-1 7,0-2 0-7,0 2 0 8,0 0 0-8,0 0-1 8,0 0 0-8,0 0 1 8,0 0 0-8,0 0 0 8,0 0 1-8,0 0 2 8,0 0-2-4,0 0 2 0,0 0-1-1,0 0 0 2,0-1 1-1,2 1 9 1,-2 0-11-5,0-1 11 7,0 1-10-3,0 0-2 0,0 0 1-4,0 0 0 9,1 0 1-9,-1 0-1 7,0 0 2-7,0 0-2 0,0 0 0 7,0 0 0 2,0 0 0-9,0 0 1 8,0 0-2-8,0 0 0 0,0 0 0 11,0 0-1-6,0 0-1-5,0 0 1 8,0 0 0-4,0 0 0-4,0 0 1 3,0 0 0 6,0 0 1-9,0 0 0 8,0-2 1-8,0 2 0 0,0-1 1 12,0 0 9-8,0-3-12-4,2 1-10 8,-2-2-14-8,0 1 21 0,0 1-7 7,1-1 10 2,-1 0 3-6,0 1-3 2,0-1-1-5,0 2 0 0,0 1 1 7,0-2 2 2,0 3 0-9,0 0 10 8,0 0-11-8,0-1 0 0,0 1-1 7,0 0 0-7,0 0-2 8,0 0 1 1,0 0-1-9,0 0 2 0,0 0-2 7,0 0 1-7,0 0-1 8,0 0 2 1,0 0-2-9,0 0 0 2,0 0 1 3,0 0 0-5,0 0 0 9,0 0 1-1,0 0 0-8,0 0 2 0,0 0-1 8,0 0 1-8,0 0-1 7,0 0 1 2,0 0-1-9,0 0 1 0,0 0 0 7,0 0-1-7,0 0 1 8,0 0-1 1,0 0 1-9,0 0 1 0,0-1-1 12,1 1 1-12,-1-2 0 4,0-1 8-4,2 1-11 7,-1-1-18-7,-1 2 16 8,0-1 1-8,0 2 1 8,0-2 2-8,0 1 0 8,0 1-2-8,0-2 0 8,0 2-1-8,0 0 1 8,0 0 0-8,0 0 1 8,0-1-1-8,0 0 1 8,0-2 0-8,2 2-1 13,0-2-3-13,-2 0 0 3,0-1 2-3,0 2 1 8,0 1 3-8,0-3-2 8,0 3-1-8,0-1 1 8,2 1-1-8,-2-2 1 9,1-1 1-9,-1 1-2 7,0-1-1-7,0 1-1 9,0 0 0-9,2 0 2 7,-2-1 2-7,0 1-2 8,1 1-1-8,-1-4-1 8,0 5-1-4,2-1 1 0,-2 0 0 0,1 0 2 0,-1 0-1-4,2-1-1 8,-2 1 0-8,0-1-1 8,1 1 2-8,-1-1 1 8,2 0-1-8,-2 0 1 8,1-1-2-8,-1 0 1 8,1-1 1-8,2 0 0 8,-3 0 0-8,3-2 0 8,-1-1-1-8,1 1-1 8,-2-2 0-4,3 5 2 0,-2-1 0-4,-1-1 1 9,-1 1 1-9,3 0 1 7,-2 0 9-7,1 0-11 8,-1 0 1-8,-1-1 0 8,2 0 1-8,-1 0-1 8,-1 0-2-8,2 0 0 8,-1 1-1-8,-1 0 1 8,2 0 1-8,-1 0-1 8,1-1-1-8,-1 0 1 8,-1-2-1-4,1 2-2 0,2-2 2-4,-3 0 0 9,4-1 1-6,-2 2-1 1,-1-3 0 0,1 3 1 0,-1-1 1 0,2 1-1 0,-3-2 0 0,2 3-1 0,-1 0 2 0,-1-1-1 0,0 3 1 0,0-3 2 0,0 1-1-4,1 1-1 8,1-1 1-8,-1-1-2 8,-1 4 0-4,0-3 1 0,0 0 1-4,0-2-2 8,2 1 0-8,-1 0-1 8,-1-3 0-8,3 0 0 8,-3 1-2-8,2-3-12 8,-1 3 12-8,1-2-12 8,2 0 12-8,-3 2 1 0,1 0 0 7,-1-1 1 2,0 1 0-9,1-2 1 8,-1 0 0-8,-1 1 0 8,2-1 0-4,-1 1 0 0,-1-1 1-4,0 0 0 8,2 1-1-8,-2-3-1 0,0 2 1 7,0-4-1 2,1 1-11-9,1-2 0 8,-1 1-6-8,1 0 3 0,-1 2 3 7,1 1 10 2,-1 2 1-9,0 0 1 8,2 1 0-8,-3 2 0 0,3-2 0 7,-2 4 1 2,-1-4 0-5,2 1 0 0,-2 1-1-4,1-3-2 0,-1 4 0 7,2-3 0 2,-2 3-10-9,1-4 10 8,1 5 1-8,-2-1 0 0,1 0-1 7,1-1 1-7,-2 1 0 8,1 1 0 1,-1-2 1-9,0 1-1 0,0-1 0 7,0 0-1-7,1-2-1 8,2 1-9 1,-3-1 9-9,3 0 0 3,-3-1 0 1,3-2-9-4,-1 3 12 8,-1-2-1 1,2-1 0-9,0-1-1 0,-1-3-10 7,3 4-6-7,-1-3 0 8,-1-1 0 1,0 4 15-9,0-1 0 3,0 2-9 6,0 0 11-9,-2 1 0 8,3 1-2-4,-2 0 1-4,-1 1-10 0,1 2 12 12,-2 2 0-12,1 1 3 3,-1-1-1-3,0 2 1 8,2 1 9-4,-2 0-12 1,0 1 0-1,0 0-1-1,0 0-2 1,0 0-12 0,0 0 3 0,0 0 9 0,0 0-16-4,0 0 7 8,0 0 10-8,0 0 1 8,0 0-2-8,0 0 1 8,0 0 1-8,0 0 1 13,0 0 1-13,0 0 0 3,0 0 1 6,0 0 1-9,0 0 12 0,0 0-12 7,0 0 0-7,0 1-1 8,0 0 0-8,0-1-1 8,0 0 0-8,0 1-1 8,0-1 0-8,0 0 0 8,0 0 0-8,0 0 0 8,0 0 1-8,0 0 1 8,0 0-1-4,0 0 2 0,0 0 12 0,0 0 0 0,0 0 0 0,0 0-3 0,0 0 6-4,0 0-3 8,0 0 0-8,0 0-3 8,0 0 0-8,0 0-9 8,0 0 12-8,0 0 0 8,0 0-12-8,0 0-1 8,0 0 1-8,0 0-2 8,0 0-1-4,0 0-1 0,0 0-11 0,0 1 9 0,0-1-9 0,0 2 0 0,0-2 0-4,0 0 9 8,0 0-18-8,0 0 18 8,0 0-9-8,0 0 9 8,0 0-12-4,0 0 13 0,0 0-10-4,0 0 11 8,0 0 0-8,0 0 0 8,0 0 0-8,0 0 1 8,0 0 0-8,0 0 1 8,0 0-1-4,0 0 1 0,0 0 0 0,0 1-1 0,0-1 0-4,0 0 0 8,0 0 0-8,0 0 1 8,0 0 1-8,0 0 10 8,0 0-9-8,0 0 12 8,0 0-12-8,0 0 15 8,0 0-17-8,0 0 1 8,0 1-1-8,0-1 2 8,0 0-1-8,0 0 10 8,0 0-9-8,0 2 12 9,0-2-12-6,0 0-1 1,0 0 1-4,0 0-3 8,1 0 0-8,-1 0-1 8,0 0-1-8,2 0-1 8,-2 0 0-8,0 0 2 8,0 0-1-8,0 0 2 8,0 0 1-8,0 0 11 0,0 0-11 7,0 0 2 2,1 0-1-9,-1 0 13 8,0 0 3-4,0 0-15-4,0 0 12 8,0 0-14-4,0 0 0-4,0 0-2 8,0 1-1-8,0-1-10 0,0 0 10 7,0 0 0 2,0 0 1-9,0 0 1 8,0 0 0-8,0 0 1 8,0 0 1-8,0 0 1 8,0 0 0-8,0 0 9 8,0 0-10-8,0 2 13 0,0-2-12 7,0 0 12 3,0 0-12-10,0 0 12 7,0 0-12-7,0 0 9 8,0 0-10-8,0 0 0 0,0 0 0 8,0 0 1 0,0 0-2-8,0 0 1 0,0 0-2 7,0 0 0-7,0 0-1 8,0 0-2 1,0 0-12-9,0 0 12 3,0 0-12 1,0 0 3-4,0 0 10 8,0 0-1 1,0 0 0-9,0 0 0 3,0 0-8 1,0 0 11-4,0 0 3 8,0 0 0 1,0 0 15-9,0 0-3 0,0 0-3 7,0 0 3-7,0 0-3 8,0 0 3 1,0 0 6-9,0 0-9 0,0 0 6 7,0 0-6-7,0 0 0 8,0 0 3 1,0 0-13-9,0 0 1 0,0 0-1 10,0 0-2-9,-1 0-3 7,1 0 1-5,0 0 0-2,0 0-13-1,0 0 13 8,-2 0-16-8,2 0 15 8,0 0-9-8,0 0 9 8,0 0-9 1,0 0 10-9,0 0 1 0,0 0-2 7,0 0-9-7,0 0 10 8,0 0 0 1,0 0 2-9,0 0 3 0,0 0-1 7,0 0 13-3,0 0-13 0,0 0 10 5,0 0 6-9,0 0-3 0,0 0-3 7,0 0 0-7,0 0 3 8,0 0 0 1,0 0-3-9,0 0 0 3,0 0-11 1,0 0 1-4,0 0 0 8,0 0 1-8,0 0-1 8,0 0-2-8,0 0 0 8,0 0-2-8,0 0-13 8,0 0 0-3,0 0 3-1,0-2 9-4,0 2 0 7,0 0 0-7,0 0 0 8,0 0 1-8,0 0 0 8,0 0 1-8,0 0 0 8,0 0 2-8,0-1-1 8,0 1 0-8,0 0 2 8,0 0-1-8,0 0 1 8,0 0 0-8,0 0-2 8,0 0 1-8,0 0-1 9,0 0 0-5,0 0 1-1,0 0-1-3,0 0 1 8,0 0 1-5,0 0-2 4,0 0 1-3,0 0-1-2,0 0 0-2,0 0-1 13,0 0-1-13,0 0 0 3,0 0-1-3,0 0-9 8,0 0 10-8,0-2 1 8,0 2 0-8,0 0-1 8,0 0 2-8,0 0 0 8,0 0 2-3,0 0-2-2,0 0-1-3,0 0-1 9,0 0 1-9,0 0 0 7,0 0 1-7,0 0-1 8,0 0 0-4,0 0 1 0,0 0 1 0,0 0 0 0,0 0 0-4,0 0 0 8,0 0 1-8,0 0 0 8,0 0-1-8,0 0 1 8,0 0-2-8,0 0 0 8,0 0 0-2,0 0 1-3,0 0 0 0,0 0-1 1,0 0 0-4,0 0 0 8,0 0 0-8,0 0 0 8,0 0 0-8,0-1 0 8,0-3 2-8,0 2-2 8,0-4 0-4,0-1-27 0,0 1 15 0,0-2 11 0,0 1 1-4,0 1 1 8,0-1-1-8,0-1 0 8,0 0 0-3,0 0 2-2,0 0 1-3,-1 2 9 8,-1-2 0-8,-1 0-10 8,0 1-2-8,-1-1 1 8,0 0-1-4,1 0-2 0,-1-2-10 0,1 2 10 0,-2 1 1 1,2-2-1-2,-2 2 1-3,-1-1 0 8,3-2 0-8,-3 3 1 8,1-4 1-8,-1 1 0 9,-3-3-1-6,2 0-1 2,0 0-2-2,-2-1 0 1,1 0-9 0,0 0 10-4,0-2-1 3,-3 3 0 6,2-1-9-9,-2 3 11 8,3-2 0-4,-2 3 1-4,1-2 0 8,2 4 0-4,-1 1-1-4,-1-1 0 8,1 1 1-8,2 1 0 0,1 1-1 12,-1 1 0-8,2-1 0 1,-1 1 1-2,2 2 0 0,1-3 0 0,-1 3 1-2,0-2 0 8,-2 2 0-9,2-2 0 8,-2-2 0-3,2 4 2-5,-1-3-1 2,-1 0 0 7,-1-1-2-9,1-1 0 8,-4 0-1-8,2-2 0 0,-3 0 1 7,-2 0-3 2,2-1-9-9,-1 0 11 8,-4-1 0-8,4 0-11 4,-5-1 9-1,4 2 1-3,-1-1 0 8,-1-2 2 1,1 1 1-9,-3 1 0 0,2-1-1 7,-2-1-1-7,1-1 1 13,-2 1-2-9,0 0 0-4,1-1 0 3,-1 0 0 1,1 1 0-4,-1 0-10 8,1-1 10 1,-1-1 2-9,-1 3-2 0,2-2 1 13,-1-1-2-13,-2 1-9 2,1-3 10 8,-1 3-10-10,0-2 11 0,2 2 1 7,-2-2 0-7,2 1 0 7,-2-1 1 2,3 2 2-9,0-2 0 0,-1 1-1 13,3-1 1-13,-2 2-2 3,1-1-1-3,1 1 0 7,2 1 2-7,-1-1-2 8,-1 1-2-8,2 1 2 13,-2-1 1-12,3 1-1 1,-4-2-2 5,1-1 0-4,-2 1-13-3,1-3 0 7,2 3 14-7,-2-1-11 8,0 0 9-4,2-1-21-1,-1 1 6-3,0 0 18 8,2 1 0-8,-2 2-3 9,1-3 0-9,1 2-9 7,-2 0 0-7,-1 0 10 8,2 1-1-8,-1 0-9 8,0 1 9-3,0-1 1-2,-1 1 0-3,2-1-10 9,-2 0 0-9,4 0 9 8,-1 0-9-8,-1 1-6 8,3-3 15-5,0 0 3 2,-1-1-3-5,0 1-33 7,3-2 21-7,-2 1-1 8,1-3 14-8,2 2 0 8,-1-1-16-8,-1 0 3 8,1 2-1-8,-2 1 16 8,0 0 2-2,0 1-1-4,1 0 2 2,-2 0-3 0,-1-1-16 0,1 0 14 0,-1 2 0 0,-1 1-19 0,0-1 7 0,2 0 13 0,-2 1-1-4,1-1-24 9,1 1 25-9,-2-1 1 7,4 3-1-7,-1-2 1 8,3 2-1-8,-2-2 1 9,2 4 0-9,1-4 0 8,0 1 0-3,-2 1-21-3,4-1 21 2,-2-1 2 0,1 1 0-4,1 0-2 9,1-2-21-9,-1 2 21 7,1 0 12-7,-1-2-12 8,1 0-11-8,0 2-7 8,0 0 18-8,0 1 0 8,0 1-1-8,2-1-14 9,-2 3 15-9,1-2 2 7,-2 2 0-7,0-2-2 0,1 0 0 13,0 2 2-10,0 0-1 1,0 0 1 1,-1 0-2-2,1 0 0 1,2 4 1-4,-1-2 11 8,1 3 3-8,-1 0-12 9,2-2 0-6,0 3 9 1,0 0-12-4,0 0-2 8,0 0-16-8,0 0 0 8,0 0-12-8,0 0-6 8,0 0 8-8,0 0 1 8,0 0 24-8,0 0 0 8,0 0 1-8,0 0 2 8,0 0 1-8,0 0 14 0,0 0 9 12,0 0 7-8,0 0 8 0,0 0 6 0,0 0 9-4,0 0-3 0,0 0 0 7,0 0-2 2,0 0-7-9,0 0-15 8,0 0-12-8,2 0-12 0,-2 0 0 7,0 0-2 3,0 0-1-10,0 0 0 7,0 0-3-7,0 0-12 0,0 0-3 7,0 0 3 2,0 0 0-5,0 0 0 0,0 0-3 0,0 0 6-4,0 0 0 3,1 3 9 6,-1-3-10-9,0 0 13 8,0 1 2-8,0-1 1 0,0 0 13 7,0 0-4-7,2 0 0 8,-2 1 0 1,0-1 6-9,0 0 3 5,0 0 3-3,1 0 3-2,-1 0 3 9,0 0-9 0,0 0-3-9,0 0 0 0,1 0-15 6,-1 0 12-6,2 0 3 13,-2 0-6-9,0 0 3-2,0 0-3-1,1 0-9 3,-1 0 15-4,0 0-6 8,0 0-9 1,0 0 0-9,0 0 9 0,0 0-12 7,0 0 0-1,0 0-1-4,0 0-2 7,0 0-9-9,0 0 0 0,0 0 10 12,0 0-10-12,0 0 10 3,0 0-10 6,0 0 9-9,0 0-9 0,0 0 11 7,0 0 1-7,0 0 0 8,0 0-1-8,0 0 1 8,0 0-1-8,0 0 0 8,0 0 1-8,0 0 0 8,0 0 0-2,2 0 0-4,-2 0 1 2,0 0 1 0,0 0 0-4,0 0-1 8,0 0 0-8,0 0 0 8,0 0-1-8,0 0-1 8,0 0 0-8,0 0-2 8,0 0 0-8,0 0-12 8,0 0 3-8,0 0 10 8,0 0 0-8,0 0 0 8,0 0 2-8,0 0 1 8,0 0 0-2,0 0 1-4,0 0 1 2,0 0 9 0,0 0-9-4,0 0 9 8,0 0-10-8,0 0 10 8,-2 0-10-8,2 0 0 8,0 0 1-8,0 0 0 8,0 0 0-8,0 0 9 8,0 0-10-8,0 0 10 8,-1 0-10-8,1 0 0 8,-2 0 0-8,2 0-1 8,0 0-1-2,-1 0-1-4,1 0-1-2,0 0 0 8,0 0-10-4,0 0 9 1,0 0-12-2,0 0 0 1,0 0-3-4,0 0 0 8,0 0 0-8,0 0-6 9,0 0 9-9,0 0 3 7,0 0-3-7,0 0 13 8,0 0 0-8,0 0 2 8,0 0 1-8,0 0 1 9,0 0 13-4,0 0-12-3,0 0 9-2,0 0 0 9,0 0-9-9,0-1 15 7,0 1-15-7,0 0 12 8,0 0 0-8,0 0-12 8,0 0 9-8,0 0-10 8,0 0 1-8,0 0-2 8,0 0-1-8,0 0-2 9,0 0-10-9,0 0 9 7,0 0-9-7,0 0 0 8,0 0 9-4,0 0 0 0,0 0-9 0,0 0 10 0,0 0 1-4,0 0 0 9,0 0 1-9,0 0 1 8,0 0 1-8,0 0 1 8,0 0 9-8,0 0-10 8,0 0 0-8,0 0 10 7,0 0-11-3,0 0 1 0,0 0-1-4,0 0 0 8,0 0-1-8,0 0-2 0,0 0-1 7,0 0 0 2,0 0 0-9,0 0-9 8,0 0 11-8,0 0 0 0,0 0 0 7,0 0 0 2,0 0 1-9,0 0-1 8,0 0 2-8,0 0-1 0,0 0 0 7,0 0 1 2,0 0 0-9,0 0 1 8,0 0-1-8,0 0 1 0,0 0 0 7,0 0-2 2,0 0 1-9,0 0-1 8,0 0-1-8,0 0 0 0,0 0-1 7,0 0 0 2,0 0 1-9,0 0 1 8,0 0 2-8,0 0 0 0,0 0 1 7,0 0 0 2,0 0 0-9,0 0-1 8,0 0 1-8,0 0 0 0,0 0-1 7,0 0 1-7,0 0-1 8,0 0 0 1,0 0-1-9,0 0-1 5,0 0-1-3,0 0-2-2,0 0 0 8,0 0 0 1,0 0 0-9,0 0 0 0,0 0 1 7,0 0-1-7,0 0 0 8,0 0 1 1,0 0-1-9,0 0-9 0,0 0 9 7,0 0-9-7,0 0 9 8,0 0-9 1,0 0 9-9,0 0-15 0,0 0 15 7,0 0 2-1,0 1 0-4,0-1-1 7,1 0 1-9,-1 0-1 0,0 0-1 7,0 0 3-7,0 0 0 8,0 0 3 1,0 0 0-9,2 0 9 0,-1 0-9 9,-1 0 9-9,0 0-9 6,0 0 9-6,0 0-9 8,0 0 0-8,0 0 0 8,0 0-1-8,0 0 0 13,0 0 0-12,0 0 0 1,0 0 1-2,0 0-1 8,0 0 0-8,0 0-1 8,0 0 0-8,0 0 1 8,0 0 1-8,0 0 0 8,0 1 0-8,0-1-1 8,0 0-1-8,0 0 0 8,0 0 0-8,0 0 2 8,0 0 0-8,0 0 9 8,0 0-9-8,0 0 9 8,0 0 0-2,0 0-9-4,0 0 15-2,0 0-15 13,0 0 0-13,0 0 9 3,0 0-12-3,0 0 0 8,0 0-1-8,0 0-11 8,0 0 10-8,0 0-1 8,0 0 0-8,0 0-9 8,0 0 10-4,0 0-1 0,0 0 3-4,0 0 0 8,0 0 12-8,0 0 3 8,0 0 0-2,0 0 3-4,0 0-6 2,0 0 0 0,0 0 3-4,0 0-3 8,0 0 0-8,0 0 0 8,-1 0 6-8,1 0-3 8,0 0 3-8,0 0 1 8,0 0-1-8,-2 0-6 8,2 0 0-8,0 0-10 8,-1 0-1-8,1 0 0 8,0 0 0-8,0 0-1 8,0 0-1-2,0 0 1-4,-3-1 1-2,0 0 1 8,-4-4-2-8,-1-1-44 8,-3 1 19-8,-1-1 7 8,1 2 3-8,-2-1 3 8,-2 2 0-4,0-3-6 0,-4 2 0-4,3 0 3 8,-4-2 13-8,0 4-13 8,3-3 14-4,-3 0 0 0,1-1 0-4,0 2 1 8,-1 0 0-4,1 0-1 1,-2-1-1-1,-2-1-1-1,1 1-12 1,0 1 3 0,1 1 9 0,1-1 2 0,2 2 0-4,1-3 1 9,2 3-1-9,1-2 0 7,0 2-11-7,-2-2-6 8,0 1 6-8,0 0 9 8,0 2-12-8,-2-1 13 8,-1-1-13-8,-1 2-3 0,-2 0 6 7,1-2 0 2,-1 1 0-9,-1 1 10 8,-2 0-13-8,1 1 12 0,4 0 0 7,-5-1 1 2,2 1 2-9,-1-3 1 8,0 2-1-8,-3-1-2 0,0-1-10 7,-1 2 12 2,1 0 0-9,-2-3-2 8,-1 3-13-8,3 0-3 0,-2 1 6 7,3 0 9 2,0 0-12-9,4 0 15 8,2 0-1-8,4 0 1 0,0 0-1 7,5 0-11 2,1 0 9-9,-2 0 0 8,5 0-12-8,-2 0 13 0,2 0-1 7,-1 0-18 3,-1 0 9-10,0 0-10 7,-2 1 7-7,1 4 3 0,-2-3 0 7,-4 2 0-7,-1 1 9 8,0 0 0 1,-5 0-15-9,-2 3 3 5,0-1 0-3,-2-2 15-2,1-2-1 8,0 3 1 1,2-4 1-9,1 1 1 0,1-2 0 12,5-1 10-12,0 1-10 3,7-1 1 6,1 0 9-9,5 0 3 0,2 0-3 12,1 0-11-12,0 0-1 3,0 0-1 6,0 0 1-9,0 0 0 3,0 0 2 6,0 0 13-8,1 0-3 1,-1 0 0 7,0 0-9-9,1 0 9 0,1 0-9 7,-2 0 10-7,0 0-1 13,0 0 0-13,0 0 0 3,0 0 3 1,0 2 12 0,0-2 9-4,0 0 15 8,0 0 6-8,0 0-9 8,0 0-15-4,0 0-9 0,0 0-6-4,0 0-16 13,0 0 1-12,0 0-2 1,0 0-1 2,0 0-3 0,0 0-18 0,0 0 3 5,2 0 0-9,0 0-3 3,-2 0 3-3,1 0 0 8,-1 0 6-8,0 0 0 8,2 0 10-8,-1 0-1 8,-1 0 2-4,0 0 1 0,0 0 3-4,0 0 9 8,0 0-10-8,2 0-2 8,-2 0 0-2,0 0-3-4,1 2-12-2,-1-2 12 8,0 0-9-8,2 0 12 8,-2 0 0-8,0 0 0 8,1 0 1-8,-1 0 2 8,0 0 9-8,0 0 0 8,0 0 0-8,0 0 0 8,0 0-9-8,0 0 9 8,0 0-9-8,0 0 0 8,0 0 0-8,0 0 0 8,0 0 0-2,0 0-2-4,0 0 0-2,0 0-1 8,0 0-1-8,0 0 0 8,0 0-2-8,0 0 0 8,0 0-12-4,0 0 12 0,0 1-12 0,0-1 0 0,0 0 3 0,0 0 0 0,0 0 9 0,0 0-9 0,0 0 10-4,0 0 1 8,0 0 1-8,0 0 1 8,0 0 2-2,0 0 9-4,0 0 0-2,-1 0 0 8,1 0 0-8,0 0 6 8,-2 0-3-8,2 0 3 8,0 0 0-4,-1 0 0 0,1 0 0 0,0 0-6 0,0 0-10-4,0 0-2 8,0 0 0-8,0 0-3 8,0 0 0-8,0 0-9 8,0 0 9-8,0 0-15 8,0 0 3-4,0 0 3 0,-2 0 9 0,2 0-12 0,0 0 12-4,0 0 1 8,0 0 2-4,0 0 0 0,0 0 3-4,0 0 18 8,0 0-6-8,0 0 3 8,0 0-3-8,0 0 3 8,0 0 0-8,0 0-3 8,0-1 3-8,0-1-3 8,0-1 0-8,0-2 0 0,2-5-15 12,4-5-15-8,-1-3-12-4,3 0 3 8,2-1 12-8,-2-1 12 0,1-1 1 7,2-2-1 2,-2 1-1-9,1 0-2 8,2-1 3-8,-4 2 1 0,1 2 0 12,-3 2 0-8,2 0 1-4,-5 5 13 8,0-1-12-4,0 2 15-4,-1 0-6 8,-1-1-9-4,-1-1 9-4,1 2-10 8,1-2-2-8,-2-1-2 0,0-2-1 7,0 2 1 2,0-1 0-9,0-2 0 8,0-1 0-8,0 0-1 0,0 1-12 7,0 1 3-7,0-1-3 8,1 0 12 1,-1 2-15-9,0 0 0 0,3-1 15 7,-3 1 0-7,2 3 0 13,-1-1 1-9,1-1 1-4,-2 0 0 5,1 2 0-3,-1-1-1-2,0 1 1 8,0-2 1 1,0 2-1-9,0-3 0 0,0 1 0 7,0-3-2-7,0 2-9 8,0 0 10 1,-1 0 1-9,-1 0-1 0,2 1 1 7,0-1-2-7,0 1-12 8,0 3 14 1,-1-2 1-9,1 1 1 0,0 2-1 7,-2 0 0-1,2-2-1-4,0 2 1 7,0-1 0-9,-1 3 0 0,1-3-1 7,0-2-2-7,0 1-15 8,0-1 6-8,0-3 12 8,0 2 0-8,0-3-2 8,0 0-1-8,0 2 0 8,0 0-12-8,0-1 12 8,0 2 2-8,0 1 1 8,-2 1-1-8,2-1-1 8,0-1 0-2,-1 0-1-4,-2 1 1-2,3 1 1 8,-1-1 1-8,-1-2 2 8,1 1-2-8,-2-1 0 8,1 0-18-8,1-3 16 8,-1 0-10-8,1 2 10 8,-1 0 0-8,0 0-1 8,-1-2-18-8,3 4 18 8,-2-2 1-8,1 1 2 8,1 1-2-8,-1 1 1 8,1 1-11-2,-2 0 12-4,2 4 0-2,-1-3 0 8,-1 3 3-8,1-2-3 8,-1 3 0-8,1-4 0 8,-1 3-2-8,-1-3-19 8,2 1 0-8,-1-3 18 8,1 1-15-8,0 1 17 8,1-1 0-8,-2 0-1 9,1 0 0-9,-2 1-13 7,2-1 13-7,1 3 1 8,0-2 1-2,-2 3 2-4,2-2 1 2,0 0-3 0,-1-2-2-4,-1-1-13 8,1 2 15-8,-2-2-3 8,3 0-12-4,-3 0 0 0,2 1-7 0,-1 1 22 0,-1 2 0-4,3 0 1 8,-1 2-1-8,-1 2-2 8,2 1 1-8,0 1 1 8,0-1 1-8,0 2 0 8,0-2-1-2,0 2 0-4,0 1 0-2,0-3-1 8,0 3-2-8,0-3-15 8,0 0 15-8,0 1-9 8,0-3 10-8,0 5-10 8,0-3 0-8,0 2 11 8,0 2 1-8,0-1-1 8,0 1 1-8,0 0 0 8,-1 0-1-8,1 0-2 8,0 0-9-8,0 0 9 8,-2 0-12-8,2 0 13 8,0 0 0-4,0 0 0 0,0 0 1-4,0 0 1 8,0 0 0-8,0 0 1 8,0 0 1-8,0 0-1 8,0 0-1-8,0 0-1 8,-1 1-1-8,1-1 0 8,0 2-10-8,-2-2-3 8,2 0 12-8,0 0-15 8,0 1 6-8,0 0 9 0,0 2 0 7,0-3 0 2,0 6 3-9,0-5 14 8,0 2 1-8,0 0-13 0,0-1 1 7,0 1 9 2,0-3-11-9,0 0 1 8,0 0 0-8,0 0 1 0,2 0-1 12,-1 0 1-8,-1 0 12-4,0 3 6 8,0-3 3-8,0 1 0 0,2-1 0 12,-2 0 0-8,0 0 1-4,0 0-1 8,1 0-3-8,-1 0-3 0,0 0 0 7,0 1-6 2,0-1 3-9,0 0 0 9,0 0-3-9,0 1-9 0,0-1 12 6,0 0-12-6,0 0 15 8,0 0-3 1,0 0-12-9,0 0 12 0,2 0-15 7,-2 0-1-7,1 0-23 8,-1 0-3 1,0 0 6-9,0 0 6 6,0 0 12-5,0 0 0-1,2 0-9 8,-2 0 11 1,0 0 0-9,0 0 0 0,0 0 0 12,0 0 1-12,0 0 1 3,0 0 1 6,0 0 10-9,0 0-10 0,0 0 1 7,0 0 0-7,0 0 0 8,0 0-1 1,0 0-1-9,0 0-1 3,0 0 0 1,0 0-1 3,0 1 0-6,0-1 0 8,0 0 0-7,0 0-2 1,0 0 0 0,0 0 0 4,0 0-9-7,0 0 10 0,0 0 0 8,0 0-10-8,0 0 0 8,0 0-3-8,0 0 3 8,0 0 9-8,0 0-9 8,0 0 9-8,0 0-12 8,0 0 3-8,0 0 11 8,0 0 0-1,0 0 1-6,0 0 1-1,0 0 1 8,0 0 0-8,0 0 10 8,0 0-10-8,0 0 0 8,0 0 1-8,0 0-1 8,0 0-1-8,0 0-1 8,0 0 1-8,0 0 0 8,0 0 2-8,0 0 15 8,0 0-3-4,0 0 3 0,0 0-3 0,0 0 0 0,0 0 3 0,0 0-6 0,0-1-9 0,0 1 0 0,0-1 0-4,0 1 0 8,0 0 0-8,0 0 9 8,0 0-10-8,0 0 0 8,0 0-1-8,0 0-1 8,0 0-2-4,0 0 0 0,0 0-10-4,0 0 0 8,0 0 10-8,0 0 0 8,-2 0-10-8,2 0 10 8,0 0 0 0,0 0 0-8,0 0 1 0,0 0-1 8,0 0 0-8,0 0 2 8,-1 0 1 0,1 0 1-8,0 0-1 7,0 0 0-3,0 0-1-2,0-1-1 3,0 1-1 0,0 0-10-4,0-1 9 2,0-2-15 2,3 2 15-5,4-3-7 8,3-2 10-4,4-1 12 0,1 2-11 0,-1-2-1 0,-1 2-1-4,-1 1-2 8,-4 0 0-8,-3 3-9 8,-2 0 10-8,0-2 2 8,-2 1 0-8,0 2 1 8,-1 0 2-8,0 0-1 8,0 0 0-8,0 0 1 8,0 0-1-8,0 0 0 8,0 0-1-8,2 0 0 8,-2 0 0-8,0 0 0 8,0 0 0-8,0 0 1 8,0 0 1-4,4 0 9 0,-3-3 0-4,2 2-10 8,0-2 0-8,2-2 0 8,2-1 0-4,-1 2-1 0,2-2-1-4,-1 1 0 8,1-1-1-8,-1-2 0 0,6 2-1 7,-3-2-1 2,0-1 1-9,1 1 0 8,0 2 0-8,-1-1 2 0,1-2 0 7,-1 2 0 2,3-1 0-9,2-1-1 8,-1 0-1-8,5-3 1 0,-1 1 1 12,1-2 1-8,1-1-1-4,2 1-1 8,-3 1 1-8,1-1 1 0,0 1-1 7,-1-2 0 2,1-1 1-9,2 1 0 8,-2-1 0-4,4 1-1-4,2-3-1 3,0 0-1 6,1 1 0-9,4-1 0 8,-3-1 0-8,0 1 1 0,1 0 0 7,-3 1 0 2,1-1 1-9,-4 0 1 8,2 0-1-8,-3 2 1 0,-1-2 0 7,2 0 0-7,-4 0-1 8,1 1-1 1,-1 0 0-9,-3 3-1 0,2-3 1 7,-3 4 0-7,-1-2-1 8,2 1 0 1,0-1 1-9,-2-1-1 0,1 4 0 7,-2-1-1-7,2-1 1 8,-3 1 1 1,1-1-1-9,3 1-10 0,-2-3 0 7,6 1 10-7,3-3-13 10,3-1 3-3,1-1 10-7,0 0-1 6,0 1-12-3,1 1 13-3,-4-1 0 6,3 2 1 3,-2-2 0-9,-2 0 0 0,0 4 1 7,-1-4 0-7,-5 2 1 8,0 4 11 1,-1-2-11-9,-3 2 1 0,0 0 1 7,0 0 9-7,-3 0-10 8,0 2-2-8,-1 0 1 8,-2-1 2-8,2 1-1 8,-2 2 10-8,1-2-10 8,0-1-2-4,-1 0 0 0,3-2-15 0,1-1 3 0,1 0-6-4,2-2 0 8,-2 1 5-8,1-1 1 8,3 0-3-8,-3 2 12 8,1-3-9-8,-1 1 10 8,2 0 0-4,-4 1-1 0,3 0 1 0,0-2-1 0,-3 0-9-4,2 2 0 8,0-1 10-8,-2 4 0 8,0-4 0-8,-3 4 1 8,0-1-1-8,1 0 1 8,0 0 0-8,0 0-2 8,2-1 2-8,-2 0 0 8,1-1-2-8,0 0-15 8,-1 1 15-8,-2-2 1 8,0 4 1-8,3-1-1 8,-5 1 1-8,0-1-14 10,1 2 0-7,0 0-2 0,0 1 17 0,-2 1 3 3,-1 3-1-6,0-1-2 7,-2 2 1-7,1 0-1 8,-2 1 2-4,0 1 10 0,0 1-12-4,0-1 0 8,0 2-1-4,0-2-2 0,0 1 2 0,0 1-1 0,0 0-10-4,0-1 11 8,0 1 1-8,0 1-2 8,0 0 0-8,0-2 1 9,0 2-2-9,0 0 2 7,0 0 0-7,0 0 1 8,0-1 1-8,0 0 1 9,0-1 0-9,0 1-1 7,0 1 2-7,0-1-1 8,0 1 0-8,0 0 1 8,0 0 0-8,0 0 0 8,0 0 0-8,0 0-1 8,0 0-1-8,0 0 1 8,0 0 10-8,0 0-10 8,0 0-1-8,-2 0-1 8,2 0-1-8,0 0-2 8,0 0 0-8,0 0-12 8,0 0 0-8,0 0 13 8,0 0 1-8,0 0 0 8,0 1 1-4,0-1 2 0,0 0 1 0,0 0 9 0,0 0 3-4,0 0 0 8,0 0 0-8,0 0 6 8,0 0-18-8,0 0 12 8,0 0 0-8,0 0-12 0,0 0 12 7,0 0 0 2,0 0-12-9,0 0-1 8,0 0-2-4,0 0 0-4,0 0 0 8,0 0-1-4,0 1 1-4,0-1-2 8,0 3 1-8,0-2 1 0,0 2 3 8,0 1 18 0,-3 1-5-8,3-3-4 10,-3 2-9-7,2-3 12 0,1 3-13 0,0-3 13 2,0-1-3-5,0 0 0 8,0 0 9-8,0 0 9 0,0 0-6 7,0 0 6 2,0 0 0-9,0 0-15 8,1 0-15-8,1 0-1 0,-1 0 0 7,-1 0-2 2,0 0-9-9,0 0 10 8,0 0-19-8,0 0 6 0,0 0 0 7,0 0-6-7,0 0-3 8,0 0-6 1,0 0 3-9,0 0 3 0,0 1 7 7,0 0 16-7,0 3-1 8,0-2 0 1,2 3 1-9,-1 1 0 0,-1-1 1 8,2 2 1-8,-1-1-1 7,1 0 1 2,-2 1 0-9,1-2 2 0,-1 1 12 7,0 0-14-7,0-1 1 8,2-2 0 1,-2 0 0-9,0-2-1 0,0 1 0 7,0-2 1-7,0 0 13 8,0 0-12 1,0 0 12-9,0 0-3 0,0 0-9 7,0 0 12-7,0 0-13 9,0 0 0-9,0 0-1 7,0 0-1-7,0 0 1 8,0 0-2-8,0 0 0 8,0 0-2-8,0 0-9 8,0 0 0-8,0 0 9 8,0 0-12-8,0 0 3 8,0 0 9-8,-2 0 0 8,2 0 0-8,0 0-9 8,0 0 12-8,0 0 0 8,0 0 0-8,0 0 1 9,0 0 1-9,0 0 1 7,0 0-1-7,0 0-1 8,0 0 0-4,0 0 0 0,0 0 0 0,0 0-1 0,0 0 0 0,0 0-1 0,0 0 0 0,0 0-1 0,0 0-16-4,0 0 3 8,0 0-4-8,0 0 1 8,0 0 0-4,0 0-3 0,0 0-3 0,0 2 0 1,0 1 22-2,0 1 0 1,0-2-10 0,0 2 0 0,2-1 10-4,-1 1 1 8,1 0-2-8,-1-1 1 8,0 1-1-8,3 1 2 8,-1-2-1-8,-1 3 2 8,1-1 0-8,0 2-2 8,0-2 0-8,1 1 1 8,-1 1-1-4,1-2 0 0,-1 3-1-4,1-1-9 9,-1 0 0-9,1 0 12 7,-1 0 0-7,2 1 12 8,-2 0-11-8,1-1-1 8,-1 0-1-8,2-2-2 8,-2 1 1-8,0 1 1 8,2-1 0-8,-1 1 1 8,0 0 0-8,-1 0 0 8,2 1 0-8,0-1 0 8,-2 1 0-4,3 0 0 0,-2 0 0-4,1 3 1 9,-1-2 0-9,0 1 1 7,3 2 0-7,-2 0-2 8,0 0 1-8,1 1 1 8,2 0 0-8,-2 3 7 8,3-1-9-8,-3 0 0 8,1 2 1-8,3-2-1 8,-1 2-12-8,1 1 12 8,-1-1 3-4,1 1-3 0,-1 0 2 0,3 1-2 0,-3-1 1 0,3 2 12 1,-1-2-11-5,1 1-4 7,-2-1 1-7,1 0 1 8,1 0-1-8,-2 2-1 8,3-1 1-8,-3-1 1 10,3 2-2-9,-3-1-14 5,3 2 16-6,1-1 3 0,-2 2-2 6,1-1 14 3,-2 1-14-9,3 0 2 8,0 0 9-8,-1 0-12 0,1-2 2 7,-1 1-2 3,3-2 15-10,-1-1-15 7,-1 2-11-7,0-2 10 0,2 3 1 7,-1-3 8 2,-1 0-8-9,0-2-14 8,0 1 14-8,0 0 2 0,-3-3-2 12,-1 0-2-8,-1-2 2 0,-2 0 0 0,1 0-1-4,1-2-11 0,-1 3 12 7,-1 0 1 2,0 0 1-9,2 0 0 9,-1-2-1-9,-2 2-1 0,2-1 0 6,0-1 0-6,-2 2 0 8,1-2-2 1,0-1 1-9,-1-1-1 0,1 4 2 7,0-3 3-7,1-1-2 8,-2 1 0 1,2 2-1-9,-2-3-2 0,1 1 2 7,0-1 0-7,2 0 3 13,-1 2 0-9,0-3 12-4,-1 0-14 3,1 0-1 2,-2-3-1-5,2 2-2 7,-3-2 0 2,3 0 0-9,0 2 1 0,2 1 2 12,-1 0 2-12,2 1-1 8,-2-1 0-4,3 2 0-4,-1-1-1 0,4 1-1 7,-1 2 1-7,0 0 11 8,2 0-11 1,2 0-2-9,-1 1 2 0,2-2 0 7,-1 2 3-7,2-1 9 13,-4-1-12-13,0 0-2 3,0-2-1-3,0 1-9 8,-2-2 11-8,-1 2 1 8,0-2 1-8,0-1-1 8,-3 0 0-8,0 0-2 8,-2-4-1-8,-1 1 1 8,-2-3 1-8,1 2 1 8,-3 0 1-8,2-3 1 8,-4 1 0-8,3 0 10 8,-1 1-11-8,0-1 0 9,-2-1-1-9,1 1-1 7,-2-1 0-7,1 0-1 8,1 1-10-8,-1 2 10 8,2-2 1-8,-2 1-1 8,2 1-1-8,0-1 0 8,-3-1 1-8,3 0 0 8,-3 1 0-8,0-2 2 8,0 0 1-8,0 0 14 8,0 1 6-8,0-1 15 8,0 0 12-8,0 0 22 9,0 0 8-9,0 0 0 7,0 0-6-7,0 0-12 8,0 0-12-8,0 0-12 8,0 0-9-8,0 0-15 8,0 0-12-8,0 0-3 8,0 0 0-4,0 0 0 0,0 0 0 0,0 0 0 0,0 0-9-4,0 0 0 8,0 0-9-8,0 0 0 8,0 0 0-8,0 0 6 9,0 0 0-9,0 0 3 7,0 0 9-7,0 0 1 8,0 0 2-8,0 0 1 8,0 0 11-8,0 0 0 8,0 0 0-8,0 0 0 8,0 0 0-8,0 0 0 8,0 0 6-4,0 0 3 0,0 0-9-4,0 0-10 8,0 0-1-8,0 0-1 8,0 0-3-8,0 0-15 9,0 0 0-9,0 0-3 7,0 0 3-7,0 0-3 8,0 0 3-4,0 0 6 0,0 0 10-4,0 0-1 8,0 0 0-8,0 0 2 8,0 0 0-4,0 0 1 0,0 0 1 0,0 0 1 0,0 0 10-4,0 0-10 8,0 0 1-8,0 0 9 8,0-1 0-8,0 1 0 9,0 0 0-9,0 0-9 7,0-2 12-7,0 2-12 8,0 0-1-8,0-1 0 0,0 1-2 12,0 0 0-8,0-1-2-4,0 1-1 8,0 0-12-8,0 0 3 0,0 0 9 7,0 0-12 2,0 0 12-9,0 0-12 8,0 0 3-8,0 0 0 0,0 0 10 12,0 0-10-8,0 0 9-3,0 0-9 6,0 0 10-7,0 0 1 0,0 0 1 12,0 0 0-8,0-2 1-4,0 2 1 8,0 0 1-8,0 0 9 0,0 0-9 7,0-1 0 2,0 1 0-9,0 0 0 8,0 0 0-8,0 0-1 0,0-2-1 7,0 2-1 2,0 0 0-9,0 0-2 8,0 0 0-7,0 0 0-1,0 0 1 6,0 0-1-6,0 0-1 8,0 0-12 1,0 0 0-9,0 0-3 0,0 0 0 7,0 0 3-7,0 0 0 8,0 0 3 1,0 0 10-9,0-1 0 0,0 1 0 7,0 0 0-7,0 0 1 8,0 0 1 1,0 0 0-9,0 0 0 3,0 0 0 2,0 0-2-5,0 0 2 12,0 0-1-8,0 0-1-4,0 0 0 3,0 0-10 6,0 0 10-9,0 0 0 8,0 0 0-4,0 0 0-4,0 0-1 0,0 0-9 7,0 0 0-7,0 0 10 8,0 0-13 1,0 0 3-9,2 0 0 0,-2 0 0 7,1 0 9-7,1 0-9 10,3 0 12-10,-1 0 11 6,4 0 7-6,1 0-6 8,-1-1-10-8,2 0-1 13,0-2 1-13,-2 2 0 3,1-1 0-3,-1-1-2 8,-2 2 0-8,-1 0-1 8,0-3 1-8,-1 4 0 8,-1-1 0-8,0 0 0 8,-2 1 0-8,2 0-1 8,-3 0 0-8,0 0 0 10,1 0 0-10,1-1 0 6,-2 1-1-6,0 0-1 8,0 0 0-8,0 0 0 8,0-1-9-8,1 1 10 8,-1 0-1-8,0 0 0 8,0-2 1-8,2 2-1 8,1 0 2-8,0-1 1 8,1 1 3-8,3-1 0 8,-3 0 9-8,2-2-12 8,0 1 0-8,0 0 0 9,1-1 0-9,0 1 0 7,3 0 0-7,-2-1-1 8,1 0-1-8,-1 0-1 8,-2 3 0-8,-1-2 0 8,2 0-12-8,-2 1 3 8,-1 0 9-8,0 1 0 8,-1 0 0-8,2-1 0 8,1 1-10-8,0 0 10 8,2-1 1-8,1 0 1 8,3 1-2-8,1-2 0 9,1 2-9-9,3 0 12 7,3-1 0-7,0 0 0 8,3-2 1-8,0 1-1 8,4 1 0-8,1-2 0 8,-2 1 0-8,6 1 0 8,-1-3 0-8,2 4 1 8,-4-3-1-8,2 1-3 0,-3 0 3 7,1 1 0 2,-3-2 2-9,0 2-2 8,1 1-1-8,-2-2 1 0,1-2 0 8,-2 4 1 1,2 0 0-9,0 0 0 7,2-1 0-7,-1 1-1 8,2-2 0-9,1 0 0 10,2 0 1-9,2 1 1 8,2 0 1-8,2-2-1 8,1 3 0-8,-2 0-2 8,-2-2 0-8,-1 2-2 8,-3 0 1-8,-3 0-1 0,0 0-10 8,-4 0 10 2,-2 0 2-10,-2 0 0 7,0 0 1-7,-2 0-1 7,-1 0 0-7,-3-1 0 0,1-1 2 8,-2 1 1 0,-2 0 0-8,2-2 9 8,-1 0-10-8,1 1 1 0,-2-3-1 7,2 4 1 2,3-3 1-9,1 0-2 8,1 1-2-8,0-3-1 0,1 3-1 12,-2 1-14-8,2 0 13-3,0-2 0 6,-1 3 1-3,0 1-1-4,2-4 1 8,0 4 0-4,-2-1 1-4,-1 1-1 8,0 0 0-8,0-1-10 0,-2 1 11 7,1 0-1 2,0 0 0-9,-1 0 2 8,1 0 0-8,-1 0 1 0,-2 0-1 7,-1 0 0 2,-1 0-1-9,-4 0 1 8,0 0 1-7,-1 0 0-1,-3 0-1 6,-2 0-1-6,1 0 0 8,-2 0 1 1,0 0 3-9,0 0 15 0,0 0-3 7,0 0-3-7,0 0-10 8,0 1 11 1,0-1-11-9,0 0 0 0,0 0 0 7,0 0-1-7,0 0-1 8,0 0 0 1,0 0 0-9,0 0 1 0,0 0 2 9,0 0 12-9,0 0-3 6,0 0-9 3,0 0 18-9,0 0-18 0,0 0 15 12,0 0-6-12,0 0-9 8,0 0 0-4,-2 0 9-4,2 0-10 0,0 0 0 7,0 0 10-7,0 0-9 8,-1 0 9-8,1 0-9 8,0 0 12-4,0 0-3 0,0 1 0 0,0-1 0 2,0 0 0-6,0 0 0 6,-2 0 3-6,2 0 0 8,0 0-3-8,-1 0-9 8,1 1-1-8,0-1-2 8,-2 0 0-8,2 0-2 8,-4 3-10-8,-3-3 9 8,-3 1-12-8,-3 3 12 8,1-1-9-8,2 1 10 8,4-2 1-8,2 2-11 8,4-4-6-8,0 0-6 10,0 0-6-10,0 1-9 6,0-1 6-6,0 2 6 8,0-1 15-8,0 2 12 9,0-2 1-2,0-1 1-7,0 1-1 3,0-1 0 2,0 2 0-5,0-2 0 8,0 1 2-8,0-1 9 8,0 0 0-8,0 0 0 8,0 0 0-8,0 0 3 8,0 0 0-8,0 0 0 10,0 0 0-10,0 0-3 6,0 0 3-6,0 0 0 8,0 0 0-8,0 0-3 8,0 0 0-8,0 0 3 8,0 0-3-8,0 0 0 8,-1 0-9-8,1 0 12 8,0 0-3-8,-2 0-10 8,2 0 1-8,0 0 9 8,0 0-9-8,0 0-1 8,0 0-1-8,0 0-1 8,0 0-2-7,0 0-1 6,0 0-15-7,0 0 6 8,0 0 0-8,0 0 9 8,0 0-9-8,0 0 10 8,0 0 1-8,0 0 1 8,0 0 1-8,0 0 1 8,0 0 10-8,0 0-9 8,0 0 0-8,0 0 0 8,0 0-1-8,0-1 0 8,0 1 0-8,0 0 0 8,0 0 0-7,0-2 0 6,0 2 0-7,0 0 0 8,0 0-1-8,0 0-1 8,0 0-1-8,0 0-1 8,0 0 0-8,0 0-1 8,0 0-9-8,0 0 9 8,0 0 1-8,0 0-10 8,0 0 11-8,0 0 0 8,0 0 0-8,0 0-1 8,0 0 1-8,0 0 1 10,0 0 0-10,0 0 0 6,0 0 1-6,0 0-1 8,0 0 0-8,0 0 0 0,0-1-1 12,0 1-1-8,0 0 0-4,0 0-1 8,0 0 0-4,0 0-9-4,0 0 9 3,0 0 0 6,0 0 0-9,0 0-9 8,0 0 9-8,0 0-9 0,0 0 10 12,0 0-1-8,0 0 1-2,0 0 0 4,0 0 0-6,0 0-1 0,0 0 1 7,0 0-1 2,0 0 0-9,0 0 1 8,0 0 0-8,0 0 0 0,0 0 0 12,0-1 1-8,0 1 0-4,0 0 0 8,0 0 1-4,0 0-1-4,0 0 0 3,0 0-1 6,0 0 1-9,0 0 0 8,0 0 0-6,0 0 0-2,0 0 1 5,0 0-1-5,0 0 0 8,0 0-1 1,0 0 1-9,0 0-1 0,0 0-1 7,0 0 2-7,0 0 0 8,0 0 1 1,0 0 1-9,0 0 0 0,0 0 0 7,0 0 1-7,0 0-1 8,0 0 0 1,0 0 0-9,0 0 0 0,0 0-1 10,0 0 0-10,0 0 0 5,0 0 0 4,0 0 0-9,0 0 1 0,0 0 0 7,0 0 0-7,0 0 1 10,0 0 0-10,0 0 1 6,0 0 0-6,0 0 0 8,0 0 0-8,0 0 9 8,0 0-9-8,0 0-1 8,0 0-1-8,0 0 1 8,0 0 0-8,0 0-1 11,0 0 0-11,0 0 0 5,0 0-1-5,0 0 0 8,0 0 0-8,0 0 0 8,0 0 0-8,0 0 0 8,0 0 1-8,0 0 1 8,0 0 0-8,0 0-1 8,0 0 0-8,0 0 0 8,0 0-1-8,0 0 0 8,0 0-1-8,0 0 1 8,0 0 0-8,0 0 0 11,0 0-1-11,0 0 0 5,0 0-1-5,0 0-1 8,0 0-12-8,0 0 13 8,0 0-1-8,0 0-12 10,0 0 14-6,0 0 0-2,0 0 1 2,0 0 1 0,0 0 0-4,0 0 1 8,0 0 1-4,0 0 0 0,0 0 0 0,0 0-1 0,0 0-1-4,0 0-1 8,0 0 0-6,0 0-3 5,0 0-9-7,0 0 10 7,0 0 0-7,0 0-1 8,0 0 1-4,0 0 0 0,0 0 1 0,0 0 1 0,0 0 0 0,0 0 1 0,0 0 0 0,0 0 0 0,0 0 0-4,0 0-1 8,0 0 0-8,0 0 0 8,0 0 1-8,0 0 0 8,0 0 1-6,0 0 0 4,0 0 10-2,0 0-11 0,0 0 2 0,0 0 0 0,0 0 0 0,0 0-1 0,0 0 0-4,0 0-1 8,0 0 0-8,0 0 0 8,0 0-1-4,0 0 0-4,0 0 0 3,0 0 0 6,0 0 0-9,0 0 1 8,0 0-2-8,0 0 1 8,0 0 0-5,0 0-1 2,0 0 0-5,0 0 0 8,0 0-1-8,0 0 1 8,0 0 0-8,0 0 1 8,0 0 0-8,0 0 0 8,0 0-1-8,0 0 1 7,0 0-1-3,0 0 0-1,0 0-1 0,0 0 1 4,0 0-1-7,0 0-1 8,0 0 1-4,0 0 1 0,0 0 0-2,0 0 0 4,0 0-1-6,0 0 1 8,0 0 0-4,0 0 0-4,0 0 1 8,0 0 1-4,0 0-1-4,0 0 0 8,0 0 0-8,0 0 1 0,0 0-1 7,0 0 0 2,0 0 0-5,0 0-1 0,0 0-1 0,0 0-1-4,0 0 0 3,0 0-12 6,0 0 3-7,0 0 0-2,0 0 9 11,0 0 0-11,0 0-9 3,0 0 10 5,0 0-1-8,0 0 0 8,0 0 1-9,0 0-1 1,0 0 0 8,0 0 1 1,0 0 0-9,0 0 0 9,0 0 0-6,0 0 1-3,0-2-1 3,0 2-1-3,2 0-9 8,-1-1 9 1,-1 1-9-7,0 0 0-2,3 0 0 10,0-1 0-10,3-1-4 3,4 1 16 6,4-3 0-9,2 1-2 0,3 0-16 8,1-3 3-8,0 5 3 7,3-3 12 2,1 1 0-9,3-1 0 0,2-2 0 7,4 1-2-7,2-1 2 9,-1 2-1-1,0-1-1-8,-2 0 2 0,0 1-2 10,-1 1 0-10,-2-1 1 5,1 2-1 4,1-2-10-9,-1 2 12 3,0-3-1 1,2 4 2 0,0-1-2 0,-1 0 1-4,0 1-1 9,-3 0-11-9,3 0 10 8,0-1-1-8,0 1 2 7,3 0 1-7,-2 0 0 8,1 1-2-4,0-1-1 0,-2 1-15-4,0 0 16 11,-2 0 2-11,1-2 1 5,-1 1 1-5,-1-1 0 8,0 1-1-8,0-2 0 8,-1 2 0-8,-1-1 1 11,0-2 0-6,0 2-2-4,1-1-2-1,-1 0 0 8,0 1 2-8,3-1 0 8,-3-2 0-1,2 1-2-7,0 0 0 4,1 0 2 0,1-1 0-4,-2 1 1 11,-4 0-1-8,-2 2-1 0,-6-1-1-3,-5 3-13 7,-2-1 13-7,-3 1-10 8,-5 0-3-8,1 0 12 8,-2 0 0-8,0 0-9 8,0 0 9-8,0 0-12 8,0 0 3-8,0 0 9 9,0 0-12-9,0 0 3 7,0 0 10-7,0 0-13 9,0 0 14-9,0 0-1 7,0 0 1-5,0 0 0 4,0 0 0-6,0 0-1 8,0 0 0-8,0 0 1 8,0 0 1-8,0 0 0 8,0 0 1-4,0 0 1 0,0 0 1-4,0 0 0 8,0 0-1-4,0 0 10 0,0 0-9-4,0 0 9 8,0 0 3-8,0 0 6 8,-2 0 0-8,2 0-3 8,0 0 6-6,-1 0 9 4,1 0-6-6,-2 1-12 8,2-1-4-8,-3 0-11 8,0 4-12-8,-1 0 12 8,-4 4 29-8,0-1 5 8,-2 0-10-8,3-2-9 8,4-2-3-8,-3 0-11 0,2 0-1 12,1 1 12-9,-1-3 6 0,2 0 3 3,2 1 3-2,0-2-9 0,0 0-15 0,0 0-18 0,0 1-9-4,0-1-9 9,0 0 0-9,2 1 12 0,-2 0 24 11,1 2 1-7,-1-2 11-4,0 1-10 9,0-1-2-9,0-1 2 7,0 0-1-8,0 2 11 11,0-1-10-10,0-1 1 8,0 0 15-8,0 0 0 0,0 1-6 7,0-1 3-7,0 0 0 11,0 0-12-6,0 0 18-5,0 0-6 0,-1 0-13 8,1 0 16-8,0 0-3 7,-2 0-13 2,2 0 1-9,0 0-2 8,0 0-1-4,0 0 0-4,0 0 0 3,0 0-1 7,0 0-2-10,0 0 1 7,0 0-13-7,0 0 15 0,-1 0 0 7,1 0 0 3,-2 0 2-8,2 0 10 3,0 0-10-5,0 0 10 0,0 0-10 7,0 0 0 2,0 0 1-9,0 0 0 0,0 0 9 7,0 0-11-7,0 0 1 8,0 0-2 1,0 0 0-9,0 0-1 8,0 0-1-8,0-1 1 0,0 1-2 7,0 0 1-7,0 0-13 8,0 0 3-8,0 0 9 8,0 0 0-5,0 0-15 2,0 0 16-5,0 0-10 8,0 0 10 1,0 0-1-9,0 0-15 0,0 0 6 7,0 0-6-7,0 0 0 8,0 0 3 1,0 0-6-9,0 0 3 0,0 0 0 12,0 0-4-9,0 0-2-3,0 0 3 0,0 0 3 8,0 0 3-8,0 0-3 13,0 0 3-10,0 0 0-3,0 0-2 0,2 1 17 8,-1 3 0-8,1-3-1 8,-1 1-1-8,1 1-1 8,1-1-9 1,-2 2-3-9,-1-2 14 0,4 2 0 7,-2-2-1-7,-1 3-1 8,2 1 1-8,3 0 0 8,-2 1 2-8,0 1-1 8,2 2 1-8,-1 2 2 8,1 1 13-4,0 3-15 0,2-2 0-4,0 4 0 8,-2-1 2-8,4 0 1 8,-3 1-3-8,2 0 0 8,0-2 2-8,1 1-1 8,-1 1-1-8,1 0-1 8,1 0 0-8,-1 0 1 8,0 1-11-8,3 1 10 8,0-2 1-4,0 1 0 0,2-2 0 0,2 3 0 0,0-2-1 0,2 0 1 0,0 1 1-4,2 2 15 8,-1 0-16-8,3-2-3 8,-4 4 3-8,4-1 2 8,-1 1 0-8,0 0 0 8,-1 0-2-8,1 4 0 8,-2-4-1-8,0 2 1 8,0 0-3-8,-1 0 3 8,0 0 0-8,-2-1 2 8,2 1-2-8,-1-2-1 8,-3 0-2-4,1-1-7 0,-2-1 10-4,3-1 17 8,-3 0-17-8,0-2 0 8,0-2-2-8,-2 0-1 8,1-1 2-8,-2 1 1 8,1-2 0-8,-1 1-1 8,-2-1 1-8,2 2 2 8,1-3-2-8,-2 2 0 8,2-2-1-8,-2 1 1 8,-1-1-2-8,3 3 0 8,-3-3-1-4,1 5 2 0,0 0 0-4,0-1 1 8,1 1 11-8,1 2-11 8,-1-1 0-8,-1 1-3 8,2-1 1-8,0 0 0 8,2-1-8-8,-2-1 10 8,1 1 2-4,1 2-2 0,2-4 0-4,0 2 1 8,-1 0 0-8,3-1 1 8,-1 1-2-8,1 0 0 8,0 0-1-4,1 1 1 0,1-1 10-4,1 1-10 8,-1-1 0-8,0 3 0 8,0 0 3-8,-1-2-3 8,0 0-12-8,-2 2 2 8,2-1 10-8,-1-1 3 8,-2 2-1-8,3 0 1 8,-2 0-1-8,1-2-2 8,-1 0 1-8,2 0 0 8,-1-1 0-8,1 0 1 0,1 0-1 12,0-2 1-8,-1-2 0-4,1-2-1 8,-2 0-1-8,0 0 1 0,-1-2 0 7,0-1 1 2,-2 2-2-9,1-4-3 8,-2 2 0-8,-2-2 0 0,1 2-8 7,1 0 11 2,-2-2 0-9,1 3 0 8,-3-3 0-8,0 0-1 0,-1 0 0 7,-1-2-1 2,-2 1-1-9,0 0 0 8,1-2 0-8,0 2 1 0,-1-3 0 7,2 1 2 2,-1 1 2-9,3-1 1 8,1 1 15-8,2 0-15 0,3 1 0 7,-1-3 12 2,0 0-13-9,0 1 0 8,-2-2 1-8,-2-2 0 0,-2 1 9 7,-3-1-9-7,-4 0 15 8,1 0-15 1,-3 0 15-9,0 0-6 3,0 0 6 6,0 0-6-9,0 0-9 3,0 0 0 6,0 0-1-9,0 2-2 0,0-1-2 7,0-1-1-7,0 0 0 8,0 2-12 1,0-2 13-9,0 0-1 3,0 0 0 1,0 0-9-4,0 1 12 8,0-1-2 1,0 0 0-9,0 0-1 0,0 0 1 12,0 0 0-12,0 0 2 3,0 0 2 6,0 0 10-9,0 0 3 0,0 0 0 12,0 0 6-12,0 0 6 3,0 0 7-3,0 0 5 8,0 0-3-8,0 0 0 8,0 0 6-8,0 0 0 8,0 0 0-4,0 0 0 0,0 0 3-4,0 0-12 8,0 0-6-8,0 0 3 8,0 0-6-3,0 1-21-2,0-1 0-3,0 0 0 8,0 0-3-8,0 1-2 8,0-1-10-8,0 0 9 8,0 0-18-8,0 0-9 8,0 0 0-8,0 0-3 8,0 0 9-8,0 0 6 8,0 0 6-8,0 0 10 8,0 0 2-8,0 0 2 8,0 0 10-8,0 0 6 8,0 0 3-3,0 0-3-2,0 0 6-3,0 0 0 8,0 0-3-8,0 0 0 8,0 0-9-8,0 0-9 8,0 0 12-4,0 0-13 0,0 0 0 0,0 0 0 0,0 0-1-4,0 0-1 8,0 0-1-8,0 0-2 8,0 0-12-4,0 0 3 0,0 0 10-4,0 0-10 8,0 0 9-3,0 0 0-2,0 0 1-3,0 0-10 8,0 0 12-8,0 0 0 8,0 0 1-8,0 0 1 9,0 0 13-8,0 0-13 5,0 0 10-6,0 0-9 8,0 0 12-4,0 0-12 0,0 0 13 0,0 0-4 0,0 0-9-4,0 0 12 8,0 0-15-8,0 0-1 8,0 0-1-3,0 0-1-2,0 0-9 1,0 0 10 0,0 0-11-4,0 0 10 8,0 0-9-8,0 0 10 0,0 0-10 7,0 0 0 2,0 0 0-9,0 0 0 8,0 0-3-8,0 0 0 0,0 0 0 7,0 0 0 2,0 0 3-9,0 0 9 8,0 0 0-8,0 0 1 0,0 0 1 12,0 0 1-8,0 0 0-4,0 0 2 8,0 0 1-8,0 0 9 0,0 0-10 7,0 0 13 2,0 0-12-9,0 0 9 8,0 0-10-8,0 0 10 8,0-1-10-8,0 0 1 8,0 1 0-8,0 0 9 8,0 0-11-8,0 0-1 8,0 0 0-8,0 0 0 0,0 0-1 12,0 0 1-8,0 0-1-4,0 0-1 8,0 0-10-8,0 0 9 0,0 0 0 7,0 0-9 2,0 0 9-9,0-1 0 8,0 1-9-8,0 0 11 0,0 0-1 7,0 0-1 2,-1 0 1-9,1 0 0 8,0 0 2-4,-2 0-1-4,2 0 1 3,0 0-1 6,0 0 1-9,0 0-1 8,0 0 0-4,0 0-1-4,0 0-10 3,0 0 0 6,0 0 9-9,0 0-9 8,0 0 0-8,0 0 0 0,0 0 9 7,0 0-9-7,0 0 9 8,0 0-12 1,0 0 3-9,0 0 9 3,0 0-12 1,0 0 12-4,0 0-9 8,-1 0 9 1,1 0-12-9,0 0 13 5,0 0-10-3,0 0 10-2,0 0-13 8,0 0 12 1,0 0-9-9,0 0 9 3,0 0-15 1,0 0 6-4,0 0 9 8,0 0-15 1,0 0 0-9,0 0-3 0,0 0-3 7,0 0-3-7,-1 0-4 8,-1 1 1 1,1 4 0-9,-2 5 30 0,-1 2 30 7,-1-1-27-1,2 2 8-3,-1-1-11 5,1-2-2-8,2 0 0 0,-1 1 0 7,1-1-1-7,-1 0 2 8,2 2-1-8,0-1 2 8,0 2-2-8,0-1 0 9,0-1 2-9,0 2-2 7,0 0-10-7,0 1 11 8,0 0 1-8,0-1 0 8,0 3 0-8,0 0 2 8,0 0 1-3,-1 1 12-2,-1 0-13-3,-1-2-2 8,-2 2 2-8,2-1 0 8,2 0 0-8,-2 0 10 8,1 1-12-8,2 0-2 8,-3-2 1-4,3 1 1 0,-1-2-2-4,-1 2 0 8,2-2-1-8,0-2-18 8,0 3 21-4,-1-1 0 0,1-1 2 0,0-1-2 0,0-1-2 1,0-2 0-2,0 0 1-3,0-2-1 8,0 2 0-8,0-1-1 8,0-1 1-8,0 2 0 8,1 0-10-8,-1 0 11 8,0 0-1-8,0 1 2 8,0 2 1-8,0-3 0 8,0 2 0-8,0 1-1 8,0 1 1-8,0-3 0 9,0 2-1-9,-3-1 0 7,3 0 0-1,0 2 0-4,-1-2 11-2,0-1-11 8,1 2-12-8,0-2 9 8,0-2 0-8,0 2 0 8,0-1 3-8,0 1 3 8,0 0 12-4,0-2-15 0,0-1-2-4,2 0-10 8,-2 2 10-8,2-1-1 8,-1 3 0-8,-1-1 2 8,2 2 1-8,-1 1 0 8,1-1 1-2,-1 0-1-4,-1-1 0-2,2 1 0 8,-1-2-3-8,1 2 0 8,-1-2 1-4,1 2-10 1,1-1 11-5,-2 1-1 7,1 0 1-7,1-3 0 8,-3 2 0-8,3 1 1 9,-3-1 0-9,2 0 0 7,1 0-1-7,0-1 1 9,0 2 0-9,-1 0 2 7,1-1-2-7,-1 1 2 8,-1 1 0-8,2-1 1 9,1 0-1-9,-1 0-1 7,0 2-1-7,1-1-1 8,-1 0-2-4,0 0-9 0,0 0 10 0,2-2 1 0,-1-1 0-4,0 2 0 9,0-3-2-9,-2 1-9 7,1-1 10-7,0 1-1 8,0-2 2-8,-1 2 1 0,0 1 0 12,1-2 1-8,-2 2 0-4,2 1 11 8,1 0-10-8,-2-1-1 0,1 1 0 7,-1 2-1 2,0 3 0-9,-1-2 1 8,2 0-1-8,-1 2-1 0,-1-3 0 7,2 2 0 2,-1-2-2-9,1-2 0 8,-2 0 2-8,0-1 0 0,3-2-1 7,-2-2 0 2,-1-1 0-9,1-4 1 8,-1 0 1-8,-1-1 1 0,0-1 23 7,0 0 3 2,0 0-3-9,2 0-3 8,-2 0-3-8,0 0-3 0,0 0 0 7,0 0-12-7,0 0 0 8,0 0-2 1,0 0-1-9,0 0 1 0,0 0-1 7,0 0-2-7,0 1-10 8,0-1 0 1,0 0 9-9,0 0-9 5,0 0 9-3,0 1-9-2,0-1 10 8,0 0 1 1,0 0 1-9,0 0 3 0,0 0 9 7,0 0 9-7,0 0-3 8,0 0 7 1,0 0-1-9,0 0-6 3,0 0 9 1,0 0 0-4,0 0 3 8,0 0 12 1,0 0-6-9,0 0-6 0,0 0 3 7,0 0-9-1,0 0-3-4,0 0-6 7,0 0-14-9,0 0-1 0,0 0-1 7,0 0-1-7,0 0 0 8,0 0-10-8,0 0 9 8,0 0 2-8,1 0-11 8,-1 0 10-8,0 0-13 8,2 0 0-8,-2 0 3 8,0 0-3-8,0 0-3 8,0 0 15-8,1 0 0 8,-1 0 3-2,0 0 2-3,0 0 22-3,0 0 0 7,0 0-6-7,0 0-6 8,0 0-9-8,0 0 0 8,0 0 12-4,0 0-14 0,0 0 0 0,0 0-1 0,0 0-1-4,0 0 1 8,0 0-2-8,0 0-13 8,0 0 13-4,0 0-10 0,0 0 11-4,0 0 0 8,0 0-1-8,0 0 0 8,0 0-1-8,0 0 3 8,0 0 0-8,0 0 2 8,0 0 0-8,0 0 13 8,0 0-12-8,0 0 18 8,0 0-9-8,0-1 12 8,0 1-3-4,0-1 0 0,0 1-9 0,0-1 3 0,0 1 6-4,0 0-9 8,0 0-9-8,0 0 0 8,0 0 0-2,0 0-2-4,0 0-1-2,0 0-1 8,0 0-1-8,0 0-1 8,0 0-15-8,0 0 6 8,0 0 0-8,0 0-3 8,0 0 0-8,0 0-3 8,0 0 3-8,0 0 0 8,0 0 0-4,0 0 3 0,0 0 0 0,0 0-3 0,0 0 14-4,0 0 0 8,0 0-2-2,0 0 2-4,0 0 1-2,0-2 0 8,0 2 2-8,0 0 10 8,0-1-9-8,0 1 0 8,0 0 9-8,0 0 0 8,0 0-11-8,0 0 1 8,0 0-2-8,0 0-1 9,0 0-2-9,0 0-9 7,0 0 10-7,0 0-10 8,0 0 9-8,0 0 0 8,0 0-12-8,0 0 14 8,0 0 1-8,0 0 0 8,0-1 0-8,0 1-1 8,0 0 0-8,0 0-1 8,0 0 0-8,0 0-1 8,0 0-9-8,0 0 10 8,0 0-10-8,0 0 11 0,0 0 0 7,0 0 0 2,0 0 0-9,0 0-1 8,0 0 1-8,0 0-2 0,0 0-12 7,0 0 0 2,0 0 3-9,0 0 0 8,0 0 9-8,0 0-12 0,0 0 12 7,0 0 0 2,0 0 0-9,0 0 1 8,0 0 1-8,0 0 1 0,0 0 0 7,0 0 0 2,0 0 1-9,0 0 1 8,-1 0-1-8,1 0 0 0,0 0 1 7,0 0-2 2,0 0 0-9,0 0-2 8,0 0-10-8,-2 0 9 0,2 0-12 7,0 0 0 2,0 0 0-9,0 0-3 8,0 0 0-8,0 0 3 0,0 0 0 7,0 0 13-7,0 0 1 8,0 0 0 1,0 0 0-9,0 0 1 0,0 0 0 7,0 0 3-7,0 0 12 8,0 0-3 1,0 0-9-9,0 0 9 5,-1 0 0-3,1-2-9-2,0 2 9 8,0 0-10 1,0-1 10-9,0 1-10 0,0 0-1 7,0 0-1-7,0 0-2 8,0 0-1 1,0 0-15-9,0 0-3 0,0 0 0 7,0 0 0-7,0 0 6 8,0 0-7 1,0 0 20-9,0 0-1 0,0 0 0 7,1 0 0-1,-1 0-9-4,0 0 9 7,0 0 2-9,0 0 0 0,0 0 1 7,0 0-2-7,0 0-1 8,0 0-9-8,0 0 10 8,0 0-1-8,2 0-9 8,-2 0 9-8,0 0-12 8,0 0 3-8,1 0 0 8,2-1 0-8,3-1-3 8,4-1 14-8,4 0 0 8,5 1 1-8,0-1-2 8,2 0-13-8,2 2 12 8,2 1-12-8,5-1 15 8,3 0 2-8,2-2-2 8,2 2 0-8,2 1-1 8,0-2 1-8,3 1 1 8,-2 0-1-8,-1-1-1 8,0 2 0-8,-1-1 1 8,-1 0 2-8,1 0-2 8,-1-2 0-8,-1 3-1 8,-3 0 0-8,0 0 0 8,-5 0-1-8,-4 0-1 8,2 0 0-8,-3 3 0 8,-1-1-9-4,-2 1 11 0,2-1 1 0,1 0 1 0,-2 2-1-4,3-3 1 8,1 1 0-8,4 1-1 8,4-2 2-8,1 1 16 8,3-2-15-8,2 1-2 8,0 0-1-4,-2-1-1 0,-1 0 0 3,2 0 1-6,-4 0-2-1,-1 0 0 8,-1 0 1-8,-2 0 1 8,-1 1 0-4,-2-1-1 0,-5 0 1-4,1 0 0 8,-3 0 0-8,-2 0 2 8,-2 0 10-8,-2 0-10 8,2 0 0-3,-2 0 1-2,1-1 12 1,1-3-13 0,2 2 13-4,1-2-15 8,1 0-1-8,0 3-2 8,-2-2 0-8,0 0-9 8,-2 2 12-8,2 1-3 8,-1-1-9-8,-1 1 10 8,-1 0 0-8,-1 0-1 8,-1 0-9-8,-1 0 10 8,-1 0-1-8,-4 0-15 8,0 0 3-8,-3 1-3 8,-1 0 0-8,2-1 15 8,-3 3 0-8,1-2 1 8,-1 1 0-4,1-2 0 0,-2 1 1-4,3 0 0 8,1 1 1-8,-1-1 1 8,3 0 2-8,2 2 9 8,5-2 0-8,4 0 15 8,6 1 3-8,3-2-18 0,5 0-11 7,1 0 1-7,-1 0 0 8,0 0 1 1,-5 0-3-9,-7 0-9 0,-7 0-3 7,-5 0 0-7,-4 0 0 8,-4 0 11 1,0 0 1-9,0 0 1 0,0 0 11 7,0 1 0-7,-4 0 3 8,-1 2 6 1,-1 0 15-9,-4 3 9 0,0-2-15 7,3-1-9-7,0 0-2 8,2-1-7 1,4-2-12-9,-1 0-1 8,2 0-14-3,0 0 12-5,0 0-10 6,0 0 10-1,0 0 1-5,0 0 1 6,0 0 1-4,0 0 1-2,0 0 1 12,0 0 1-8,0 0 13-4,0 0 14 8,0 0 0-8,0 0 9 0,0 0-9 8,0 0-3-8,2 0 3 7,-2 0-3-7,0 0-6 8,0 2-18-8,0-2 12 8,0 0-12-8,0 0 0 8,1 1 12-8,-1-1-15 8,0 0-2-1,0 0-19-5,2 0-12-2,-1 0-3 7,-1 0 6-7,0 0 12 8,0 0 6-8,0 0 0 8,0 0-3-8,0 0 14 8,0 0 1-8,0 0 0 8,0 0 2-8,0 0 1 8,0 0-1-1,0 0 13-2,0 0-3 0,0 0-10-2,0 0 0-3,0 0 10 4,0 0-10 3,0 0 0-6,0 0 10-1,0 0-11 8,0 0 1-8,0 0 0 8,0 0 0-8,0 0-1 8,0 0 1-8,0 0 0 8,0 0 10-8,0 0-10 8,0 0 1-8,0 0 9 8,0 0-10-8,0 0 1 8,0 0 9-8,0 0-10 8,0 0 16-8,0 0-6 8,0 0-9-8,0 0 15 8,0 0-15-8,0 0 0 8,0 0 9-8,0 0-11 8,0 0-1-8,0 0-2 8,0 0 0-8,0 0 0 8,0 0-1-8,0 0 0 8,0 0 0-8,0 0 1 8,0 0 1-8,0 0 1 8,0 0 0-8,0 0 0 8,0 0 1-8,0 0 0 9,0 0-1-9,0 0 0 7,0 0 0-7,0 0-1 8,0 0 0-8,0 0 0 8,0 0-1-8,0 0 1 9,0 0-11-9,0 0 11 8,0 0-1-8,0 0-1 7,0 0-12-7,0 0 12 8,0 0-12-8,0 0 12 8,0 0-15-8,0 0 6 10,0 0 0-7,0 0 0 0,0 0 9 4,0 0-9-6,0 0 9-1,0 0-15 8,0 0 3-8,0 0 12 9,0 0-12-5,0 0 3-1,0 0-3-3,0 0 3 8,0 0-3-8,0 1 3 9,0 2-6-9,0-2 2 7,-1 3 16-7,-1 0 3 0,-1 1 10 7,2 0-13 2,0 0-1-9,-1 0 0 8,1-1-1-8,-2 1-11 6,2 2 12-4,-1-1 1 6,1 2 0-8,-1-1 0 8,1 0 0-8,-1 0 0 0,1 0 0 7,-1 3-1 2,1-3 1-9,-1 2 0 8,0 0 1-8,0 3 1 8,-1-3 11-4,2 1-13 0,-1 0 1-4,-1 0-1 9,-1 0 0-9,3 1 0 0,-1 1 2 6,-2 1 10 3,1-1-12-9,0 3 0 8,0-3 0-8,0 0-1 0,2 0-11 7,-1-1 10 2,0 1 0-9,-1 1 2 9,-1-1 2-9,2 0 1 0,-1 0-2 6,0 0-1-6,0-1 1 8,1-1 0 1,-1 1-1-9,1-1 0 0,-1-1-1 12,2 0 1-9,-1 0 0 1,-1 1-1 1,3 1 0-5,-4-1 0 0,2 0 0 13,2 1 1-13,-3-3 0 2,1 3-1 7,1-2 0-9,-1 0 0 8,1-2 0-8,-1 4-1 0,2-4-1 7,-1 4 1 2,-1-4 0-9,2 3 1 8,-1-1-2-8,-1 1 1 0,2-1 1 7,-1 2 1 2,-1 0 0-9,2-1 0 7,-2-1-2-7,0 3 0 0,1-3-1 8,-2 3 0-8,2-3 0 8,-1 2-9-8,1 0 12 8,-1-1 0-8,1 3 1 8,-1-4-1-8,2 2 2 8,-3-1-2-8,3-1-1 8,-1 0-1-8,0 0 2 8,1 0-2-8,-2 0-1 8,2-2 1-8,-1-2-1 8,1 1 0 0,0 1 1-8,0-2-1 0,0 1 2 8,0 1 1 1,0 0 0-9,0-3 0 0,0 3 0 7,-2-2-1-7,2 1 0 8,0 1 1-8,0-1 1 9,0 2 0-9,0-1-1 7,0 0 0-7,-1 1 0 8,1 0 0-8,0 2 0 8,0 0 1-8,0 0 0 8,0 2-1-8,0-3 0 8,0 1 0-8,0-1-2 8,0-1 0-8,0 1 1 8,0-1 1-8,0 0-1 8,0-1 1-8,0 1 0 8,0-1 1-8,0 2-1 8,0-2 1-8,0 1 1 8,0 0 0-8,0-1 0 9,0 0-1-2,0 0 0-7,0 0 0 3,0-1-1 2,0 1 2-5,0-2-2 8,0 1-1-4,0-1 1 0,0 2-1-4,0-3 1 8,0 2 0-8,0 1 0 8,0 0 1-8,0-3-1 8,0 1 1-8,0 1 0 8,1-1 0-8,-1 0 1 8,0 0 0-8,0 0 0 8,0 1-1-8,2 0 1 8,-2-1 0-8,0 1 0 8,0 0-1-8,0 0 0 8,0 1 1-8,0-1-1 8,0-1 0-8,0 2 1 8,0-1-2-8,0-2-1 8,0-1 0-8,0 0 0 8,0 0 0-8,0-3 1 8,0 1 0-8,0-1 1 8,0 0 11-8,0 0 4 8,0 0-1-8,0 0 0 9,0 0 3-9,0 0-6 7,0 0-9-7,0 0-3 9,0 0 0-9,0 0-15 7,0 0-6-7,0 0 3 8,0 1-7-8,0 2 7 8,0 0 18-8,0 2 9 9,1 0-7-9,-1 0 0 7,0 0 0-7,0-1-1 9,2 0 1-9,-2-1-1 0,0 0 0 7,0 0 0 2,0-1-1-9,0-1 0 8,0 1 0-4,0-1 0-1,0-1 0-3,0 0 2 8,0 0 1-8,0 0 10 8,0 0-1-8,0 0 3 0,0 0 3 7,0 0 9 2,0 0 6-9,0 0-3 8,0 0 0-8,1 0-3 0,-1 0-3 7,0 0-6 2,1 0-3-9,-1 0-12 8,0 0-1-8,0 0 0 0,0 0-2 8,0 0 0 1,0 0-2-9,0 0 0 8,0 0 0-8,0 0 0 0,0 0-1 6,0 0 1 3,0 0 0-9,0 0 1 8,0 0 1-8,0 0-1 0,0 0 1 7,0 0 1-7,0 0 0 8,0 0 1 1,0 0-1-9,2 0 0 0,-2 0 1 7,0 0-1-7,0 0 1 8,0 0 0 2,0 0 0-10,0-1 0 0,1 1 0 6,-1-2 1-6,0 2 0 8,0-1 12 1,0 1-13-9,2 0 10 0,-2 0 0 12,0-1-9-12,0 1 0 3,0 0-1 6,0 0 1-9,0 0-2 0,0 0-1 7,0 0 0-7,0 0-2 8,0 0-10 2,0 0 10-10,0 0 0 7,0 0-10-7,0 0 11 0,0 0 0 7,0 0 0-7,0 0-1 9,0 0 2-9,0 0 0 7,0 0 0-7,0 0 1 8,0 0 1-8,0 0 1 8,0 0 0-8,0 0 0 8,0 0 9-8,0 0-10 8,0 0 1-8,0 0 9 8,0 0-9-3,0 0 9-1,0 0-9 0,0 0 9 0,0 0-9-4,0 0 0 7,0 0 0-7,0 0 9 8,0 0-12-4,0 0 0 1,0 0-1-5,0 0-2 7,0 0-12-7,0 0 0 8,0 0 0-8,0 0-6 9,0 0-3-9,0 0-6 7,0 0-6-7,0 0-3 9,0 0-6-9,0 0 3 8,0 0-6-8,0 0-1 7,0 0-8-7,0 0-9 8,0 0-9-8,0 0-7 8,0 0-29-8,0 0-40 8,0 0-76-8,0 0-137 8,0-1-130-4,1-3-106 0,2-4-140-4,0-4-564 8,3-3-887-8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5:17:04.5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445">
    <iact:property name="dataType"/>
    <iact:actionData xml:id="d0">
      <inkml:trace xmlns:inkml="http://www.w3.org/2003/InkML" xml:id="stk0" contextRef="#ctx0" brushRef="#br0">16724 8472 1795 0,'0'0'464'10,"0"0"-315"-9,0 0-123 7,0 0 0-7,0 0-26 0,0 0 80 8,0 0 30 1,0 0-23-9,0 0-23 0,0 0 14 7,72-21 15-7,-63 21 3 7,-3 0-16 2,-1 0-35-9,1 0-1 0,-1 0 11 8,1 2 18-8,0-1-19 7,2-1 3 0,3 0 4-6,6 0 27 8,3 0 20-9,9 0-26 0,9 0 6 7,7 0-26-7,9-3-24 8,8-2-13 1,8-4 4-9,7 1-28 0,3-3 1 7,6 0 10-7,3 0-12 8,1 2 0 2,-1-2 3-10,-1 1-3 0,-6 2-27 6,-3 1 26-6,-9 1-21 8,-5-1 21-1,-11 2-18-5,-9-1 19-2,-16 5-50 7,-11 0-35-7,-9 1-3 9,-9 0 28-1,-6 0 60-8,-11 0-19 3,-10 4 19 1,-10 2-85-4,-10 4 9 8,-5-2 58 1,-5 4 18-9,3-1 25 0,2 0-25 7,12-2-13-7,8-1-3 8,12-4-19-8,11 1-32 8,6-4-111-2,3 0-114-4,5 1-84-2,5-2 208 9,6 0 119-9,4 0 49 8,10-7 0-8,4-3 0 9,4-3-16-5,0-2-23 2,-1 1-68-6,-6 1 81 4,-6 0-32-4,-5-2 6 8,-8 4 52-8,-7 2 45 9,-5-3 49-9,0 2-55 8,-6 1 7-8,-7-1-24 7,-2-1 1 0,-2 4 9-6,-3-2-6-1,-5 1-26 8,2 1-3-8,-4 1-33 8,4 2 30-8,-2 0 6 8,5 0 100-8,3 3 3 8,3-1-38-8,6 1-42 8,4-1-1-8,2 2 27 8,2-1 8-8,0 1-57 8,0 0-6-8,3 0-91 8,0 0 97-8,2 0 23 8,2 0 99-8,3 1-22 9,0 1 6-9,2 0 9 7,3-1 32-7,0 1-3 8,3 1-27-8,1-2-9 9,4 1 6-9,3-2-39 7,2 3-28-7,2-2-12 8,2 0-1-8,2 0-15 8,2 2-19-8,-1-1 1 8,-2 4-1-4,0-1-22 0,-7 0-3-4,-1 1-3 8,-5 1-22-4,-4-1-10 0,-4 1 13-4,-1-2-17 8,-5 1-2-8,-1-1 12 8,-2-1 22-8,-2 0 20 8,-1 0 12-8,0 0 31 9,0 0 7-5,-7 0 13-4,2 0 9 3,-1 0 16 6,0 3 3-9,0-1-13 8,-1 1-32-5,1 2-34 1,3 0 0-4,-2 2 0 8,2 5 0-8,-2 1 44 8,-2 1-13-8,2 3-9 8,-3 3 8-4,-1-1 29 0,-2 5-37 0,-2-2-10 0,-3 2 35 0,-1-1 31 0,-3 0 6-4,1-4-35 8,0-1 10-8,1-5-19 8,3-3-9-8,3-3 19 8,0 0-1-8,4-4-9 9,3-3-6-9,2-2-13 8,1-2-5-2,2 0-1-6,0 0 4 0,0 0-4 0,0 0 3 9,2 0-15 0,1 0-1-9,-1 0-2 7,1 0-2-7,3-2-13 5,-3-1 13 1,2 2-1-1,-3-1-9-2,2 2-4 2,-4 0-5-5,0 0-22 0,0 0-25 7,0 0-28 2,-5 0-18-9,2 0-47 8,-1 3-78-8,-4 2-50 6,0 1-88-5,-2 5-96 8,0-4-280-9,-1 0-511 0</inkml:trace>
    </iact:actionData>
  </iact:action>
  <iact:action type="add" startTime="15754">
    <iact:property name="dataType"/>
    <iact:actionData xml:id="d1">
      <inkml:trace xmlns:inkml="http://www.w3.org/2003/InkML" xml:id="stk1" contextRef="#ctx0" brushRef="#br0">16972 9124 186 0,'0'0'776'9,"0"0"-369"-8,0 0-166 9,0 0-59-9,0 0 6 8,0 0 52-8,0 0 19 7,0 0-30-7,0 0-26 9,0 0-52-9,0 0-40 8,0 0-24-8,0 0-1 0,0-7 0 7,-1 7-16 2,-1 0-16-9,1 0-16 7,-1 0-13-7,2 0-22 0,-1 0-1 7,1 1 0 2,0-1 11-9,0 0-10 8,0 0-3-8,0 0-1 0,0 0-18 8,0 0 6 1,0 0-9-9,0 0-16 8,3 0-12-8,1 0-1 0,6 0 12 7,4 3 39 2,6-2 128-9,4-1-24 8,8 0-44-8,8 0-3 0,4 0-4 7,10 0-21 1,3-3 12-8,5-1-41 8,3 0 0-8,3 1-3 0,-2 0 0 8,2 2-12 1,-4 0 12-9,-2 1 1 7,-6-2 1-7,-5 2 7 0,-7-1-9 8,-6 1-12-8,-7-1-7 7,-8 1 6 2,-6 0-9-9,-7 0-35 0,-5 0 20 8,-4 0 37-8,-1 0 56 8,0 0 20 1,0 0-13-9,0 0-26 3,2-2-37 0,-2 2 0-3,2 0-47 9,3-1-28 0,0 1-20-9,6-3 80 0,4 2-11 6,1-1-5-6,4-2-29 9,0 0-29 0,2 1 10-9,-2-1 34 0,-2 3 4 7,-4-3-13-7,-2 2-4 8,-4 1-15 1,-3-2 2-9,-3 2 71 0,-2 1 45 6,0-3 45-6,0 0-23 9,0 1-67 0,0-3-39-9,-2-1 39 0,-1 4 4 7,1-3 31-7,-2 1 9 8,3 2-15-8,-1-4-4 8,1 3-25-8,-1 1-17 7,-2-3 5-7,0 3-36 8,-1-1-3-8,-1 0 13 9,-2 1-1-9,-1-1-31 8,0 3-1-8,-5 0-12 8,1 0-29-8,-4 0-20 8,-2 0 25-8,0 0-28 7,3 0 52-7,-4 1 83 9,3-1 20-9,3 0-17 8,2 0 7-8,1 0 39 8,3 0-14-8,5 0 20 8,1 0 16-8,2 0 10 8,0 0-14-8,0 0-31 7,0 0-14-7,0 0 7 10,0 0 6-10,0-1-9 7,0 1-10-7,2 0-13 8,0-1-3-8,-1 1-12 7,2 0-14-7,0 0-9 9,2 0-10-9,-1 0 45 8,4 0 9-8,1 0 46 8,4 0-13-8,3 0-10 8,1 0-30-8,6 1 20 8,3-1 13-8,3 1-31 8,4 2 15-8,0-2-19 9,1 2-26-9,-1 1 26 6,-3 0 29-6,0-2-29 9,-7 3-44-5,-1-1 31 0,-8 1-41 0,-1-1-4 0,-6 2 0-4,-4-1-6 8,-3-2 12-8,0 1 52 8,-6 1 7-8,-3 1 128 8,-3-1-13-8,-3 4-23 8,-5 0-35-8,0 0 3 8,-3 2 20-8,-3 1-8 9,2 2-15-9,-2 1-39 6,0 2-2-6,0 0-4 9,3 1-4-9,1 1 4 8,1 1-19-8,3-2 16 8,1 0-35-4,5-1 19-1,0 1-2 1,4-3-17 0,2-1 19-4,1-1 0 9,2-1-6-9,3-5-32 8,-2 1 0-8,2-2 15 8,0-1 12-8,0-1 11 9,0 0 0-9,0-1-10 6,0-2-54-6,0-1-18 8,0 1 11-8,-2-1 11 9,-1 0 5-9,-2 0-35 8,-3 0-102-8,-7 4-231 8,1-3-236-8,-5 2-333 8,5 0 277-8</inkml:trace>
    </iact:actionData>
  </iact:action>
  <iact:action type="add" startTime="23756">
    <iact:property name="dataType"/>
    <iact:actionData xml:id="d2">
      <inkml:trace xmlns:inkml="http://www.w3.org/2003/InkML" xml:id="stk2" contextRef="#ctx0" brushRef="#br0">4463 6407 355 0,'0'0'359'5,"0"0"-268"0,0 0-68-4,0 0-22 0,0 0 16 7,0 0 5 1,0 0 14-8,0 0 42 9,0 0 40-9,0 0 5 0,-84 31-35 6,74-24 13 3,-4-2 3-9,1 1-19 8,-3 1 3-8,0 0-10 0,-1 0 32 7,2 2 1-7,-3-3-17 9,2 2-3-1,-1 1 19-8,-1 0 0 0,1 1-33 7,2 2-9-7,-3 1-19 8,3 2-24 1,-2 3-8-9,0 3 5 0,4 3-22 7,0 2 23-7,0 2 5 8,4 2-28 1,0 0 0-9,4 2 15 0,2 0 14 12,2 1-27-12,1 2-2 6,0 0 3 1,0-1 7-4,2 1-10-3,4 0 0 3,3-3 1-3,-2 1-1 13,5-3 0-9,3-3 0-4,2-1-1 3,4-4 2 1,3 0 21-4,2-4 14 9,1-4-7-1,4-2-10-8,2-3 52 0,0-5-1 7,5-2 7-7,1-2-19 8,4-5-33-8,0-6 30 9,3-6 8-9,0-3-50 8,3-3-13-8,-1-3-48 13,-1-3 32-13,0 0-19 3,-2 0 0 1,-1-1-26 0,-3 3 16-4,-3 0 20 7,-3 3 25-7,-8 2-16 9,0 1 13-9,-8 2 0 7,-3 2-9-7,-6 3-2 8,-4-2 14-8,-2 2 35 8,-4-2 0-8,0-1-35 8,-5-1-13-8,-7-3-67 9,-5-2-19-9,-4-1-20 7,-3-2-65-7,-3-1 32 8,-4 0 94-8,-2 0 29 8,0 1 29-8,3 2 60 9,1 0 5-9,2 2 19 7,2 3-55-7,6-4-29 8,2 3-35-8,4 2 35 8,3 1 1-8,1 4-1 8,5 1 3-8,0 5 39 8,1 2-26-8,1 3-16 9,-1 2-14-9,-1 0-86 7,0 2-124-7,-3 9-204 8,-4 5 155-8,-3 5 214 8,-5 8 14-8,-4 7-108 8,-4 1-245-8,0 3-188 8</inkml:trace>
    </iact:actionData>
  </iact:action>
  <iact:action type="add" startTime="25628">
    <iact:property name="dataType"/>
    <iact:actionData xml:id="d3">
      <inkml:trace xmlns:inkml="http://www.w3.org/2003/InkML" xml:id="stk3" contextRef="#ctx0" brushRef="#br0">14516 5866 352 0,'0'0'496'2,"0"0"-359"4,0 0-134-3,0 0-1 3,0 0 47 0,0 0 42-3,0 0 0 3,0 0-19 0,0 0 3-3,0 0 52 3,0 0 35 0,-76-31-9-3,70 28-36 4,-2 2-13-2,2-2-13-2,-3 0-26 3,2 1 54 0,-2-1 17-3,1 0-39 3,0-1-3 0,0 1-20-3,-1-1-3 3,0 0-4 0,2 1 7-3,-2-1-38 4,1-2 12-2,-1 1-45-2,0 3 13 3,0-2-16 1,-2 3-13-5,1-1-16 5,-1 0 4-2,-1 2-7-2,-1 0 6 3,-4 0 3-2,1 2-6 2,-3 2 29 1,-5 2 51-6,0 2-26 5,-2-1-21 0,-2 4 37-2,-2-2 4 1,-1 2 39 2,-3 0-20-5,1 2-1 4,3-1-40 0,0-1-1-3,3 2 17 4,1-1-20 0,3 0 3-6,3-1-22 6,1-1-2-1,2 0-8-3,3 2 10 3,1 0 0 1,3-1-10-5,1 2 6 4,1 1-27 0,2 1 5-3,1 4 26 3,1-1 0 1,3 2 13-5,-2 2 2 4,1 3-14 0,1 0 20-3,-2 4 8 3,1 0-4 1,-2 1 7-5,1-2-19 4,-2 0 15-1,0 1 23-1,-1 0-19 1,-1-2-13-1,-1 2 54 2,0-1-16 0,0-3-7-4,-1 0-6 4,2 0-25 0,3 0 19-3,1-2-3 3,1 1-4 1,2-2-12-4,0-2-16 3,9 2 13 0,4-3-13-3,4-1 0 3,3 0-3 0,6-1 19-3,4-3 31 3,4 1 11-1,3-2-27-2,5-4-21 3,1 1 19 0,0-3-30-3,3 1-1 3,-4-1-1 1,0-4 0-4,-2 3 0 2,-5-1 0 1,-2 0 0-3,-4-3-2 4,-3 4-14-1,-4-2 15-4,-4-1-18 5,-1 1 1-1,-2 0 18-3,-3-1 1 3,0 1 14-2,-3-3-13 1,1 1-2 1,0 0 3-4,2-2 0 5,2 0 37-1,5-2-2-2,3-7 15 1,6-2-25 1,3-3-28-4,3-4 0 5,2-3 0-1,0-1-35-2,5 0 4 1,-4-1 0 1,-1 0 3-4,0 0-9 5,0 0 8-1,-2 1 7-3,-3-1 11 2,-2 4 10 1,-2-3 2-3,-1 3-2 3,-3 0 2 1,-1 2 27-4,-5-1 0 2,-1 0 0 2,-4 0-9-4,-1 1 15 3,-2 0-15 0,-4 1 25-2,1-1 6 1,-3-1-26 1,-3 0-13-3,0 0-11 3,0-1-22-3,0 1 10 4,-4 0-23-2,-2-2-21-1,-1 0 16 1,0 0 4 1,0 1 36-3,1 1 0 4,1 0-25-2,-1 0 0-1,-2 0-10 1,2 2 33 1,0-4-39-3,1 2 22 4,-4-1-9-2,3 0 27-1,-2-1-30 1,0 0 1 1,-3 0 28-3,1-1-21 4,-2 1 20-2,-1-1 2-1,0 2 1 1,-2 1 0 1,-1 0 0-4,-3 1-6 6,-1 2-23-4,-5 1-12 0,1 0 32 1,-4 2 6 2,1 3-35-5,-2 0 8 6,-2 2 29-3,-1 1-14-2,-1 2-1 2,-2 3-3 1,2 1 18-3,0 0-31 4,-2 0-18-5,5 4 28 5,-2 3-16-2,5-1-58-2,-1 4-92 4,1 0-90 0,0 5-254-5,2-2-483 5</inkml:trace>
    </iact:actionData>
  </iact:action>
  <iact:action type="remove" startTime="29860">
    <iact:property name="style" value="instant"/>
    <iact:actionData xml:id="d4" ref="#d0"/>
    <iact:actionData xml:id="d5" ref="#d1"/>
    <iact:actionData xml:id="d6" ref="#d2"/>
    <iact:actionData xml:id="d7" ref="#d3"/>
  </iact:action>
  <iact:action type="add" startTime="31033">
    <iact:property name="dataType"/>
    <iact:actionData xml:id="d8">
      <inkml:trace xmlns:inkml="http://www.w3.org/2003/InkML" xml:id="stk4" contextRef="#ctx0" brushRef="#br0">7174 8020 2020 0,'0'0'641'4,"0"0"-459"-1,0 0-181 3,0 0-1 1,-85-7 29-4,73 5 19 2,1 0-15 1,6 2-33-2,1-1-20-2,2 1 7 8,2 0-35-9,0-1-68 0,0 1-93 7,6 0-66-7,-1 0 64 8,2 0 133 1,0-1-3-9,-1-1-19 0,-2 2-4 7,-1 0 26-7,-2 0 19 8,-1 0 59 1,0 0 46-9,0 2 116 0,-4 0 59 7,-2-1-4-7,-3 3-113 10,-2-2-104-10,0 0-65 6,-4 2-3-6,-2 1 26 8,-2 2 41-8,3-1 1 8,-1 2 14-8,4-2 18 8,0-1-9 1,6 1-21-9,0-2-2 0,4-2 0 7,1 2-1-7,2-3-57 8,0 0 3-8,0 2 16 8,0 0 35-8,0-3 4 8,3 0 23-8,-1 0 45 10,-1 0 42-10,2 0 0 6,-2 0 17-6,1 0 11 8,1-3 1-8,-2 0 9 8,-1 2-17-8,0 0-25 8,2 1-13-8,-2 0-10 8,0 0-1-8,0-3-2 8,0 2 5-8,1-1 10 8,3-2-3-8,1-3-35 8,3 0-29-8,1-4-28 8,5-2-3-8,2-4 3 10,6 0 28-10,2-3-3 6,5-3-12-6,4-2 15 8,5-6-12-8,4-3-13 8,5-3-1-8,6-4 23 8,2-2-23-8,6 0 0 8,2-5 20-8,3-3 3 8,1 0-12-8,-1-3-10 8,0-1 11-8,-4 1-11 8,-4 1 7-8,-6 4-10 8,-9 3-19-8,-8 7 19 8,-8 4 21-7,-6 7 4 6,-6 5 16-7,-8 3 12 8,0 6 3-8,-5 2-3 8,-2 1 0-8,0 5-26 8,0 0-25-8,0 1-2 8,0 4-24-8,0 1-29 8,0 0-37-8,0 0-51 8,0 0-41-8,0 0-26 8,1 0 5-4,2 0 15 0,0 1 111-4,0 0 66 8,1 2 11-7,2-2 1 6,-3 2 1-7,3-1 20 8,-2-1-3-8,2-1 10 8,-2 1 22-8,-1-1 38 8,0 0 4-8,0 0-11 8,-2 0-16-8,-1 0 26 8,0 0 50-8,0 0 28 8,0 0 8-8,0 1-32 8,-3 1-41-4,2-1-22 0,-2-1-15-4,0 1-28 10,2-1-30-10,1 1-10 6,0-1-27-6,0 1-19 8,0-1-16-8,0 0-6 0,0 0 18 7,0 0 13 2,1 0-3-9,2 0-4 8,-1-1-2-8,0 1-4 0,1-1 3 7,3 1 21 2,-3 0 26-9,1 0 22 8,-1 0-3-8,0 0-4 0,-2 0-14 12,1 0 1-8,-2 0 11-3,0 0 6 6,0 0 12-7,0 1-13 0,0-1-6 7,0 1-12 2,0 1-13-9,3 1 11 8,0-2 1-8,4 3 1 0,-2-1 1 7,4 2 2 2,1 1 41-9,5 1-13 8,-1 3-29-8,2-3-2 0,1 4 15 7,5 0-2 2,2-2 12-9,2 3-13 8,3 0-11-7,4 2 12-1,2 0 18 11,1 0-19-11,3 1 19 3,4 2-19 6,-1-1 0-9,1 4 16 0,0-1-12 7,-1 1 0-7,0 2-16 8,-2-2 0 1,-1 3 28-9,0 1-13 0,-2-1-14 7,1-2 21-7,-3 3-21 8,-1-1 0 1,1 0-1-9,0 0 1 0,-1-1 1 9,2 2 1-9,-2 1 40 5,1 0-21 5,-2-1-19-10,0 1 0 0,-1-1 12 12,0 0 7-12,0 1-21 3,-1 0 23 6,0 1 38-9,-4 0-29 0,0-1-30 7,-1-2 13-7,-4 0-16 8,0 0 18-8,-2 1-16 8,-3-2 32-8,-1 0-7 8,-3-3-24-8,1 0 25 10,-4-1-7-10,-1-4 4 6,1 1 8-6,-3-3-11 8,-1-2-1-8,1-2-9 8,0-1 6-8,-2 0-5 8,-1-3-1-8,0-2 3 8,1 2 12-4,-1-3-8 0,-1 3-1 0,0-2 9 0,-1-1 7-4,0-1 5 8,-2 0 13-8,1 0 18 8,1 0 8-8,-2 0 7 10,0 0 9-10,0 0-3 6,0 0-4-6,0 0-14 8,0 0-19-8,0 0-9 8,0 0-6-4,0 0 16 0,0 0 8 0,0 0 18 0,-3 0 22-4,3 0-10 8,0 0-24-8,-2 0 9 8,2 0 6-8,0-1-15 8,-2 1-33-8,2 0-24 7,0 0-12-7,0 0-1 11,0 0-11-11,0 0-3 6,0 0-6-6,0 0 6 8,0 0 3-8,0 0 10 8,0 0 2-8,0 0 0 8,0 0 3-8,0 0 9 8,0 0-9-8,0 0 0 8,0-2 18-8,0 2-9 8,0-1 0-8,0 0 0 8,0-1 0-8,0 2-9 8,0 0 12-4,0-1-13 0,0 1-1-3,2 0-1 6,-2 0 0-3,0-1-2 0,2 1-1-4,-2 0-9 8,0 0 9-8,0 0-9 8,0 0 10-8,0-2 1 7,0 2-1-7,0-1 0 8,0 1 1-8,0 0-1 9,0 0 0-9,0 0-13 8,0 0 0-8,0 0-3 8,1 0-6-8,2-2-6 8,0 1-3-7,3-2-9 6,6-2 3-7,8-2 21 7,9-3 16-3,7-1-1 0,8-3 1-4,4 0-19 9,5 3 6-9,6-2 0 8,3 1 15-8,3 0 0 8,4 0 1-8,2-1-1 8,4 0-1-8,-2 0 0 8,5 2-1-8,-1-1-1 8,0 2 1-8,-3 1-10 8,1 1-3-6,-6 3 13 4,-3 3-13-6,-1-3 14 8,-1 4-11-8,-4 1 9 0,-1 0 0 7,0 0-9 2,2 0 10-9,-1 0-1 8,1 0 0-8,2 0 1 0,1 0-13 7,1 0 0 2,-2 0 14-9,3 0-1 8,-1-2-10-8,3-2-1 0,-2-3-11 7,0 2 6 2,1-5-3-7,-1 2 0 4,-1-4 18-6,2 5-27 0,-5-2 12 7,-4 2 15 2,-3 1-9-9,-3 2-3 8,-6 0 13-8,-4 4-10 0,-6-1 0 7,-3 1 11 2,-6 0-1-9,-2 0 1 8,-5 0-1-8,-3 0 0 0,-4 0-1 7,-1 0 0-7,-4 1 0 8,-2 0 0 1,0 2 0-9,1 0-9 1,-3-2 10 5,2 2 1-6,-1-2 0 8,0 1 0 1,1 1-1-9,0-2 2 0,-2 0 0 7,3 1 2-7,-2-1-1 8,1 0 0 1,-2-1 1-9,3 0 0 0,-3 0 0 7,1 0 0-7,-1 0 1 8,0 0 9 1,-2 0-10-9,-1 0 1 0,-1 0 9 12,0 0-9-11,0 0 12 3,0 0-3 3,0 0 6-7,0 0 3 0,0 0-3 7,0 0-3-7,-1 2 3 8,-1-2-3 1,2 0 0-9,-1 0-3 0,1 1-10 7,0-1-2-7,0 0-2 8,0 0-16-8,0 0 3 8,0 0-3-8,0 0-3 8,0 0-3-8,0 0 0 12,0 0 6-12,0 0 6 4,0 0 9-4,1 0 0 8,-1 0-9-8,0 0 12 8,0 0 2-8,0 0 10 8,0 0-9-8,0 0 12 8,0 0-15-8,0 0 0 8,0 0-45-8,-4 0-28 8,0 0-35-8,-4 3-28 8,-7 0-112-8,-1 2-143 8,-6 2-86-8,1 3-107 8,3 0-36-5,4-4-85 2,5-4-628-5,6-2-240 8</inkml:trace>
    </iact:actionData>
  </iact:action>
  <iact:action type="remove" startTime="34414">
    <iact:property name="style" value="instant"/>
    <iact:actionData xml:id="d9" ref="#d8"/>
  </iact:action>
  <iact:action type="add" startTime="35101">
    <iact:property name="dataType"/>
    <iact:actionData xml:id="d10">
      <inkml:trace xmlns:inkml="http://www.w3.org/2003/InkML" xml:id="stk5" contextRef="#ctx0" brushRef="#br0">6740 8546 441 0,'0'0'255'9,"0"0"-154"-8,0 0 49 8,0 0-56-8,0 0-9 8,0 0 45-8,0 0 130 9,-29-69 27-9,25 62-41 7,-2-2-100-7,-4 2-19 9,0 2 54-6,-2-2 19 1,-1 1-33 1,2 1-83-1,-2-2-7-4,1 1 22 7,2-1-7-7,-1 2-18 8,2-2 15-8,0 0 3 8,2 1 10-8,0 1-20 8,1-2 3-8,3 2-15 8,0 0-23-8,-1 0-12 8,1 2-10-8,1-1-22 8,1 2 19-8,-1-2 9 0,2 3 3 8,-2-1 8 0,2 2-7-3,0 0-17-1,0 0 7-4,0 0 3 8,0 0-12-8,-1 0-3 7,1 0-13-7,0 0-25 9,0 2-22-9,0 0 6 0,0 2-38 7,5 3 32 2,2 4 47-9,6 2 34 7,6 6 23-7,2 4-9 8,7 2-30-3,3 3 7-1,6 3-12-4,2 1 15 8,3 4-6-8,4 3 9 7,0-1-29-7,3 4-1 9,0 5 24-9,3-3 6 7,-1 3-28-7,0 1-2 8,1 1 15-8,-3 3-4 9,-3-2-11-9,0 4 15 7,-4 0 2-7,-3 2 10 9,-3 3-6-9,0-1 9 7,-6-1-6-7,0 1 6 0,-3-1 3 7,-2 1 3 3,1-2-16-10,-3-2 7 8,0-2-27-8,-4-6 27 0,1-2 24 6,-1-7-9 3,1-2-12-9,0-4-19 8,1-3 22-4,0-4-15-4,2-4-1 3,0-2 7 6,-1-5-23-9,1-2 13 8,0-3 19-8,-2-3-16 0,-3-1-17 8,-1-2 17 0,-4-2-16-8,-4 0 0 8,-1 0 11-8,-5 1-10 4,-1-1 12-1,-2 0 3 6,0 1 13-9,0 1 6 8,0 0-4-8,-2-1-5 0,-1 1-10 7,0 0-3-7,1-1-12 11,-1 2-3-5,3-2-1-6,-1-1-2 0,1 2-15 8,0-2 15-8,0 0 1 8,0 0-1 0,0 0 3-8,0 0 0 0,0 0 2 7,0 0-1-2,1 0-1-1,2-3-3 5,-3 0 1-9,5 2 1 0,-3-3 1 7,-1 3 1-7,1 0 17 7,-1 0 3 2,1-2 4-9,-1 0-1 0,2-1 0 7,0 1-5-7,1-2-4 8,-1-2 0 1,3-2-3-9,-1-4-9 0,4-1-2 8,-1-3-1-8,3-4-3 7,1 1-12 3,1-3 12-10,2-1 0 0,4-1 0 6,0-1-15-6,1-2 15 8,6-2 0-8,-1-2 1 8,3-3-1-8,4-1 2 8,1-5 0-8,2-1 0 8,1-6 0-8,1-2 1 8,5-4-2-8,3 0 1 9,1-1-1-9,3-2 1 7,-1 1-14-3,2 2 14 0,-1 0 0 1,-2 1-1-1,2 1 1-4,-4 0 0 7,1 0-1-7,-4 2 0 8,0 0 1-8,-2 2 1 8,2 0 0-8,-3 1-2 8,1 1-1-8,-1 2 0 9,2 1-22-9,-1 0-2 7,0 3 3-7,-1 4 2 8,-3 1 10-8,-1 6 0 9,-6 5 10-9,-5 5-1 7,-4 5-9-2,-5 5 9-2,-7 2-10-3,-1 5 10 8,-4 2-9-8,-3 0 12 8,0 0 18-8,0 0 13 8,0 0-13-8,0 0-3 8,0 1-13-8,0-1-2 8,-1 1 0-8,1-1-1 8,0 0 2-8,0 2-1 8,0-1 3-8,0-1 15 8,0 0 0-8,0 0 9 8,0 0 10-3,0 0 12-2,0 0 21-3,0 0 18 8,0 0 12-8,-2 0 39 9,2 0 67-9,-4 0-37 7,-3 0-24-7,-2-5-34 9,-2 1-84-9,-4 1-3 7,2-3 6-7,3 2 6 8,0 2 28-8,7-1 14 8,-1 3 6-8,4-1-42 8,0 1-39-8,0 0-3 8,0 0-3-8,0 0-15 8,0 0 3-8,0 0-6 8,0 0-3-8,0 0 0 9,0 0 6-9,0 0 6 7,0 0 9-7,0 0-9 8,0 0 9-8,0 0 0 8,0 0 0-4,0 0 2 0,0 0 1-4,0 0 1 8,0 0 1-8,0 0 13 8,0 0 0-8,0 0-3 9,0 0 6-9,0 0 3 8,0 0-6-8,0 0 3 7,0-1-6-7,0 1 0 8,0-1-9-8,0 1 9 8,0-2-10-8,0 2 10 8,0-1-9-8,0 1-1 8,0 0 0-8,0 0-2 8,0 0 0-8,0 0 0 8,0 0-1-8,0 0 0 0,0-1-1 7,0 1-13 2,3 0 0-9,-2 0-12 8,-1-1 0-8,0 1 0 0,2-2 0 7,-1 0 3 2,-1 2 0-9,3-1-6 8,0 1-6-8,1-1-7 0,3 1 13 7,2-1 12 2,7-2 15-9,3 2 1 9,7-4 2-9,8-1 0 0,8 1 1 6,9-5 17 3,8-1-17-9,10-2 1 8,7-2-2-4,5 1-1-4,8 0-11 3,1-1 0 6,5 1 12-9,1 3 0 0,6 1 0 8,2 2 0-8,3 1 0 7,1-1 0-3,1 1-10 0,1 3-5-4,-2-1 13 8,-4 4-16-8,-3-2 6 8,-9 3-18-8,-8 0 27 8,-8 0-15 1,-7 0 3-9,-8 0 3 0,-7 3 1 7,-6-2 10-2,-6 2 2-2,-3 0-2 6,-6-2 1-9,-4 1 0 0,-2-1 2 7,-4 1-2-7,-3-2 0 8,0 0 0-8,-2 0 3 8,-1-3 0-8,1 0 9 8,-1-3 0-8,-3 1-10 8,0-1-2-8,-5 2 0 8,-3 1 0-8,-2-1 0 8,0 3 0-4,-4 1 1 1,2 0 0 0,-1 0-1-3,-1 0-1-2,0-1 0 8,0 1-2-8,2 0-12 8,-2 0 3-8,0 0 9 8,0 0-12-8,1 0 2 8,2 0-5-8,0 0 15 9,0-1 0-9,1-1 0 8,-1 1-12-8,-1 1 12 8,-1 0 0-8,-1 0 0 7,0 0 3-7,0 0 0 8,0 0 3-2,0 0 9-4,0 0 0-2,0 0-9 8,0 0 9-8,0 0-9 8,0 0-1-8,0 0-2 8,0 0-1-8,0 0-14 8,3 0 0-8,-3 0 12 8,0 0-12-8,0 0 13 8,0 0 2-8,0 0 1 8,0 0 0-8,0 0 1 8,0 0 10-8,0 0-9 8,0 0 9-2,0 0-11-4,0 0-1-2,0 0 0 8,1 0-2-4,-1 0-10 0,2-1 0-4,1 1-3 8,-2 0 2-8,5 0 13 8,-2-1 3-8,4 0 0 9,-2-1 9-9,0 1-11 8,0-1-1-8,-3 1 0 7,1 1-1-3,-1 0-1 0,-1 0-10-4,-2 0 9 8,0 0-9-4,0 0 9 0,0 0-9-4,0 0 9 8,0 0-15-8,1 0 15 8,1 0 0-8,2 0-7 8,0 0 10-8,0 0 15 8,2-3-13-8,2 2 0 8,1 0-1-8,-3 0 2 8,0-1 0-8,-2 1-1 8,-1 1 0-8,0 0-2 8,-3 0-1-8,0 0 1 0,0 0 0 12,0 0 1-8,0 0 0-4,-1 0 1 8,-1 0-2-8,2 0-1 0,0 0-11 7,0 0-6 2,0 0-3-9,0 0 0 8,0 0-7-4,0 0 1-4,0 0 0 8,0 0 15-4,0 0 12-4,0 0 0 8,0 0 12-8,0 0 0 0,0 0 3 7,0 0-3 2,0 0 3-9,0 0 1 8,0 0-13-8,0 0 0 0,0 0-1 7,0 0-2 2,0 0 0-9,0 0-12 8,0 0-1-8,0 0 10 0,0 0 0 8,0 0 0-8,0 0 0 7,0 0 0 2,0 0 1-9,0 0-1 0,0 0 1 7,0 0 0-7,0 0 1 8,0 0 0 1,0 0-1-9,0 0-1 5,0 0-21-3,0 0-21-2,0 0-13 8,0 0-17 1,2-1-31-9,-2 1-24 0,0 0-25 7,0 0-58-7,0 0-66 8,0 0-136 1,-6 0-138-9,0 0-129 0,-8 4-389 7,-4-2-520-7</inkml:trace>
    </iact:actionData>
  </iact:action>
  <iact:action type="remove" startTime="38353">
    <iact:property name="style" value="instant"/>
    <iact:actionData xml:id="d11" ref="#d10"/>
  </iact:action>
  <iact:action type="add" startTime="39186">
    <iact:property name="dataType"/>
    <iact:actionData xml:id="d12">
      <inkml:trace xmlns:inkml="http://www.w3.org/2003/InkML" xml:id="stk6" contextRef="#ctx0" brushRef="#br0">6564 8274 228 0,'0'0'1733'1,"0"0"-1341"7,0 0-285-7,0 0-95 9,0 0 8-9,0 0 9 7,0 0 65-7,0 0 9 8,0 0 0-8,0 0 44 13,-7-17-5-13,7 16-47 3,0 1-59-3,0 0-36 8,0 0-3-8,0 0 0 8,0 0 3-8,0 0 0 8,0 0 16-8,0 0 10 8,0 0 12-8,0 0 7 8,0 0-10-8,0 0-10 8,0 0-6-8,0 0 3 8,0 0 1-8,0 0-11 8,0 0-8-8,0 0-1 8,0 0-3-8,0 0-16 8,0 0-13-8,1 0-9 9,4 0 6-4,-1 3 32-2,3 1 32 0,5 2-3 1,1 2-26-4,4 2 7 8,3 1-7-8,3 3-2 8,5 1 18-8,2 5-7 9,1 1 20-9,6 1-3 8,1 6-26-8,1 0 9 8,2 3 20-8,-1 2 3 8,2 1-34-8,0 3 50 7,-2 1-23-7,0 1 26 8,-1 2-26-8,-1-1 7 8,-4 2 2-1,2 2 4-6,-4 0 6-1,-2 0-25 8,-2 3 19-8,-1-1-12 8,1 0-10-8,-1 1 0 9,-1-1 18-9,1-2-9 7,-1-2-6-7,4-2 6 8,-1-4 0-8,0-3-9 8,1-1 56-8,3-4-7 8,-1 0-9-8,3-3-16 8,-2 0 3-8,0-4-12 8,-1-1 3-8,-2-1-15 8,0-1 21-8,-4-2-21 9,0-1-4-9,-6 0 0 8,0-1 7-8,-4 1-7 7,0-3-5-7,-4 1-1 9,-2-1 0-9,-3-1 25 7,-1-2-9-7,-2-2 8 8,-1 1 20-8,-1-4 20 8,-2 0 9-8,1-3-14 8,-1 0-20-8,0-1 1 8,0 0 12-4,1 0 18 2,2 0 45-3,-2-1 31 0,1-1-7 0,-1-2-18 2,-1-2-13-3,0-1-35 5,0 0-34-7,-4-3-21 7,0 2-9-7,0 1-6 9,-1 1 12-9,1 2-3 0,-2 0 6 11,2 2-9-7,-3 0 4-4,4-1-1 9,0 2 3-10,0 1 6 1,3 0-12 13,0 0-21-10,0 0-1-3,0 0-20 8,0 0 9-8,0-1-6 0,0 1 15 7,0 0-9 2,0-1 11-9,0-2 1 8,0 2 0-8,0-3 2 0,0 1 0 7,3-1 10 2,-3 1-12-9,0-3 0 8,0 1 0-8,0-1-2 0,0-1 2 12,0 4 0-8,0-2 3-2,0 3 0 4,0 1 0-2,0 0-1-4,0 1-1 8,0-2 0-8,-2 2-1 3,2 0-2 6,-1 0-1-9,1 0-15 0,0 0 6 7,0 0 10-7,0 0-1 13,0 0 2-9,0 0 0-4,0 0-1 0,0 0 1 7,0 0 0-7,0-1 0 8,0 1-11 1,0 0 12-9,0 0-3 7,0-1 1-2,0 0-11-5,0 1 10 3,0 0-12 6,0 0 0-9,0 0-3 3,0 0 16 1,0 0-10-4,0 0 10 8,0 0-1 1,0 0-9-9,0 0 9 0,0 0-15 7,0 0 6-7,0 0 9 8,0 0-15 1,0 0 0-9,0 0 3 0,0 0-9 7,-2 1-3-7,2-1 3 9,0 1-4-9,0-1-5 8,0 0 6-8,0 0 0 8,0 3-3-8,0-1-6 7,2 2 6-7,5 1 28 9,3 4 2-9,3 4 1 7,6 2 0-7,1 4 14 13,5 1-12-13,2 3 9 3,0 3-10-3,4 1 13 8,-4-1-14-8,3 2 1 9,-3-2 0-9,2 3 10 7,-4-3-11-1,1 3-1-3,1 0 12 4,-1 0-12-4,2 2 0 0,0-2 0 0,1-1 2-3,3 2-1 8,-2-1-1-5,3 0-1 1,-2 0 1-4,0-2 14 8,0 2-14-8,0-2-18 8,-2 0 18-8,3 1 0 8,-3-1 15-8,2 3-13 8,0-2-2-8,-1 2 2 9,1 1-2-9,3-1 2 8,-1 1-2-8,0 0 0 7,0 1 0-7,0-1 2 8,2-1-2-8,0-2 17 8,0 1-16-8,0-2-1 8,0-2 1-8,-1 2-1 9,-2 0 0-9,1-1 2 8,-1-2-2-8,-3 2 0 7,-2-1-1-7,0-2 1 8,-4-1 0-8,-1-4-3 8,-2 0-9-8,0-2 9 8,-4-5 2-8,-1-2-1 8,-2-3 0-8,1 0-1 8,-1-5-21-8,-1-1 3 8,3 0 18-4,-1 0 3 0,1-7 0-4,1 0 12 10,3-4-10-10,-2-1-2 6,-1 1-12-6,-1-1 0 9,-3 5 10-9,-1 0-13 7,-3 2 0-7,1 0 3 8,-2 2-1-4,2-2 1 3,2 2 0-4,-1-1-6-1,3 0 3 2,0 0-3 0,0 1 15-4,4 0-12 9,-4 1 0-9,5 1 12 7,-2 0 2-7,1 1 1 8,-1 0-3-8,1 0-16 8,-1 0 4-8,0 2 13 8,0 2-10-8,-1 0 0 9,0 1 11-9,2 2-2 8,-1 1 3-8,3 0 3 7,-1 3 9-7,1-3-12 8,1 4-1-8,0-1-2 0,-1 0 3 7,3 1 0 3,-1-2-7-8,-2 0 7 1,1-1 10 4,-1-2-8-7,-4-1-3 2,-2-2 1 7,-2 0-15-9,-4-3 15 8,-1 1 3-8,-3-1 9 0,0-1 3 7,0 0 7 2,-3 0 5-9,1 0 15 9,-1 0 15-9,0 0-5 0,0-4-1 7,0-3-33 1,0-4-18-8,-4-2-24 9,1-2 12-9,2-3 11 0,-2 2-2 7,-2-2-7 1,2-1 10-8,-1-2 0 8,0-1-25-8,-2-1 23 0,2 0 1 12,1-1-14-8,0-1 15-4,0 1 21 9,0-4-21-9,0-2-2 0,0-2-35 11,2-6 10-11,-1-1 25 3,-2 2-9 6,1-4 11-9,1 0 0 0,-1-3-18 7,1-4-12-7,1 1 15 8,-1-4-6 1,2-1-4-9,0-2 10 0,0 0 0 8,-1-2-6-8,-1-2 0 7,-2-2 21 2,-2 0 0-8,1-2 0 2,-3 0-36 5,0 0 30-8,-3 0-19 3,-1 2 10 7,0 0 13-10,-2-1-4 3,-1 2-12 5,1-1 18-8,-1 1 0 3,0 1-3 6,0 0-42-9,1 0 35 0,1 2-5 12,4 1 6-12,2 0-3 8,3 0-24-4,4 3 2-4,1 0 1 3,9 4 12 2,0 4 9-5,4 2-10 8,1 4 10-8,1 4 9 8,-2 3-12-8,3 2 3 8,-5 5 12-4,1 5-3 0,-3 5-15-4,-3 3 6 8,-4 5 12-8,-1 3 13 8,-2 1 17-8,0 2 3 7,0 0-14-7,-2 0-1 8,1 0-3-8,-4 0-15 8,1 0-21-8,1 0-1 8,-4-2 4-8,1-1 6 8,1 1 12-8,0 0 1 8,1-1 17-8,-1 2 1 9,4-2 11-9,-3 1-3 7,4 2-2-7,-2 0-4 8,2 0-9-8,0 0-12 8,0 0-3-8,0-1-15 8,0 1 6-8,0-2 10 9,0 1-11-9,0 1 13 7,0-1 1-7,0 1 12 8,0 0-10-8,0 0 9 9,0 0-9-9,0 0 12 7,0 0 0-7,0 0-13 9,0 0-2-9,0 0-2 7,0 0 1-7,0 0-2 8,0 0 1-8,0 0 0 8,0 0 2-8,0 0 2 8,0 0-1-8,0 0 0 8,2 0-1-8,-2 0-12 8,1 0 9-8,3 0-21 9,-2 0 2-9,1 0 1 7,1 0 20-7,2 0 1 8,4-2 24-8,4 0 1 8,2-1-22-8,6 1 0 8,4-2 12-8,4-1-15 9,6-1 12-5,6 1 6 0,7-1-16-4,6-1 1 7,5 1 12-7,5 1 7 8,4-1-20-8,2 3 10 8,4-1-12-8,1 2-1 9,2-2 1-9,3 3 3 7,1 0-2-7,1 0 1 8,-2-1 1-8,1 1 15 8,0 0-18-8,-2 1-2 8,-1 0 1-8,-1 0 1 8,0 0 2-8,-3 0 1 9,1 0 0-9,-4 2-1 8,-3 0 1-8,0-2-2 7,-4 0-1-7,-1 0 18 8,-4-4-15-8,-2-2 9 8,-5-1 0-4,-4 0-9 0,-2-1-2 0,-5 1-1 0,-4 2 1-4,-8 0 0 8,-5 1 3-8,-7 0-4 0,-6 3 0 12,-5 1 0-7,-4-1 1-2,0 1 11 1,-3 0 3 1,0 0 3-3,0 0 3 3,0 0 6 0,0 0-9-5,0 0-6 7,-1 0-12-3,-1 0-2-4,1 0-19 3,1 0-3 6,0 0-9-9,0 0-3 8,0 0 2-8,0 0 1 0,0 0 3 7,0 0 8 3,0 0 4-10,1 0 15 0,1 0-9 6,-1 0 10-6,2 0 2 8,1 0 0 1,0 0 30-9,-1 0-2 8,2 0-1-8,-2 0-9 0,-2 0-15 12,1 0 12-8,-2 0-12-4,0 0 12 8,0 0 4-8,0 0 5 0,0 0-3 12,0 0-6-12,-2 0-13 3,1 0-2 6,-2 0-14-9,0 0-13 3,0 0-10 6,-3 1-23-9,2 0-34 3,0 2-39 6,1-2-56-9,3-1-122 0,0 0-95 7,0 0-58-7,3-5-107 8,5-5-542 1,1-7-811-9</inkml:trace>
    </iact:actionData>
  </iact:action>
  <iact:action type="remove" startTime="49649">
    <iact:property name="style" value="instant"/>
    <iact:actionData xml:id="d13" ref="#d12"/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5:27:37.3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164">
    <iact:property name="dataType"/>
    <iact:actionData xml:id="d0">
      <inkml:trace xmlns:inkml="http://www.w3.org/2003/InkML" xml:id="stk0" contextRef="#ctx0" brushRef="#br0">12000 9785 1529 0,'0'0'459'9,"0"0"-252"-8,0 0-84 8,0 0-61-8,0 0-10 8,0 0 41-8,0 0-2 9,0 0 15-9,0 0-26 8,-39-22-15-8,39 20-59 8,0 1-6-8,2 1-25 8,-2 0-1-8,0-2 6 8,1 2 17-4,-1-1 3 0,0-1 13-4,0 1-13 8,0 0-19-8,0-2 19 8,-3 0-1-8,0 2-19 8,-1-3-18-8,0 2-4 8,-1-2 39-3,1 0-9-5,-2 1 12 6,2-1 29-1,0 1 19-5,-1 3-3 8,2-3 0-8,0 2-3 8,-1 0 0-8,4-1 0 8,0 2-7-8,0-2-13 8,0 2-22-8,0 0-2 0,0 0-11 7,0 0 12 2,0-1 0-9,0 1 1 8,0 0 0-8,0 0 0 8,0 0 0-8,0 0 0 0,0 0-1 7,0 0-2 2,0 0 0-9,0 0-10 8,0 0 11-8,0 0 0 0,0 0-1 7,0 0 3 2,0 0 13-9,0 0 7 7,0 0 12-7,0 0 19 0,0 0 3 8,0 0-3 1,0 0-3-9,0 0 7 8,0 0-1-8,0 0-3 0,0 0-7 7,0 0-6 2,0 0-12-9,0 0-10 7,0 0-14-7,0 0 0 0,0 0-2 8,0 0 0 0,0 0-3-8,0 0-10 8,0 0 10-3,0 0-10-5,0 0 10 3,0 0-10 6,0 0 10-9,0 0-16 8,1 0 3-8,1 0-9 0,-1 0 10 7,2 5 15-7,0-4 1 8,2 3 1 0,-1-2 1-8,0 2 10 3,2 0-12 7,-2 0 0-10,2 0-1 6,1-1-1-3,-1 3 1 0,3-1 0-3,-1 1 0 10,0-1 3-9,1-1 0 3,0 2 10 5,-2-2-10-9,2 2-1 0,0-1 0 6,-2 0 2-6,0-1-3 9,-1 0 0 0,2 1-1-9,0-1 0 8,-2-1 0-8,2 1 0 0,1 1 2 7,-1-1 1 1,0-1 0-8,0 2 10 0,2 1-13 8,-1-3 0-8,1 2 0 8,2 2-1-4,-2-2 1-1,1 1 2-3,4 1 11 9,-1-2 9-9,3 2 13 8,1 1 3-8,2-1-7 8,1 1 10-8,-2-2 1 8,4 1-14-2,-3-1-14 0,3-1-14-6,-4 1 0 8,3-1 2-8,-2 1-1 4,-3 0 1-4,-1-1-2 8,2 1-1-8,-4-3 1 8,0 2-1-3,-1 1 1-2,-3-2-2-3,1-1 1 8,-3 1-1-8,4 2-1 7,-1-3 2-7,0 2 1 8,4 0 4-8,1 2 21 9,1-2-10-9,0-1-12 8,2 1-3-8,1 0 0 8,3 0 2-8,-1 1 32 8,1-2-9-8,2-1-22 8,-1 1 9-4,-2 0 20 0,2 0-14 1,1 1-2-2,-2-2 9 1,0-1 3 0,-3 1 1-4,0-1-7 8,-2 0-6-8,0-1 3 8,-2 2-17-8,-1-2 17 8,-1 1-7-8,0 2-12 8,0-3-1-8,-2 1-14 8,1 0 12-8,-1 0 1 8,1 2-2-8,0-1 2 8,1 1 0-8,-1 0 0 7,3 0 2-1,-3 2-2-3,4-2 1-3,-1 3 1 8,1-2-1-8,-1 0 0 7,3 1 1-7,2-3 3 9,0 2 16-9,-1 0 5 8,3 1-24-8,-3-4-3 8,0 2 3-8,-1-2 0 8,-1 2 0-5,-1-3 0 4,-1 4 0-7,1-4 2 6,-3 2-1-6,2-1 0 8,-3-1-1-3,1 2 0-2,0 0 1-3,0-2-1 8,-3 1 1-8,1 1 11 8,2-1-11-8,-3 1 0 8,1-1 0-8,1 1-1 8,-1 0 2-8,2 2-1 8,-1-1-1-8,0-1-1 8,0 3-3-8,0-1 3 8,0 0-10-8,0 0 11 8,0 0 11-8,2-1-11 8,-1 3 0-8,-2-2 1 8,0 1 15-8,-2-1-13 8,1 0-1-8,1 1 1 8,-3-4-2-8,0 2 2 8,-2-3 0-8,3 3-2 8,-3-2-1-8,-1 2-1 0,0-2 1 6,2 0 0 4,-2 1 0-10,0-2 0 8,0 0 0-8,0 2 0 0,-1-1 1 7,1 0-1 2,-2 1 0-9,2-1 0 8,-1-1 0-8,-1 2-1 0,1-2 0 7,1 3-2 2,-3-1 2-9,2-2 0 8,-1 3 1-8,0-3 0 0,1 1-1 10,-1 0 0-4,-1-1 1-6,0 0 0 8,-2-1 1-4,0 2 1-1,1-1 2-3,-1-1-1 9,-1 0-1-9,0 0 0 8,0 2-2-4,2-2-2-4,-1 1 2 3,2 0 1-3,0 1 2 8,0-1 12-8,0 0 1 8,2 0-14-8,-2 0 11 8,0 2-12-8,-1-3-1 8,-1 0 1-8,-1 0 1 8,0 0 23-8,0 0 12 8,0 0 10-8,0 0 18 8,0 0 46 1,0 0 3-9,0 0-27 0,0 0-26 7,0 0-18-1,0 1-21-4,0-1-20 7,0 0 0-9,0 0-2 0,0 1-2 7,0-1-1-7,0 0-13 8,0 0 4-8,0 0 0 8,0 0 9-8,0 0 0 8,0 0 0-8,0 0 1 8,0 0 2 1,0 0 1-9,0 0 2 0,0 0 9 12,0 0-10-12,0 0 0 3,0 0 10 3,0 0-10-4,0 0-1-2,0 0 1 8,0 0 1-8,0 0 0 8,0 0-1-8,0 0 11 8,0 0-10-8,0 0 0 7,0 0 0-7,0 0 9 9,0 0-10-9,0 0 11 8,0 0-11-8,0 0 0 8,0 0 0-8,0 0 0 8,0 0-1-8,0 0 0 8,0 0-1-2,0 0 0-4,0 0 0-2,0 0 0 8,0 0 0-8,0 0 1 8,0 0 1-8,0 0 10 8,0 0 0-8,0 0 4 8,0 0-1-8,0 0 3 10,0 0 1-7,0 0-1 0,0 0 0 3,0 0-2-4,0-1-1 3,0 0 6-1,0-2 1-4,2 0-22 7,-1-2-3-1,1-1 3-4,-1 0 1 1,0-2 2 2,2-1-1-5,0 0-2 8,-3-1-12-8,3-1 12 8,-1 3 2-8,-1-2 10 8,2 3-9-8,-2-2 9 8,1 0-10-8,-1 1 13 8,-1-2-14-8,2 1 0 8,-1 0 1-8,-1-3-1 8,1 3-1-8,2-1 2 7,-3-2-2 0,0 1 2-5,2 0-2-2,-1 2-1 7,-1 0 1-7,0-4 1 9,0 5 0-9,2-3-1 8,-2 0 0-8,1-2 0 8,1 2-18-8,1 0 15 8,-2 1 3-8,1 2 2 8,-1 1 1-8,-1-1-2 8,4-1 1-8,-3 1 1 8,-1 0 13-8,0-1-14 8,3 2 22-8,-3 0-9 8,0 1-13-8,2-2 1 8,-1 0 22-8,-1 1-10 8,0 0-13-8,0-1-1 8,0 0 1-8,0 2 0 8,2-2 1-8,-2 0-1 8,0 1 1-8,0-1-2 8,0 3 1-8,0-3 0 8,0 2 1-8,0 0-2 8,0-1 0-8,0 1 0 8,0-1-1-8,0 0 1 8,0 3 1-8,0-5 0 8,0 4-2-8,0-2-1 0,0 0 1 7,0 0 0 2,0 0 0-9,0 1 1 8,0-3 1-8,-2 2-1 0,2 1-1 7,-1-2-2 2,1 4 1-9,-2-2 0 8,2 1 1-8,0 1 0 0,0-1 0 7,-1 2 1 2,-1 1 1-9,2-4-2 8,0 5 0-8,-1-3-1 0,-2 2-1 7,2-1-1 2,1 1 1-9,0 0 0 8,0-1 1-8,-1 2-1 0,1 0-1 7,-2 1 0 2,2-3-9-9,-1 2 9 8,1 1 1-8,0-1 1 0,0 1 0 7,0-1 0 2,0 1 1-9,0 0-1 8,0 0 0-8,0-1 0 5,0 1-1-4,0 0-10-1,0 0 8 9,0 0-17-9,0-2 6 8,0 2-3-8,0 0 2 8,0 0 13-8,0 0-12 7,0 0 15 3,0 0 0-10,0 0 3 0,0 0 12 7,0 0-2-7,0 0-11 7,0 0 0 3,0 0 1-10,-2 0-3 0,2 0 0 7,0 0-2-1,0 0-1-4,-1 0-10 7,1 0 11-9,0 0 1 0,0 0 1 7,0 0 1-7,0 0 1 8,0 0 0-8,0 0 2 8,0 0-2-8,0 0 0 8,0 0-2-8,0 0-1 8,0 0-2 1,0 0-1-9,0 0-8 0,0 0 10 7,0 0-1-7,0 0 0 8,0 0 0-8,0 0 0 8,0 0 0-8,0 0-9 8,0 0 0-8,0 0 9 8,0 0-16-8,0 0 16 8,0 0-9-8,0 0 11 8,0 0 0-8,0 0 0 8,0 0 1-8,0 0 1 7,0 0 0-7,0 0 11 8,0 0 0-8,0 0 1 9,0 0 2-5,0 0-3 0,0 0 6 2,0 0-2-4,0 0-4-2,0 0-9 8,0 0-1-8,0 0 0 7,0 0-2-7,0 0 0 8,0 0 0-8,0 0-1 9,0 0 0-9,0 0-1 8,0 0-1-8,0 0 1 8,0 0 0-8,0 0 1 8,0 0-1-8,0 0 1 8,0 0 1-8,0 0-1 7,0 0 1 0,0 0-2-5,0 0 0-2,0 0-11 8,0 0 10-8,0 0-12 8,0 0-3-8,0 0-7 8,0 0-5-8,0 0-1 8,0 0-12-8,0 0 7 8,0 0 5-8,0 0 7 8,0 0 2-4,0 0 4 0,0 0-4 0,0 0 7 0,0 0-1-4,0 0 15 7,0 0-1-7,0 0 2 9,0 0 1-9,0 0 0 8,0 0 2-8,0 0 10 8,0 0-10-4,0 0 9-1,0 0-9-3,0 0 0 8,0 0 0-8,0 0 0 8,0 0 10-8,0 0-13 9,0 0-1-9,0 0 0 8,0 0 0-4,0 0 0 0,0 0 1 0,0 0 0 0,0 0 0 0,0 0 0 0,0 0 0-4,0 0 1 8,0 0 0-8,0 0 0 8,0 0 1-8,0 0-1 8,0 0 0-8,0 0-1 8,0 0-1-8,0 0-1 8,0 0-1-8,0 0-16 8,0 0 16-8,0 0-9 8,0 0-4-8,0 0 4 7,0 0 9-7,0 0 0 9,0 0 2-9,0 0 0 8,0 0 1-8,0 0 1 8,0 0 2-8,1 0 0 0,-1 0 13 6,0 0-13 4,0 0 9-10,0 0-9 8,0 0 9-8,0 0-10 0,0 0 11 7,0 0-12 2,0 0 1-9,0 0-1 0,0 0 0 7,2 0-1-7,-2 0-1 8,0 0-1 1,0 0-11-9,0 0 10 8,0 0 0-8,0 0-9 0,0 0 11 7,0 0-1 1,0 0 0-8,0 0 0 9,0 0 2-9,0 0 2 0,0 0 0 7,0 0 13 2,0 0-12-9,0 0 10 8,0 0-10-8,0 0 0 0,0 0 0 12,0 0-2-8,0 0-1-4,0 0-1 7,0 0-2-7,0 0-10 6,0 0 11-4,0 0-10-2,0 0 10 8,0 0 0 1,0 0 1-9,0 0 1 0,0 0 0 12,0 0 1-12,0 0 1 3,0 0-1 6,0 0-1-9,0 0-25 0,0-1-27 7,0 1-40-7,0 0-28 7,0 0-38 3,1 0-42-10,-1-1-73 0,0-1-115 11,2-1-171-9,-2 2-471 0,0-4-596 7</inkml:trace>
    </iact:actionData>
  </iact:action>
  <iact:action type="add" startTime="22814">
    <iact:property name="dataType"/>
    <iact:actionData xml:id="d1">
      <inkml:trace xmlns:inkml="http://www.w3.org/2003/InkML" xml:id="stk1" contextRef="#ctx0" brushRef="#br0">13755 9514 54 0,'0'0'62'5,"0"0"36"-4,0 0 23 9,0 0 9-9,0 0 1 0,78 28-34 6,-61-27-15 3,-1-1-7-9,0 0 39 8,-1 0 20-8,0-4-24 7,-4 2-25-7,-3-3 13 9,-1 4 19-9,-5 0 42 7,-1 1 59-7,-1 0 32 8,0 0 2-4,0 0-32 0,0 0-43-4,0 0-45 8,0 0-26-8,-1 0-26 8,-2 0-29-8,0 0-51 9,2 0-3-9,-1 0-51 7,1 1-14-7,-1 0-12 0,1 2 3 8,-2 0 16-8,2 1 6 7,-1-2 20 3,-1 2 9-10,3-2 0 7,-1 3-3-7,1-3-3 0,0 3-16 12,0-1-33-8,0 1-6-4,4-1-14 9,-1 1 11-9,1-1 22 0,-1-1 6 7,0 0 16 1,0-1 27-8,-2-1 6 8,1 0 13-8,-2 0 3 0,0-1 26 8,0 0 27 0,0 0 18-8,0 0 46 9,0 0 58-9,0 0 29 0,0 0-1 7,-2 0-23 2,1 0-17-9,-2 0-3 0,0 0-8 7,0 0-22-7,-2 0-38 8,-1-3-19-8,-2-2-7 8,-3 2-19 1,2-2 6-9,-4 0 2 6,-1-2-11-5,2 2-7-1,-3 0 7 7,2 1-13 2,-5-1-33-9,4 0-1 0,-3 0-2 13,-1 0 0-13,1 2-13 3,0-1 11 5,-3 0 1-8,-1 1-9 8,1 1 10-4,0-1 0-4,-1 2 0 3,0 0-11 7,1-1 12-10,0-1 1 0,1 2 0 7,0 0-3 0,-1-1 0-6,1 0 1 8,1 1 2-9,0 0 0 7,-2-2 0-7,2 2 0 0,0-1-1 8,-2-1 1 0,0 1 0-8,1-1 1 0,-4 0 0 8,0 1-1-8,1 0 1 7,-1-1 27-7,-1 0 9 8,0 2-9-8,0-3-6 8,1 2-6-8,0-1-4 8,3 1 10-8,1-1-19 9,-1 0 16-9,3 0-16 7,0 1 15-7,-2-1 4 8,4 2 0-8,-2-4-7 9,3 5 1-9,-2-3-15 7,4 1 2-7,-1 0 19 8,2 0-4-8,2 0-16 9,0 1 1-9,3-1 10 7,0 0-10-7,1 2-1 8,1-2 0-8,-2 2-2 9,2 0-3-2,-5 0-10-6,2 0 10-1,0 0 0 8,-4 0-9-8,-1 0 9 8,-1 0-10-8,-3 0 11 8,1 4 0-8,-3-2 1 8,0 1 1-8,0-1 0 8,-2 0 1-8,1 0 2 8,0 0 10-8,-1-1-1 7,3-1-9-7,-2 0 13 8,4 0 5-8,-2 0 16 9,4 0-6-9,0 0-28 8,3 0 16-8,1 0 5 8,4 0 1-8,-2 0-3 8,2 0-4-8,2 0-16 7,0-1-1-7,2 1-1 8,-2 0-3-8,2 0-9 8,-2 0-1-4,-2 0-5 0,-3 0-1-4,1 0-5 8,-2 1 2-8,-4-1 7 9,0 4 2-9,1-1 11 7,-2 1 2-7,1 2 1 9,-3-3 0-9,3 1 0 8,-4 0-1-4,1 0 1 0,-3 2 1-4,2-3 1 8,-2 1 12-8,-1 0-12 8,0 0 0-8,-2-2 9 8,4-1-8-8,0 2 14 8,1-2-15-8,3 0 0 8,-1-1 13-8,4 2-13 8,2-2 12-8,-1 2-3 8,4-1-8-8,-1 0 8 7,1-1-12-7,-1 1-2 9,3 2-11-9,-2-2 1 8,0 0 0-4,0-1 0 0,-3 3-1-4,0-1 10 8,-3 1 0-8,-1 2 0 0,0-1-9 12,-2 1 10-9,0 2 1-3,-2-1-1 8,-1 1 0-8,0 0 1 8,0-1 0-8,1 1 1 9,4-2 0-9,0 0 0 7,6-1-1-7,1-1-1 8,2-2-10-8,1 0 0 0,0 0 9 7,0 1-10 2,0-1 11-9,2-1-1 9,-2 3 0-9,0-2 2 0,-1 2 1 7,-1-1 2 2,-3 1 10-9,2-1-10 8,-1 2-1-8,-2 0 1 0,-1 0-1 12,0 1 1-8,1 0-2-4,-2-1 0 8,2 1-3-8,-1-1 1 0,0 1 1 12,-1 0-1-8,0 0 1-4,-1 1-1 8,1-2-1-8,1 2 0 0,0-1 1 6,2-1-1 4,2-2 1-10,3 2-1 0,1-3-16 7,1 2 4-7,1-3-10 13,0 0-3-13,0 0-3 3,0 0 7-3,0 0 2 8,0 0 10-1,0 0 12-7,1 0 13 0,1 0 5 8,-2 0 1 2,1 0 6-10,1 0-10 0,-2 0-12 12,0 0 13-12,0 0 5 2,0 0-8 7,0 0-1-9,0 0-10 0,0 0 1 8,0 0-2-8,0 0 0 7,0 0-1 2,0 0 1-9,0 0-1 0,0 0 1 7,0 0 3-7,-2 0 11 8,2 0-3 1,0 0-11-9,0 0-1 0,0 0-2 7,0 0-1-7,0 0-15 9,0 0-10 0,0 0-21-9,0 0-26 0,0 0-9 7,0 0-9-7,0 0-16 8,0 0-14-8,2 0-25 7,-1 0-54-7,1 0-77 8,-1 0-114-8,2 0-158 8,0 4 94-8,-3 1-271 8</inkml:trace>
    </iact:actionData>
  </iact:action>
  <iact:action type="add" startTime="24524">
    <iact:property name="dataType"/>
    <iact:actionData xml:id="d2">
      <inkml:trace xmlns:inkml="http://www.w3.org/2003/InkML" xml:id="stk2" contextRef="#ctx0" brushRef="#br0">11815 10037 171 0,'0'0'583'9,"0"0"-241"-8,0 0-156 8,0 0-124-8,0 0-61 9,0 0 0-9,0 0 24 7,0 0-25-7,0 0-85 9,0 0-94-9,2-13-13 7,-1 11 104-7,2-1 65 8,-1 2 23-8,-1-4 17 8,1 4 5-8,-2-1 14 8,1-2 20-8,-1 3 22 9,0-3-6-9,0 2 35 7,0-3 23-7,0 1-29 8,-3 1-3-8,-1-1 25 9,-1-1-22-9,0 1 6 7,1-1-9-7,-1 1-30 9,2-1-10-9,-4 1-6 7,4 0-23-7,-1-1-29 8,-2 1-19-8,0-1 18 9,2 0 1-5,0 0 0 0,-1-2 1-4,2 1 21 7,-1-1-22-7,4 1-39 8,-4-2 39-4,4 0 35-4,0 0-35 3,0-2 3 6,0 4 0-9,0-3 13 8,0 1 0-8,4 0 7 0,0 1 38 7,-1 1-2 3,0-3-1-10,0 4 16 7,0-1 33-7,-3 2-4 0,0 1 42 13,0 2 19-10,0 0-17 0,0 1-38 2,-1 0 2-1,-2-1 1-4,-2 1-46 3,2 0-21 6,-1 0 12-9,0 0-10 9,3 0 1-9,-1 0-4 0,2 0-3 12,0 0-13-8,0 0-6-4,0 0-19 8,0 0-3-8,0 0 0 7,0 0-25-7,0 0-10 9,0 0-12-9,0 1-7 7,0 5 26-7,0 3 28 8,2 0 32-8,-1 4 5 0,1 0 8 7,0 3-11 2,-2 1 17-9,0-1-4 9,0 2-7-9,0 2 4 0,0-1-12 6,-5 1 6 4,-1 3 18-10,1 1 4 7,-2 0-14-7,0-1-14 0,1 2-11 8,-1-2 3 1,4 0-24-9,0 2 0 7,-1-1 2-7,2 1 20 0,-1-1 6 7,2 2-26 2,-2-1 0-9,2 3 32 8,-5 1 34-8,2 2-21 0,-1 0-1 8,-2 0 22 0,1 1 3-8,-1 0-13 9,0 0-33-9,0 3-22 0,-1 0 24 6,3 1 4 3,-4 1-3-9,2-1-26 3,-2 1 0 1,-1-1 10-4,0 4-10 8,-3-2 19-8,0 1 4 10,0-1-22-7,0-1-2 0,2-1-1 1,-1 1 12 1,2 0-12-5,0-3 3 7,1 0 10 1,1-2-12-7,1-1 2-1,1-3 21 7,3-2-23-7,0-2 1 8,1 0 1-8,-1-2-2 8,2-2-1-8,0 2-1 9,-1-1 1-5,0 1 19 0,-1-3-16-4,0 4 9 7,1-4-9-3,-1 0-2 0,2-1 0-4,-2 3 1 9,0-1 0-9,0-1 1 7,0 0 0-7,0 3 19 8,-5-3-10-8,4 2-10 9,-2-2-2-9,1-1 0 8,-2 2 0-8,0-1 3 7,1-1 0-7,0 0-2 8,2-1-1-8,0-1 0 9,1-2-3-2,0 2-12-7,0-1 15 4,-1 0 1 0,3 0 0-4,-1-2-1 8,-1 2-2 1,2 1 2-9,-2 0 15 0,-2 0-3 7,1 0-12-7,0 0 0 9,-2 2 1-9,0 0 2 8,-2 3 15-8,-1-1-2 7,-2 2-4-3,2-2-10 1,0-1-2-1,1-2-2 0,2 0-1-4,0-2-9 8,2-1 10-8,1-1-1 7,1-4-16-7,1 0 4 8,1-1 4-8,-2-2 11 8,2-1 12-8,0 0-10 8,0-1-1-8,0 1 0 9,-1 0 1-9,-1 0 0 7,-2 3 10-7,1-1-9 8,1 1 10-8,-3 0-11 8,-1 2 1-8,-1-1 0 9,0 4 0-9,-2 1-1 7,2-1 1-7,-2 1-1 9,0-2-2-9,1 1 0 8,2-1 0-8,-1-1-3 8,3-1-15-8,0-2 14 8,2-1-11-8,2-3 0 8,0 0-3-4,0-2-1 0,0-1 4-4,0 1 0 7,0 0 12-7,0-2-13 9,0 1 4-9,0-1 10 8,0 0 0-5,0 0-1 0,0 1-9 4,0 0 9-4,0-1-13-3,0 3 13 7,0-1 2-4,0 2 1 3,0 0 0-6,0 1 1 7,0 3 2-7,0 0 16 8,0-2-4-8,0 2-12 8,0-1-1-8,0 1-2 8,0 1 0-8,0 0 2 8,-1-1 0-8,-1-2 1 8,2-1-3-8,0-2-1 8,0-1-2-4,0-2-9 0,0 0 12 0,0 0 1 1,0 0 17-5,0 0 4 8,0 0 5-8,0-1 1 7,0 1-4-7,2-1-2 8,-2 1-4-8,0 0-3 8,1 0-13-4,-1 0-2 0,0 0 0-4,0 0-1 8,0 0-2-8,0 0 1 8,0 0 1-8,0 0 1 8,0 0 1-8,0 0 0 0,0 0 1 7,0 0 0 2,0 0 0-9,0 0-1 8,0 0 1-8,0 0 0 0,0 0-1 7,0 0-1 2,0 0 0-9,0 0-2 9,0-1-1-9,0 1 1 0,0 0 2 7,0 0 0-7,0-3 3 8,2 1 0 0,-1-2 0-3,3-3-1-2,-1 2-2 0,0-1-2 3,0 1-25-6,-2 0-25 8,2-1-12-8,0 1-28 0,0 1-37 7,0 1-40 2,0-2-69-9,2 3-123 8,-2-2-214-8,0 2-412 0,0-3-514 7</inkml:trace>
    </iact:actionData>
  </iact:action>
  <iact:action type="add" startTime="27177">
    <iact:property name="dataType"/>
    <iact:actionData xml:id="d3">
      <inkml:trace xmlns:inkml="http://www.w3.org/2003/InkML" xml:id="stk3" contextRef="#ctx0" brushRef="#br0">11215 12744 275 0,'0'0'698'1,"0"0"-278"7,0 0-183-7,0 0-51 9,0 0-40-5,0 0-62 0,0 0 4-4,0 0 6 7,0 0-10-7,0 0-26 9,-42 0-29-9,40 0-16 8,2 0 39-4,0 0 22-1,0 0-9-2,0 0-33 6,0 0-19-3,0 0-13 0,0 0-1-4,0 0-15 8,0 0 12-8,-1 0 4 9,-1 0 0-9,-1 0 0 8,-3 4-29-4,0-2-13-4,0 1-9 3,-1 1 9 6,-2 0 26-9,3-3 16 8,-1 4 2-8,3-4 1 7,1 2 16-8,1-2 10 12,1-1 1-11,-1 1-5 7,2-1-8-7,0 0 2 7,0 0 7-7,0 0 9 8,0 0-6-8,0 0-13 9,0 0 13-9,2 0 10 8,-1 0 0-8,-1 0-10 8,0 0 3-8,2 0 16 8,-2 0 13-8,0 0 13 8,0 0 9-8,0 0-6 8,1 0-4-8,-1 0 4 8,0 0 5-8,0 0-2 8,0 0-11-8,2 0-18 8,-2-1-7-8,1 1-3 8,-1-1-9-8,2 1-10 8,-2-3-20-8,1 3-2 7,0-1-25-7,4 0-16 9,1 0 3-9,2-2 16 7,4 0 20-7,1-1 1 8,1 0 1-8,2 1 1 9,1-2 1-9,0 1-1 7,-2-2 0-6,4 3 0 6,-2-2-1-7,3 1 0 9,-1 0 1-9,1-1-1 8,0 0 0-8,1-2 1 8,0 1 2-8,2-4 16 0,0 4-16 7,-3-3 13 2,2 0-15-9,2 2 18 0,-3-2 13 7,2 0-1-7,0 1 1 7,0-2-20 2,-1 4 1-9,-1 1-13 0,1-1-2 9,-2 2-1-9,0 0-10 6,0 0 13 3,1 0-1-9,0-1 1 0,3 1 0 7,2-2 3-7,0-1-1 9,-1 0 14-1,4-2 0-8,0 1-13 0,-1-2 0 7,3-1-2-7,-1 0 2 8,0-1 19 1,-1 1 3-9,1 0-12 0,-2 0-13 8,-3 0 3-8,1 2 22 9,-2 0 0-9,0-1 6 7,-1 0-19-7,-1 2-11 7,-3 0 14-7,2 2 0 8,-1-2-15-8,-1 2-1 8,1-2 0-8,-1 2 1 8,0-2-13-8,1 1 13 8,-1 1 2-8,2 0 14 9,1-2-16-9,2-2 0 7,-2 4-1-7,5-2 0 8,1-2 0-8,0 2 1 10,3-2 22-10,-4 1-20 7,3 0 0-7,-5 1-2 8,-2 1-1-8,-1 1 1 8,-2-2 4-8,-1 3-2 7,-2-1-2-7,0-1 1 8,-4 3 0-4,2-3 1 1,-3 2 1-1,-1 0 9 0,0 0-8-4,-2 0 17 7,-1 3-18-3,-2-4 10 0,1 2-13-4,3 1 0 10,-1-1-1-10,1-2-1 7,3 0-11-7,2 1 11 7,2-3-1-7,0 2 2 9,3-2-2-9,2 1-9 7,-2 0-1-7,2 0 11 8,-2 1 0-8,-1 3 0 8,-2-1-1-8,-4 3 0 9,-2-2-16-9,-5 2 16 8,0 1-11-8,-5 0 12 7,2-2-1-7,0 2 1 8,-1-1 0-7,3-1 2 6,1 2 0-7,3-1 3 9,1-3 10-9,6 0-11 8,-2 0 11-8,6-1-12 8,-1 0-1-8,-2 1 0 8,2-2 0-8,-4 3-1 7,-1-1 0-7,-3 2 0 9,-3 0 1-9,-4 1-1 7,0 1 0-7,-4 0 1 8,0 0 1-8,0 0 1 9,0 0 0-8,0 0-1 6,3 0-1-7,-3 0-3 7,4-4 0-3,2 4 3 1,0-2 3-5,4-1-1 7,-1 1 0-7,-4-3-1 9,1 5 0-9,-1-1 0 7,-4 0-1-7,-1 1 13 9,0 0 18-9,0 0 13 8,0 0 2-8,0 0 1 7,0 0 3-7,0 0 34 10,0 0 27-10,-1 0-18 6,1 0-22-6,0 0-25 8,-2 0-19-8,2 0-23 8,0 0-2-8,0 0-2 9,0 0-1-9,0 0-12 7,0 0 1-7,0 0-3 8,0 0-1-8,0 0 4 9,0 0 9-9,0 0 1 7,0 0 2-7,0 0 0 8,2 0 3-8,-2 0 12 8,0 0-12-6,0 0 16 4,0 0-4-6,0 0 1 8,0 0-4-8,0 0 9 8,0 0 4-8,0 0 3 8,0 0 2-8,0 0 4 8,0 0-3-8,0 0-10 8,0 0-3-8,0 0-5 8,0 0-13-4,0 0-1 0,0 0-3-4,0 0-11 8,0 0 12-8,0 0 1 8,0 0-1-6,0 0 1 4,0 0 2-6,0 0 1 9,0 0 1-9,0 0 10 7,0 0 1-7,0 0-1 8,0 0-9-8,0 0 9 0,0 0-9 7,0 0 9 2,0 0 1-9,0 0-10 0,0 0 12 7,0 0-12-7,0 0 9 8,0 0 3 1,0 0 1-9,0 0 5 0,0 0-6 10,0 0 10-10,0 0-4 5,0 0-6-5,0 0-3 9,0 0-10-9,0 0 2 7,1 0 11-7,-1 0 0 8,0 0-3 1,0 0 3-9,2 0 4 0,-2 0-1 7,0 0 3-7,0-3 1 8,0 3-1 1,0-1 6-9,0 1 0 0,0 0-2 8,0 0-7-8,0 0 0 10,0 0 0-10,0 0-2 5,0 0-1-5,0 0 0 9,0 0 0-9,0 0-3 7,0 0 0-7,0-1 0 8,0-1 0-8,0-2-12 8,0-2-16-8,1 1 1 8,-1-1 13-8,3 0 1 8,-2 0 0-8,-1 1-1 8,0 0 1-8,0 0 1 8,1 0 0-8,1-1-1 11,-1 1-11-11,-1-1 9 5,3 1-12-5,-3-1 13 9,2 0 0-9,-1 2 0 7,-1 0 1-7,2 1 1 8,-1-1 1-8,-1 0 1 9,2-1 13-9,-1-2-14 8,1 0 0-8,-1-3-1 8,2 2-1-8,0-4-1 7,1 1-10-7,-1-2 9 9,1 1 0-9,1-1-9 10,-1 2 11-10,0-1 0 5,-1 0 0-5,2 2 0 8,0-2 1-8,-1 2 3 8,-1 0 0-8,0-1-1 8,2 3 0-8,-1-5 0 8,0 2-2-8,3 1-2 8,-2-3-10-8,0 1 10 8,1 1-2-8,0-1 1 9,1 4 1-9,-1-3 2 8,0 1 0-8,0 1 3 8,-1-3-1-7,4 2-1 6,-3-2 1-7,-2 1-1 8,3 2 2-8,-2-2 9 7,1 1-9-7,0 0-1 8,-3 0 0-8,3-1 1 8,-1 1 0-8,-1 0 15 8,0-2-16-8,2 0 1 9,-3 1 0-9,1-1-1 7,-1-1-2-7,1 2 0 9,1-3 0-9,-2 3 0 0,1 0 0 9,1-1 0-2,1-1-2-7,-1 2-1 8,-2-1 1-8,1 0-1 7,0 4 2-7,3-3 1 9,-2 1 0-9,-1 1 0 8,0 0 0-8,2-1-1 0,-1 1 0 7,-1-2 1 2,0 1 0-9,0 0 0 8,1-1 0-8,-2 0 0 7,0 1 0-7,0-1 1 11,1 1 2-11,-1-1-1 6,0 1 0-6,1-2 0 7,-1 0-2-7,1 0-1 8,0 1 0-8,-1-1 1 9,-1 2 0-9,-1 2 1 7,2-2-1-7,-1 2 2 0,1 1-2 7,-2-2 1 3,3 3 2-10,-3-1-2 0,2-1 0 7,0-2-1-7,0 3 0 7,0-2 0 3,0 1 0-9,0 0 0 6,0-2-1-7,1 1-1 0,-1 0-1 6,0 0 1 4,0 0 2-10,-2 0 2 8,2 1 0-9,-2 1 10 1,2-2-12 7,-1 0 0 2,-1 1-2-9,1-2-10 0,1 1 0 8,-2 0 10-8,2 1 2 7,-1-1 0 2,-1 1-1-9,4 0-11 8,-2-1 10-5,-1 2-1-3,-1 0 0 5,2 0-9 3,-1-1 10-8,-1 1-1 8,1-1 1-8,-1-2-2 0,3 3-17 7,-1-4 6-7,0 4 0 8,0-1 0 1,0-1 13-9,-2 1-1 0,2 1 1 7,-2-3 2-7,2 4 0 8,-3 0 1 1,3-2-1-9,0-1-2 0,-3 2 1 10,3 0-1-10,-1-2 0 5,-1 1-11-5,1 0 13 8,-1 2-1-8,-1-1 1 8,1 1-1-8,1 0-1 9,-2-1-13-1,4 0 3-8,-3 1 0 0,2 0-6 7,-1-1-4-7,-1 1 4 8,2 0 0 2,0-1 16-11,-1 0-13 1,0 0 2 7,1 0-2-7,0 0 3 11,3 0 10-11,-3 1-10 5,1-1 9-5,-3 3 0 9,2 1 0-9,0-1-10 8,-3 0 10-8,2 1 0 7,-1 2-9-7,-1 0 11 8,2-1 1-8,-2 1 1 8,0 1 1-8,0 0 0 8,0 0 1-8,0 0 0 8,0 0 0-8,1 0 0 9,-1-2-3-9,0 1 0 10,0-2-18-10,2 3 3 5,-2-1 15-5,1 1 0 8,-1-2 1-8,0 2 0 9,0 0 0-9,0 0-1 7,0 0 1-7,0 0 0 8,0 0 1-8,0 0-1 8,0 0 0-8,0 0 0 8,0 0 1-8,0 0-1 8,0 0-1-8,0 0 0 8,0 0-12-8,0 0-6 11,0 0-1-11,0 0 1 5,0 0-3-5,0 0-1 9,0 0-2-9,0 0 2 8,0 0 4-8,0 0 6 8,0 0 0-8,0 0-1 7,0 0-2-7,0 0 0 8,0 0 13-8,0 0 2 9,0 0 0-9,0 0 2 8,0 0 10-8,0 0-10 7,0 0 10-7,0 0-9 8,0 0 10-5,0 0-10 3,0 0 15-6,0 0-3 7,0 0-2-7,0 0-10 8,0 0 12-8,0 0 0 8,0 0-3-8,0 0-8 9,0 0-1-9,0 0 0 7,0 0 0-7,0 0-1 0,0 0-2 8,0 0-1 1,0 0-1-9,0 0 1 8,0 0 1-8,0 0 0 7,0 0 0-5,0 0 0 4,0 0 1-6,0 0 2 8,0 0 15-8,0 0 0 0,0 0 4 13,0 0-7-10,0 0-12-3,0 0 9 8,0 0-9-8,0 0 12 8,0 0-2-8,0 0-1 8,0 0 0-8,0 0-9 8,0 0 9-8,0 0-9 8,0 0 9-8,0 0-9 11,0 0 13-11,0 0-1 6,0 0 0-6,0 0 3 7,0 0 4-7,0 0-4 8,0 0-3-8,0 0-3 9,0 0 3-9,0 0 1 3,0 0-13 6,0 0 9-9,0 0-11 3,0 0-1 5,0 0-1-8,0 0-11 0,0 0 9 8,0 0-13-8,0 0 13 7,0 0-18 2,0 0 18-7,0 0-12 4,0 0 12-6,0 0 0 0,0 0-9 8,0 0 10 0,0 0-14-8,0 0 13 8,0 0-12-8,0 0-3 0,0 0 3 7,0 0-4 2,0 0 4-9,0 0 12 8,0 0 1-8,0 0 0 0,0 0 1 7,0 0 1 3,0 0 1-10,0 0 1 7,0 0 0-5,0 0 0-2,0 0-1 5,0 0 0-5,0 0 0 9,0 0-1-9,0 0 0 8,0 0 1-8,0 0 1 8,0 0 1-8,0 0 0 8,0 0 10-8,0 0-11 10,0 0 0-7,0 0-2 0,0 0 0-3,0 0-1 7,0 0-12 2,0 0 1-9,0 0 0 7,0 0-6-3,0 0-1-4,0 0-2 5,0 0 0-1,0 0-10 0,0 0-2-4,-1 0 5 7,1 0 4-7,0 0 2 9,0 0 7-9,0 0-6 8,0 0 2-8,0 0 4 8,0 0 13-8,0 0-1 8,0 0 1-8,0 0 1 8,0 0 1-8,0 0 1 8,0 0 2-8,0 0 9 11,0 0-9-11,0 0 13 4,0 0-13-4,0 0 9 9,0 0-11-9,0 0 0 7,0 0 1-7,0 0 1 8,0 0-1-8,0 0-2 8,0 0 0-8,0 0-1 9,0 0 0-9,0 0-1 8,0 0-10-8,0 0 10 8,0 0 0-8,0 0-1 7,0 0 1-7,0 0 0 12,0 0 0-12,0 0 1 5,0 0-2-5,0 0 1 8,0 0 1-8,0 0 1 8,0 0 0-8,0 0 1 7,0 0 0-7,0 0 1 8,0 0 1-8,0 0 0 8,0 0 9-8,0 0-10 8,0 0 10-8,0 0-9 8,0 0 12-8,0 0-13 8,0 0 1-8,0 0-1 8,0 0-1-5,0 0 2 2,0 0 9 0,0 0-9-2,0 0 9 1,0 0-10 3,0 0-1-7,0 0 0 6,0 0-1-6,0 0 0 8,0 0 0-8,1 0-2 8,-1 0-1-8,0 0 0 7,0 0-9-7,2 0-3 9,-2 0-1-9,0 0 1 8,0 0 3-8,0 0 0 8,0 0-1-6,0 0 10 4,0 0-9-6,0 0 11 7,0 0 1-7,0 0 1 9,0 0 11-9,0 0-9 8,0 0 13-8,0 0-4 8,0 0 0-8,0 0 0 8,1 0-9-8,-1 0 10 7,0 0-10-7,0 0 9 9,0 0-10-6,0 0-1 2,0 0 1-2,0 0-1 1,0 0 1-1,0 0-1 3,0 0-1-6,0 0 0 8,0 0 1-8,0 0 1 0,0 0 1 7,0 0-1 1,0 0-1-8,0 0-1 9,0 0-1-9,0 0-1 7,0 0 0-7,0 0-10 8,0 0 10-8,0 0-13 8,0 0 2-8,0 0-2 8,1 0-6-8,2 0 2 8,-2 0-5-5,2 0 8 3,3 0 16-6,0 2 13 7,4-1-11-7,-1-1 0 0,2 4 0 7,0-2 0 2,1-1 10-6,1 2-10 2,3-2-2-5,2 3 2 0,2-1 13 7,3-3-11 3,-2 5-3-10,5-4 2 7,-1 2 12-7,-1-1-3 0,1 0-12 8,-2 1-11 0,1-1-1-5,-1 2 10-3,3-2 2 5,0 2 1-5,0 0 14 8,3 0-12 1,1 0 0-9,1-2-2 0,0 2-1 7,0-1 0-7,2 0 1 7,1-1 11 2,2-2 1-9,0 1-12 8,3-1 11-8,-1 2 0 0,0-1-12 7,0-1-3 3,-2 2-15-9,0 1 18 2,0 0-1 3,0 1-11-2,-3-1 12 1,0 2 0-5,-1 0 0 3,-2 0-2-3,1 0-1 9,-1-1 0-9,-1 2 2 7,-2-1 0-7,2 0 1 8,-1 0 0 1,0-1 0-9,-3 0-3 0,-1 0-9 7,-2-1 9-7,-2 2-15 8,0-1 14-8,-1-1 4 9,1 1 3-9,2 0-1 11,1 0 1-11,1-3 15 4,-1 1 0-4,2-1-5 9,-1-1-12-9,-2 1 0 7,1-1 2-7,1 0 9 8,2 0-12 1,-1 0 2-9,0 0-1 0,0 1-1 8,3 1-2-8,-1-1-1 8,-1 1-9 0,1 0 11-8,-1 1 1 0,-1 0-1 8,1 0-2-8,1-2 3 11,-1 3 2-11,0-3-1 5,1 2-1-5,-2 0 1 7,0-1 1-7,-1 1 0 8,-1-1-1-8,-3-1-1 8,0 2-1-8,0-1-15 8,-2-1 14-8,2 3 2 9,2-3 1-5,-1 0 21 0,-1-1-7 4,3 0-13-8,-4 0 0 0,1 0 1 8,-1 0 0-5,-1 0 9 0,-1-1-10 1,-1-4 0 2,2 4 0-6,-5 0-1 8,3 0 0-5,-3-1-1 1,-3 1-1-4,-1 1-1 8,-3 0-11-8,-2-1 11 9,2 1-10-9,-1 0 9 8,0 0-9-8,1 0 0 8,-1 0 8-8,3 0-11 7,1 0 15-7,2 1 1 8,0 2 1-8,1-1-1 8,1-1 0-5,0 3 1 3,-2-2-2-6,2-2 2 7,-1 3-1-7,1-2 0 8,-1 0-1-8,2 0 1 8,-1 2 0-8,1-1 0 9,-2-2-1-9,3 1-1 8,-3 3 1-8,2-3 1 8,-1 0 0-8,-1-1-1 7,1 1 4-7,-2 1 8 8,2-2-10-8,-1 1 1 8,0-1 9-5,2 1-10 2,-3-1 0-5,4 0 1 9,-4 0 9-9,3 1-11 8,-3-1-1-8,-1 3-1 7,0-3 1-7,-2 1 0 9,1 1-1-9,-3-2-2 8,2 1-9-8,-2 2 10 7,0-2-1-7,0 0 0 8,0 0 0-8,-2 1-9 9,3 0 12-9,-3-2 0 0,1 1 0 10,-1-1 0-4,-1 2 1-6,0-1 0 7,0 0 0-7,0-1 1 0,1 0 1 8,-3 2-1 1,2-2 10-9,-1 0-9 8,-1 0 9-8,2 0-9 0,-1 0 10 7,-1 0-10 3,-1 1 12-7,1-1-12 1,1 0 0-1,-1 0 0 0,-1 0 0 0,0 0-1 4,3 1-2-5,-3 1 0 4,3-2 0-3,-1 1 0 1,-1 0 0-4,2-1-1 0,-2 0 1 7,1 0 0 3,-2 1 0-10,0-1 1 0,0 0 2 7,0 0 22-7,0 0 2 7,0 0 13 3,0 0-1-10,0 0 4 0,0 0-4 7,0 0-5-7,0 0-4 7,0 0 1 3,0 0 5-8,0 0 0-2,0 0 4 5,0 0 2-5,0 0 1 8,0 0-1 1,0 0 3-9,0 0 1 0,-2 0 8 7,2-1 10-7,0-1-4 8,-1-2-31 1,1-2-29-9,-3 3 0 0,2-2 3 7,1-1 12-7,-2 0-12 7,2 0 0 2,-3-3 0-9,2 1-3 0,-1-3 0 8,-2 0 0-6,3 1-3 3,-2-5 3-5,0 2-2 9,1 1-1-1,-1-3 2-8,-2 1 0 0,2 1 1 7,-1 0 0-7,-1-2 0 8,2 2 0 1,-1 0 2-9,0 2 1 0,-1 0 0 8,0 0 1-8,0-2 11 8,2-1-14 0,-1 2-1-8,0-3-2 0,-1-1-13 12,2 4 14-12,-2-2-1 4,1 0 2-4,1 0 0 7,-2 2-2-7,2-1 1 8,-1 0 0-8,0 0 1 9,-1 2 1-9,1-1 0 8,0-1 0-8,-2 1 2 8,2 1-3-8,-2-4-2 7,-2 4-10-7,2 0 12 8,0-1 1-8,1 2-1 8,0-2-1-8,-1 1 0 13,0 0 1-13,2 3 1 4,-1 0 0-4,3-2 1 8,-1 2-1-8,0-1-1 7,1 1-1-7,-1 0 1 8,0 0 0-8,-1 2-1 8,3 0 0-8,-2 0 0 9,0 1 0-9,2 1 1 7,-1 0 0-7,-1 2 0 8,2-1 0-8,-1 2 1 8,2-2-1-8,0 1-1 8,-1 2 1-5,-1-2-1 2,2 1 0-5,-1-2-1 8,0 2 1-8,-1 0-1 8,2-2 1-8,-1 2 1 8,-1-1 0-8,1-2 0 8,1 2 0-8,-2-1 0 9,2 1 1-9,-2-2-1 8,0 1-1-8,2-2 1 8,-3 3 0-8,3-2 0 7,-3 0 0-7,3 2-2 8,-1-2 0-4,0 1 0 0,-1 2 0 0,2-2 1 0,-1 2-11-4,1 0 10 8,-2 1 1-8,2 0-1 9,0 0-13-9,-1 0 0 8,1 0 3-8,0 0-3 7,0 0-6-7,-2 0 3 8,2 0 2-8,0 0 4 8,0 0 0-8,0 0 11 8,0 0-2-8,0 0 1 8,0 0 0-4,0 0 0 0,0 0-1-4,0 0 0 9,0 0 0-9,0 0 0 7,0 0-9-7,0 0 12 8,0 0 1-8,0 0 0 8,0 0 0-8,0 0 1 8,0 0 0-8,0 0 0 0,0 0-1 8,0 0-1 1,0 0 2-9,0 0 0 7,0 0 1-7,0 0 0 0,0 0-1 12,0 0 0-8,0 0-1-4,0 0 0 9,0 0 0-9,0 0 1 8,0 0-2-8,0 0 1 7,0 0 0-7,0 0 2 9,0 0-1-9,0 0 0 0,0 0 1 7,0 0 0 1,0 0 9-8,0 0 0 8,0 0-11-8,0 0 2 8,0 0 1-8,0 0-1 9,0 0 0-6,0 0-2 2,0 0 1-5,0 0-2 0,0 0 0 6,0 0-2-6,0 0 1 8,0 0 0 2,0 0 1-10,0 0 0 0,0 0 1 7,0 0 0-7,0 0 1 7,0 0 1 2,0 0 9-9,0 0-10 0,-1 0 1 8,1 0 9-8,0 0-9 7,0 0 9 3,0 0-9-10,-2 0 9 7,2 0-9-7,0 0 15 0,0 0-3 7,0 0 0 2,0 0 0-9,-1 0 1 8,-1 0-1-8,2 0-3 0,-3 0-12 8,1 0-10 0,-2-3 7-8,-1 2 1 0,2-2 1 7,0 1 0-7,0 0-2 9,0 1 3-9,1 0 0 8,-1-2-3 0,-2 2 2-8,1 0-2 3,0 0 2 1,0-2 0-4,1 1-1 8,-2 1 1-8,2 0 0 8,0 0-1-8,0-1 0 8,0 2 0-8,0-1 1 8,0 1 1 1,1-1-1-9,-1-2 0 0,-1 2 0 7,0 0-2-7,-2 0 1 9,-3-2 0-1,1 0-10-8,-3 0 10 0,-3 0-1 13,0-1-12-13,-4 1 13 3,-2-2 0 5,-4 0-10-8,-2-1 9 9,-5-1-9-9,0 1 10 0,-2-3 1 6,-1 1-1-6,1-1 0 9,1 1 2-9,2 0 2 8,1-2-2-8,1 3-1 7,0-3 1-7,4 3 3 9,-1 0 9-9,5 0-12 8,-1 0-1-8,-1 2-1 7,3-1-10-2,-2 1 9-2,-1-1 3-3,2 2-1 9,-2 3 1-9,1-4-2 8,0 3 1-8,0-2 0 8,-2 0-2-8,-2 1 0 8,0-2 3-8,-2 3-2 8,-2-2-1-8,-2 1-9 7,0 0 12 2,-2 2 0-9,1-1 0 0,-2 2-1 8,3-3 0-8,-1 2 0 8,0 0 1 0,2-3 0-8,0 2 0 0,3 1 1 7,1-3 1-7,-1 3-1 9,3 0-1-1,1-2-1-8,2 2 1 0,1 0 0 7,0-1 0-7,4 0-1 9,-1 1 1-9,5 0 0 7,-3 1 0-7,2 0 0 8,-1 0-3-8,-3 0-9 9,2 0 9-9,-1 0 0 8,-3 0-13-4,4 0 13-1,-5 0-9 1,4 2 9 0,-4 3 0-4,-1-2-9 8,-1 0 11-8,-3 1-1 8,0-3 2-8,-1 1 0 9,-2 0 1-9,1 0 0 7,1-2 0-7,-3 0 1 8,-1 0-2-8,1 0-2 8,0 0 1-8,2 0 0 9,2-2 0-9,2 0 0 8,4 1 1-4,2 0-1-1,1 1-2-3,2 0 1 8,2 0 1-8,4 0 1 8,-1-1 1-8,5 1 1 0,-2 0 0 8,3 0-2 0,0 0-2-8,-1-3-1 8,-2 3-18-8,-1 0 6 8,-2 0-6-8,-3 0 3 8,-2 0-1-8,-3 0 7 9,0 0 11-9,-2 3 1 7,0-2 1-2,1 0-1-2,-2 0 0 1,1 1 1 0,0 0 0-4,0-1-1 8,2-1 1-8,1 0 1 9,0 0 0-9,3 0 10 7,0 0-10-7,5 0-2 9,0 0 0-9,0 0 0 7,4 0 1-7,1 0 3 9,0 0 11-9,1 0 0 8,2-1-12-4,-1 1 12 0,-1-4-12 0,-2 3-1-1,-2-1-2-3,-1-1-18 8,1 2 0-8,-2-1-4 8,0-1 7-8,-3 2 12 8,2-4-12-8,-1 3 12 8,0-1-11-8,-1 1 14 8,2 0 12-8,-1-1-9 9,3 1 0-9,-1 0 0 7,1-2 0-7,0 3-1 8,1-2-1-4,-1 2 1 0,1-1 1-4,2-1 0 8,-2 1 9-4,5 2 1-4,-2-1-12 3,2 1 0 6,-1-1 0-9,1 1 0 9,1 0 0-9,-2 0 1 0,1 0-1 7,-1-1 0 1,-1 1-1-8,2-2-1 0,-4 2-2 13,1-1-9-13,-1 1 8 3,-1 0 1-3,-1-1-15 8,-2 1 6-8,-1 0 0 8,0-1-3 0,-2 1 12-8,1-2-9 0,-2 2 12 8,-3-1 0 0,0 1 2-8,-3-1 16 0,3-1-17 7,-2-2 0-7,2 3 2 8,0-3 9-8,4 3-11 8,2 0 2-8,5 0 0 9,2-1 9-9,3 1-12 7,0 1-1-3,0 0-20-4,0 0-18 14,0 0-7-14,0 0-2 3,0 0 2-3,1-1 10 0,1 1 12 13,-1 0 5-13,2 0 19 0,0 0 2 12,1 0 23-12,-1 0-4 0,0 0-3 13,-2 0 0-13,1 0-2 0,-2 0 8 13,0 0 9-13,0 0 7 0,0 0-7 0,0 0-12 11,0 1-19-11,0-1-2 0,0 0-3 13,-2 1-15-8,1 1-3-5,-1-2-4 0,2 0 1 13,0 0 3-13,0 0 3 0,0 0 3 0,0 0 3 12,0 0-1-12,0 0 10 0,0 0-9 12,0 0 10-12,0 0 2 0,0 0 0 13,0 0 3-13,0 0 12 0,0 0-2 13,0 0-10-13,0 0 9 0,0 0-10 12,0 0 0-6,0 0-1-6,0 0 0 0,0 0 0 12,0 0-1-12,0 0 0 0,0 0-1 13,0 0-11-13,0 0-22 0,0 0-39 0,0 0-33 12,0 0-22-12,-3 0-34 0,-2 1-135 12,2 0-89-12,-3 4-112 0,0 2-229 13,-2-1-536-13,-1 0-459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5:39:09.4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959">
    <iact:property name="dataType"/>
    <iact:actionData xml:id="d0">
      <inkml:trace xmlns:inkml="http://www.w3.org/2003/InkML" xml:id="stk0" contextRef="#ctx0" brushRef="#br0">3684 10035 813 0,'2'0'515'10,"-2"0"-261"-9,0 1-238 7,0 0-16-7,0-1-33 9,1 1 33-9,1 1 108 8,-2 0 18-8,0-2 37 8,0 0 41-8,0 1 29 8,0-1 39-8,0 0 30 8,0 0-1-8,0 0-28 8,0 0-64-8,0 0-42 8,0 0-32-8,0 0-16 8,0 0-16-8,0 0-19 8,0 0-19-8,0-1-3 8,0-3 9-8,0 1-3 7,0-7-37-7,-3-3-31 9,0-5-68-9,-1-5 6 8,3-5 3-8,1-5 10 8,0-6-13-8,0-1 3 8,5-2 12-8,4 0 10 8,1 2-1-8,0 5 23 8,0 6-10-8,-3 5 25 8,-1 8 0-8,-3 6 3 8,-3 6 25-8,0 2-3 8,0 2-12-8,0 0-13 8,0 0-43-8,0 0-45 8,0 3-22-8,0-1-19 8,0 1 0-8,3 1 62 8,1 2 51-8,2 0 16 8,-2 3 11-8,1-1-11 8,-1-1-2-8,2 3-17 8,1 1 7-8,-2 2 12 8,3 1 38-8,-2 4 25 8,2 5-22-8,-2 0-9 8,0 6 9-8,-2 2-25 8,2 1 2-8,0 3-14 8,1 1 18-8,-3-2-22 8,3 0 3-8,-1-2-3 8,0-5-13-4,1-3 11-1,-1 0 2-3,1-6 0 9,-1 0 1-9,0-6 11 6,1 1-12-5,-3-8-13 8,-1 1-40-9,0-2-42 8,-2-3-57-8,1-1-38 0,-2 0 40 6,0-6 86 4,0-6 29-10,0-4-444 7,-6-4-678-3,1 6-227-4</inkml:trace>
    </iact:actionData>
  </iact:action>
  <iact:action type="add" startTime="15512">
    <iact:property name="dataType"/>
    <iact:actionData xml:id="d1">
      <inkml:trace xmlns:inkml="http://www.w3.org/2003/InkML" xml:id="stk1" contextRef="#ctx0" brushRef="#br0">3597 10090 2659 0,'0'0'1462'1,"0"0"-1387"0,0 0-75 6,0 0-157-6,0 0 157 8,98-58 12 1,-64 37 58-9,5-1-34 0,4 1-35 7,-2-2-1-7,-1 4 0 8,-4 3-34 1,-3 3-77-9,-4 3-45 0,-9 7-65 8,-1 1-173-8,-7 2-245 7,-7 4-372 2,-2 3-42-9</inkml:trace>
    </iact:actionData>
  </iact:action>
  <iact:action type="add" startTime="15836">
    <iact:property name="dataType"/>
    <iact:actionData xml:id="d2">
      <inkml:trace xmlns:inkml="http://www.w3.org/2003/InkML" xml:id="stk2" contextRef="#ctx0" brushRef="#br0">4110 9651 730 0,'0'0'1779'1,"0"0"-1431"7,0 0-251-3,0 0 5 0,0 0 100-4,0 0 55 8,0 0-57-8,0 0-194 8,0 0-6-8,0 0-161 8,0 0-33-4,-22 6 63 0,19 6 131 0,-2 4 39 0,0 3 40 0,1-1-21 0,-2 5-1 0,3-3-16 0,0 4-12-4,3-1 24 8,0 1-30-8,0 2 2 8,3-1 6-8,3 4-31 8,4-3-2-8,0 0 2 9,2-1 0-9,-2-1 0 7,4-1 0-7,-2-2 12 8,-1 1-12-8,-1-2-2 8,-2-2 2-8,-1-3 1 8,1-1 1-8,-2-3 23 8,-2-3-25-8,1-2-1 8,-4-2-11-8,1-3 12 8,-1 0 11-8,-1-1 43 8,0 0 9-8,0 0 6 8,0 0-3-8,0 0 3 8,2-1-2-8,-1 0-24 8,3 0-43-8,0-2-3 8,5 1-25-8,3-3 28 8,5-1 22-4,4-1-3 0,7-2-17 0,1-2 16 0,7 1-18 0,-3-1-1 0,3 1-2-4,-4 3 0 9,-5 0 0-9,-4 3-19 7,-4 3 4-7,-5-1-10 8,-5 2 3-8,-2 0-14 8,-2 0-8-8,-4 0-19 0,-1 0-16 13,0 0 13-10,0 0 19-3,-1-1 2 8,-5-2 4-8,-4 2-51 8,-8-6-550-8,4 0-940 8</inkml:trace>
    </iact:actionData>
  </iact:action>
  <iact:action type="add" startTime="16389">
    <iact:property name="dataType"/>
    <iact:actionData xml:id="d3">
      <inkml:trace xmlns:inkml="http://www.w3.org/2003/InkML" xml:id="stk3" contextRef="#ctx0" brushRef="#br0">4549 9658 1009 0,'0'0'1119'1,"0"0"-882"7,0 0-176-7,0 0 17 9,0 0 122-9,0 0 92 8,0 0 15-8,0 0-55 8,0 0-91-8,0 0-63 8,15-50-7 0,-15 44 6-8,0-2 7 0,0-1-4 8,-2-1-22-8,-2 0-31 7,-2-4-29 3,0 3 32-10,-2 0 15 0,-1-4-22 7,-3 2-24-7,0 1-18 8,-1-1-1 0,-5 0 0-8,2-1 2 0,-1 4-2 8,0-1-16-8,0 0 16 7,1-1 41 2,-3 3-41-9,2-1-20 0,2 0-2 12,-2 2 4-12,1 0 18 3,-1 2-12 6,1 1-1-9,-4 0-18 0,2 1-6 8,-2 2 9-8,0 0-12 8,1 0 12-8,-4 1 12 8,2 1 13-8,-2-1-16 7,1 1 16-7,-1 0-9 9,-1 0-1-6,-2 0-2 1,-3 5-10-4,3 1-16 8,-5 2 20-8,3 2 18 9,-3 1 2-9,3 3-11 8,0-1-4-8,1-1 13 8,2 3 1-8,2-1-1 7,3-1 2-3,1-1 0 0,2 1-2 0,3-1-16 0,-1 3 16 0,1-2-17 1,2 1 17-1,-2 2-19 0,1 1 20-4,-3 2 2 7,3 2 6-7,-3 3-4 9,2 4-1-9,-1 2 0 8,0 2-1-8,0 3 3 7,-2 1-1-7,1 5 17 8,2 1-3-8,-1 0-13 8,1 0 16-8,1 0-17 9,0-3-1-9,6 1 1 7,2-3 1-7,1-2 16 8,4 0-3-8,0-3-13 8,0 2 15-8,7-4-17 8,3 0 2-8,6-2-3 9,0 1 12-9,4-1 0 8,3-1-8-8,2 0 8 8,-2-2-9-8,6-1-1 8,-2-2 1-8,2 0-3 8,1-2 0-8,2 1 19 8,1-2 0-8,2 1 9 8,-2-2 0-8,0-2-28 7,-1 0 0-7,-1-2-25 8,1 0 22-8,-2-1 3 9,1-1 0-9,-1-3 0 7,0 2 0-7,-1-6 0 9,1 2 1-9,2-5 11 8,1-2 22-8,6 0 10 8,0-3-16-8,1-8 24 7,5-6-14-7,1-4-14 8,0-2-5-8,-1-5-18 8,-1-1 0-8,-3-2 17 8,-2 0-5-8,-5-2-1 9,0 0 4-9,-6 0 5 8,0-1-9-8,-5-2 13 8,-2-1-6-8,-5 0-4 7,-3-3 7-7,-3-1-10 9,-4-2 9-9,-6 1-18 7,0-1 13-7,-3 0-14 8,-10-3 38-8,-3 3-28 8,-4-3 25-8,-3 2-37 8,-3 0 0-4,2-1-2 0,-4 2-13-4,1 1 12 0,5 0-12 13,-1 5 14-9,2 3-14-4,3 3 13 7,4 4 2-7,2 4 10 0,1 2-10 12,2 7-15-7,3 3 12-2,-1 4-22 0,0 1-6 4,1 5-12-7,-1 1-31 6,-5 1-55-2,-3 10-85-4,-7 8-81 8,-3 7-52-8,-6 8-8 0,-1 3-107 7,-4 4-223 2,3-2-336-9</inkml:trace>
    </iact:actionData>
  </iact:action>
  <iact:action type="add" startTime="17812">
    <iact:property name="dataType"/>
    <iact:actionData xml:id="d4">
      <inkml:trace xmlns:inkml="http://www.w3.org/2003/InkML" xml:id="stk4" contextRef="#ctx0" brushRef="#br0">3481 13346 2555 0,'0'0'649'1,"0"0"-416"8,0 0-78-5,0 0 82 1,0 0-10-4,0 0-49 9,0 0-57-9,0 0-65 7,0 0-22-7,0 0 7 9,0 0-7-9,0 0-22 7,-7-9-12-7,7 11-46 9,0 2-19-9,0 3-19 7,0 5 6-7,6 6 78 8,3 5 53-8,-1 3-19 9,1 3-32-9,0 3 11 8,-2 1-12-8,4-1 14 8,-2-2-15-8,0-1-26 8,-1-2-36-8,1-5 9 8,0-2-6-8,-2-2-63 8,3-1-29-8,-3-5-29 8,3-1-16-5,0-4-65 4,2-2-133-7,-2-5-109 6,3 0-129-6,-6-7-341 8,0-2 217-5</inkml:trace>
    </iact:actionData>
  </iact:action>
  <iact:action type="add" startTime="18158">
    <iact:property name="dataType"/>
    <iact:actionData xml:id="d5">
      <inkml:trace xmlns:inkml="http://www.w3.org/2003/InkML" xml:id="stk5" contextRef="#ctx0" brushRef="#br0">3823 13032 616 0,'0'0'2317'10,"0"0"-1911"-9,0 0-358 7,0 0-47-7,0 0 22 8,0 0-23-8,0 0-53 8,0 0-113-8,0 0 108 0,0 0 58 7,21 41 83 2,-10-21 0-9,0 3-10 8,-1 0-3-8,-1 4 0 0,4 0-25 8,-5 3-7 0,1 0 3-8,-2 1 6 9,3 0 13-9,-4-1-47 0,1-3-10 11,1-1 0-8,-1-2 0 0,-2-3 10 3,3 0-13-2,-4-6-31-4,2 1-41 4,1-4-77 4,-3-3-80-8,1-1-81 8,-2-2-131-8,-2-3-175 0,-1-1-135 7,0 0-379 3</inkml:trace>
    </iact:actionData>
  </iact:action>
  <iact:action type="add" startTime="18448">
    <iact:property name="dataType"/>
    <iact:actionData xml:id="d6">
      <inkml:trace xmlns:inkml="http://www.w3.org/2003/InkML" xml:id="stk6" contextRef="#ctx0" brushRef="#br0">3617 13546 901 0,'0'0'2465'9,"0"0"-2037"0,0 0-393-8,0 0-33 3,0 0 69 1,0 0 42 0,0 0-37 0,64-72-42 5,-37 54-31-9,2-2 10 3,1 2-13 1,3 2 0-4,-3 0-22 8,-1 3-41 2,0 4-63-10,1 2-88 0,-1 1-179 6,-2 5-281-6,-5 1-415 10,0 0-371-10</inkml:trace>
    </iact:actionData>
  </iact:action>
  <iact:action type="add" startTime="18697">
    <iact:property name="dataType"/>
    <iact:actionData xml:id="d7">
      <inkml:trace xmlns:inkml="http://www.w3.org/2003/InkML" xml:id="stk7" contextRef="#ctx0" brushRef="#br0">4340 12971 2164 0,'0'0'566'9,"0"0"-566"-8,0 0-356 8,0 0 292-8,0 0 64 9,0 0 129-5,0 0-19 1,0 0-39-5,75 66 39 6,-59-46 44-5,-1 3 13 6,0 1-10-7,-6 5 21 8,1 0-41-8,-1 1-45 8,-5-2-35-8,-1 2-23 8,1-6-15-8,-4 0-17 9,0-3 27-9,0-1 3 8,0-5-32-8,0-1-94 8,0-2-128-4,-4-5-148 0,1 0-193-4,-1-6-244 8,-2-1-337-4</inkml:trace>
    </iact:actionData>
  </iact:action>
  <iact:action type="add" startTime="18953">
    <iact:property name="dataType"/>
    <iact:actionData xml:id="d8">
      <inkml:trace xmlns:inkml="http://www.w3.org/2003/InkML" xml:id="stk8" contextRef="#ctx0" brushRef="#br0">4176 13062 3446 0,'0'0'784'1,"0"0"-622"7,0 0-122-7,0 0 34 8,0 0 25-8,0 0 0 8,0 0-49-8,0 0-50 8,58-65-22-8,-38 51 10 9,4 2 10-5,-4-4 2 0,2 3-1-4,0 0-1 7,-1 0-14-3,1 1 1 0,3-1-13 0,-1 0-43 0,3 0-55-3,1 0-11 6,0 0 0-3,3 1-32 0,2-1-67-4,-1 0-84 0,1-1-82 7,-3 5-93 2,-4 0-33-9,-7 6-122 8,-5 2-430-8</inkml:trace>
    </iact:actionData>
  </iact:action>
  <iact:action type="add" startTime="19241">
    <iact:property name="dataType"/>
    <iact:actionData xml:id="d9">
      <inkml:trace xmlns:inkml="http://www.w3.org/2003/InkML" xml:id="stk9" contextRef="#ctx0" brushRef="#br0">4325 13512 1704 0,'0'0'659'2,"0"0"-520"-1,0 0-136 6,0 0 290-6,0 0 89 8,0 0-29 0,0 0-62-8,0 0-61 3,80-19-36 1,-55 8-33-4,3-2-37 9,4-2-53 0,1 1-34-9,-1-1-37 0,0 2-1 6,-5 1-18-2,-1 5-18 0,-4 0-58 6,-1 1-51-10,-5 5-38 0,0 1-73 9,-2 0-202-9,-5 0-271 6,-2 0-396 2,-4 0-273-8</inkml:trace>
    </iact:actionData>
  </iact:action>
  <iact:action type="add" startTime="19596">
    <iact:property name="dataType"/>
    <iact:actionData xml:id="d10">
      <inkml:trace xmlns:inkml="http://www.w3.org/2003/InkML" xml:id="stk10" contextRef="#ctx0" brushRef="#br0">5107 12750 2802 0,'0'0'659'9,"0"0"-522"-8,0 0-109 9,0 0 114-5,0 0 85-1,0 0-23-3,0 0-86 9,0 0-81-9,0 0-34 10,0 0-1-10,0 0 10 5,-47-47-9-1,42 40-1 0,-1 0-2 0,0-3 0 1,-1 0 3-1,0-2 25 0,-1-4-3-4,0-1-13 8,-3 2-9-8,4-1 25 8,-4 0 19-8,0 1-4 0,1 0-6 7,-3 1 22 2,-3 0-4-9,0-1-18 8,-1 2-7-8,-2 1-8 8,-1 0-20-7,0 0 15 6,1 4-16-3,-4-2 11 0,3 2-2 0,-1 1-8 0,0 1-2-4,1 0 0 0,1 0 0 7,-1 2 0 2,0 2-22-9,1-2 4 8,-1 4 6-8,-2 0-1 0,2 0 10 7,0 0 0 2,-3 0 1-9,1 0 2 8,-1 0 0-8,-3 6-2 0,-1-2-16 9,0 0 15-2,1 0 2-7,1 3 1 8,-1 0 14-8,2-1-14 0,-1-1 0 7,-1 5-12 2,2-3 12-9,-2 1 0 8,-2 2-1-8,1 1-1 0,-2-1 0 12,0 1-1-8,0 1 1-4,2 0 2 8,3-1-1-8,0 0 1 0,3-2-16 7,-1 1 13 2,6 0-15-8,-2-1-13 6,3 1 12-7,-1 2-8 0,2 0-4 7,-2 0 6-7,2 2 0 7,-5 4 22-7,3 0 1 9,-1 1 1-9,0 1 0 8,1 1 1-8,-3 0 1 8,3 0 15 1,-1 1-1-9,4 2-12 0,-1-3 0 7,2 4 0-7,2 1 0 8,0 0-1 0,1 2 0-6,2-1 0-2,-2 0 1 5,4 0 9-5,-1-4 7 9,-2 5-16 0,3-2 12-9,-2-1 7 0,1 0-7 6,-1 1 13-6,1-2-7 9,-2-2 1-1,2 1-19-8,1-1 8 0,-1-2-10 8,2 3-1-8,1-3 12 8,-1 2-9 1,-1-4 0-9,1 1 10 0,1 1-10 9,0-2-1-9,2 3-1 6,1-2 2-6,0 0 7 8,0 2-9-8,0 1-1 8,0-2 2-8,4 2 13 8,1-1-15-8,0 0-16 8,0 0 16-8,-1-2 2 8,3 2 0-8,-1-3-2 7,1 1 0-7,0 0-2 9,-1-1 2-9,0 0 2 8,0 1 11-4,4-1-13 2,-3 1 1-6,2 0 0 5,-2 0 2-1,4 0 14 0,-2-3-17 0,4-1-3 0,-3-1-12 0,2-3 13 1,2 2-11-5,-1-2 1 8,4-2 12-8,1 2 1 8,2-2 11-8,0 0 4 8,-1 0-4-4,2-1 0 0,1-2 4-4,-3 1-4 8,1-2-9-8,-1 1 12 10,1-1 7-10,0 0-10 6,0-1-10-6,0 0-1 8,2 0 2-8,0 0 9 8,1 0-11-8,0-2 2 8,1 2-2-8,3-1 12 7,1 0-1-7,-2-3 6 8,3 0 1-8,1 0 11 8,0-3 10-8,3-4 9 9,1 0-10-9,3-4 4 7,0 0 3-7,-1-2-13 11,2-4 4-11,3 1-10 5,0-1-24-5,-2 0 21 9,-1 0-12-9,-1 2-10 8,-4-1-2-8,-3 3 0 8,-3 0 1-8,-3 1 1 8,0 1 1-4,-2 0 16 0,-3-2-1-4,2 0 0 8,-1-3 3-8,1 2-8 8,2-3-10-8,0-3 12 7,0-2 0-7,0-2-13 11,3 1 0-11,-3-4 13 6,1 0-12-7,-1 0 0 10,-2-4 0-9,0 0 9 8,1 0-12-8,-3-1 0 8,1 1 0-8,-3 0-1 8,-1 3 0-8,-3-1 1 7,-2 5 12-7,-2-1-11 9,-2 2 2-9,-2 3 0 8,-1-1 19-8,-3 2-1 8,-1 1-9-8,0 0-9 7,0 1 0-5,0 2 9 4,0-2 6-6,-1 0-6 9,-3 2-12-9,-1-2-3 8,1 1 2-8,-2-2 1 0,2 0 1 7,-4-1-1 2,0 0-2-9,1-3-13 8,-2-3 13-8,2 1-1 0,-2-2 3 7,-1 0 0 1,3-2-2-8,-3 3-1 9,4-2 0-8,0 4-9-1,-3 1 12 8,3 1 0-2,0 0-1-6,0 3 1 9,0 3 3-9,0-1 27 0,-4 2-12 7,2 0-12 2,-4-1-6-9,-2 1-18 8,-2 1 16-8,-1 2-25 0,-2-2 15 7,-1 2 12 1,0-1 0-8,-1 3 3 9,0 0-3-9,-2 0 0 0,1 1-3 12,0 2 1-8,-1-1-16-3,-3 4 15 5,1 0-34-6,-4 2-8 0,-1 1 2 7,-1 0 1-7,1 4 15 8,2 2 11 1,1 2-5-9,1-1-12 0,5 4-4 8,-1 0-5-8,2 2-22 8,1 2-25 0,3 0-39-8,2 2-49 0,1 0-60 8,4 1-110-8,2-2-219 8,3-2-497 1,2-1-259-7</inkml:trace>
    </iact:actionData>
  </iact:action>
  <iact:action type="add" startTime="28279">
    <iact:property name="dataType"/>
    <iact:actionData xml:id="d11">
      <inkml:trace xmlns:inkml="http://www.w3.org/2003/InkML" xml:id="stk11" contextRef="#ctx0" brushRef="#br0">8596 9460 1108 0,'0'-7'583'9,"0"-1"-498"-8,0-2-85 8,0-3 0-8,0 1 144 9,0-4 89-9,0 4-9 7,0-1-73-7,-1 1-18 8,-4-1-14-8,2 2 42 8,-3 2-27-8,1 0 17 8,-1 2-5-8,0 1-50 8,-1 1-33-8,1 0 10 8,-1 2-13-8,0-1-19 8,3 2 7-8,-2-2-14 8,1 3-2-8,1-3 15 8,0 1-9-8,0-2 9 8,-1 0-19-8,-2-1 3 8,0-2-9-8,-2-1-6 8,1 0 4-8,-3-2-8 8,0-1-11-8,2-1 31 8,-2-3-23-8,-2 2-9 8,3-3-16-8,-2 2 14 8,1-1 2-8,-1 1 11 8,2 1 14-8,-3 2-25 9,0-1-2-9,0 2 1 7,2-1-21-7,0 0 9 9,-3 4 1-6,4-3 11 4,-3 4-12-3,3-4 13-3,0 5 0-1,-3-3 0 0,3 0 0 10,-2-2-1-4,-1 2-21-6,-1-2-4 8,0-1 6-8,-1 2 18 0,-1-2-8 8,2 4 10 1,-2-2-1-9,0 3-11 7,-1-1-25-7,-1 1-1 8,-3 0-3-8,-1 0 25 8,-2 3-6-8,2 1-19 9,-2-1 4-9,-2 2 5 7,0 1 7-7,0 1-7 9,1 0-25-9,2 0 16 7,0 1 9-3,2 6 1 0,2-3 11-4,-1 2 5 8,4 0 14-8,-1 1-3 9,0 1-8-9,0 1 10 0,0 0-9 7,-2 2 11 1,-1 2 19-8,-3 3-3 9,1-1-16-9,-2 2 0 8,0 2-19-5,-4 2 19 0,2 2 19 2,-4 2-6 0,2-2-13-5,-2 2 2 7,1 0-3-7,0-2 1 6,2 0-4-5,1-2-8 9,-1 1 12-10,4-3 16 7,0-1-14-7,3-1 0 0,0-2 1 7,3-1 10 2,3 0-12-9,1-1-1 8,3 3-16-8,2-1 16 0,0 2 0 7,1 1 1 2,1 3-1-9,2 0 0 8,1 3-16-8,2 1 16 0,-1 2 17 7,2 0-15 2,0 3 9-9,0 1-2 9,0 2-9-9,0-1 0 0,0 3 14 6,0 1-11-6,2-2 0 8,2-1 20 1,3-1 1-9,3-2-24 3,2-2-1 1,2 1 1-4,2-2 16 9,4-1-16-1,2-4 0-8,0 0 1 0,1 1 18 7,1-3 28-7,3-3-25 8,2-2-22 2,0-1 38-10,4-2-36 0,2-4 27 6,2-1 34-6,6-2-32 8,-1-1-12 1,3-4-6-9,4 0 2 0,1-4 1 7,1-1 6-7,1-4-20 8,1-2 0 1,-2 3 14-9,2-2-4 0,-3-1-12 12,-1-1 0-12,-4 0-12 7,-2-1-7-4,-5 0-3-1,-5 1 0 4,-4-3 10-5,-5 1 12-1,-5 0 1 8,-5-3 39-8,-1-2-8 8,-4-3-30-8,-5-4-2 8,-2-2 6-8,-2-2 7 8,-2-1-16-4,-7-2 3 0,-2 0-41-4,-2-2 41 8,1-2 22-4,-3 3-21 0,0 2 13 0,2 0-13 1,0 4-1-5,-1 2 41 8,4 2-41-2,0 2 2-5,-2 4-2 3,4 4-40 0,-1 3-23-4,0 3 41 9,2 4-29-9,-2-1-75 7,1 4-51-7,-4 1-42 8,-2 0-133-8,-2 7-125 8,0 3-51-8,-3 0-41 8,3 1-66-8,2 0-114 9</inkml:trace>
    </iact:actionData>
  </iact:action>
  <iact:action type="add" startTime="30298">
    <iact:property name="dataType"/>
    <iact:actionData xml:id="d12">
      <inkml:trace xmlns:inkml="http://www.w3.org/2003/InkML" xml:id="stk12" contextRef="#ctx0" brushRef="#br0">13374 14050 2059 0,'0'0'534'10,"0"0"-337"-9,0 0-133 8,0 0-3-8,0 0 55 7,0 0 75-7,0 0 17 0,0 0-97 8,0 0-73 1,0 0 0-9,0 0 6 8,0 0-9-8,-71-59-10 0,68 54 4 7,-2-1 5 2,1-1-9-9,-1-1 7 8,0 0 2-8,-1-2-5 0,1 2 2 7,-3-2 0 2,-1 0 10-9,-3 0-18 8,-1 1-23-8,-4 0-17 0,-2 0 17 7,0 1 15 2,-2 2-15-9,-4 1-19 8,-1 0-6-8,1 3-6 8,-3-1 29-8,0 2-1 8,-2 1 2-8,4 0 1 8,0 0 3-8,0 0-3 8,2 0 1-8,5 0-1 0,0 0 18 6,3 0-18 3,2 0-4-9,1 0 4 8,0 0 1-8,5 0 15 0,-1 0 0 7,0 0 6 3,2 0 6-6,1 0-2-4,-3 0-7 3,1-1-7 4,-5-2 1-6,1 1-13 8,-5-1 0-9,0 0-13 8,-3 2 13-8,-3 1-15 0,1 0-13 7,-3 1 8 1,-2 5 7-8,1 3 11 0,0 0-14 7,-1 1 4-7,4 3 11 9,-2 0-12-1,-1 2 11-8,3 0-10 0,-4 1 10 8,4 1 1-8,-3 0 1 8,1 1 0 1,2 0-2-9,2-2 2 8,3 0 0-8,1 1 2 0,3-2-2 6,3 0 0-6,2-1 0 9,3 2 0 0,1-1-13-9,2 3 13 0,2 4 19 6,0 0 0-6,-1 0-19 9,2 2 1-9,0 3-1 8,0-1 40-8,0 4-24 8,0 0 13-8,0 2 9 8,0-2-16 1,0 3-19-9,0-1-1 0,0 0-1 7,0 1 14-7,0 1-2 7,0 0-11 2,0 2 0-9,0-2 0 0,2 1 1 8,-1-2 0-8,3 1-1 8,2-1 2 0,2 0-3-8,1-1 0 0,3 0 20 8,4-3-18-8,-2 0-3 8,6-2 0-8,-1-1 14 7,4-2-14 1,2-1 13-7,2-3 15-1,3-2 9 8,0-1 6-8,2-4-24 7,0-1 0-7,1-3-4 8,0 0 10-8,3-2 3 8,2-4 30-8,1-1-5 8,-2-2-25-8,1 0-4 8,-2 0 4-8,-3-3-15 9,3-1 8-5,-3-1-6 0,-1-1 10-4,2 1 3 7,-1-2-27-7,-4 3-1 9,0-1-2-9,-3 2-11 8,0-2 13-8,0 2 3 7,1-2 13-7,-1-4-4 9,3 1 7-9,0-4-4 8,1-1 3-8,0 0-15 8,-1-5 16-8,1 0-17 8,1-2 13-8,-1 0 1 8,-2 1-16-8,-1-4 1 7,0 1 1-7,-1 0 10 8,-1-1-10-8,-2 1-2 9,-4 0 12-9,-1 1 0 8,-2 0-11-8,-2 0 2 8,-3 1 16-8,-1 2-7 8,-2 0 9-8,-2 1 4 8,-2 3-4-8,-1-2-18 8,0 2-3-8,0 0-1 8,0 1 0-8,1 0 1 8,-3 0 0-8,2-1 1 7,0 0-1-7,-3-1 0 8,3-2 0-8,-3 0 0 9,0-2 3-9,0 1 16 7,0-1-5-3,-3-2-14 0,-1 0 0 0,-3-1 0 1,1-2 12-5,0 2-11 8,1-1-1-8,-1 0 0 7,-1 0 0-7,0-1 0 8,1 2-1-8,-2 2 0 9,1 0 0-9,-1 2 1 0,-3 2 22 7,1 0 6 2,-4 2-28-9,-2-1-12 7,0 0-6-7,-5 3-16 0,0 0 19 8,-4 2-19 0,-3 3 10-8,-1 1-7 9,-4 2-9-9,-1 1-18 0,-3 3-25 7,1 0 0 2,2 0 9-9,5 0-22 7,3 0-37-3,6 0-41 0,3 0-80-4,5 0-169 9,2-2-341-9,6-1-833 7</inkml:trace>
    </iact:actionData>
  </iact:action>
  <iact:action type="remove" startTime="34817">
    <iact:property name="style" value="instant"/>
    <iact:actionData xml:id="d13" ref="#d0"/>
    <iact:actionData xml:id="d14" ref="#d1"/>
    <iact:actionData xml:id="d15" ref="#d2"/>
    <iact:actionData xml:id="d16" ref="#d3"/>
    <iact:actionData xml:id="d17" ref="#d4"/>
    <iact:actionData xml:id="d18" ref="#d5"/>
    <iact:actionData xml:id="d19" ref="#d6"/>
    <iact:actionData xml:id="d20" ref="#d7"/>
    <iact:actionData xml:id="d21" ref="#d8"/>
    <iact:actionData xml:id="d22" ref="#d9"/>
    <iact:actionData xml:id="d23" ref="#d10"/>
    <iact:actionData xml:id="d24" ref="#d11"/>
    <iact:actionData xml:id="d25" ref="#d12"/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5:50:24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064">
    <iact:property name="dataType"/>
    <iact:actionData xml:id="d0">
      <inkml:trace xmlns:inkml="http://www.w3.org/2003/InkML" xml:id="stk0" contextRef="#ctx0" brushRef="#br0">16901 5428 1190 0,'0'0'355'2,"0"0"-267"-1,0 0-49 7,0 0 3-7,0 0 36 8,0 0 29-8,0 0-32 8,0 0 19-8,0 0 13 8,0 0-85-8,28-23 4 7,-17 21 0-7,0-3 52 9,1 3 35-9,-4-1 32 8,-3 2-61-5,-2 0-39 2,0 1 4-5,-3 0 22 8,0 0 19-8,0 0 12 8,0 0-9-8,0 0-29 8,0 0-19-8,0 0-26 8,0 0-19-8,0 0-2 8,0 0-33-8,2 0 0 8,5 1 35-8,4 0 25 8,3 0 23-8,4 2-3 8,6-2-7-8,4-1-13 7,3 1-5-2,7-1-8-1,3 0 11-4,4 0-21 8,3 0 0-8,2 0 16 8,4-2-17-8,-1 1 20 8,2-2-21-8,-2 2 1 8,-1 0 9-8,-6-4 2 8,-3 4-12-8,-4-2 0 8,-6 2-31-8,-4 0 31 8,-6 0 22-8,-4 1-20 7,0-3 23-7,-5 3 1 9,2-1 5-5,-1 1 4 0,3 0 6-4,2 0 23 8,1 0-17-8,6 0-12 8,5 0-4-8,2 3-29 8,6-1-4-8,1 2 2 8,2-1 0-3,5 2 20-5,1-4-20 7,1 3 3-3,3-2-3-4,-2 2-12 8,2-2 2-8,1 2 10 8,-3-3 1-8,-1 1 2 8,-2 1 1-4,-6-3-1 0,-1 1 8-4,-6 0-10 8,-3-1 1-8,-3 0 24 8,-6 0-25-8,-1 0 1 8,-4 0 14-8,0 0-4 8,-1-2 20-8,-1-1-14 8,1 1-2-8,2 1-5 8,1-4-11-8,2 4-1 8,0-2 0-8,4 1-11 8,2 1 9-8,0 0 3 8,1-1-35-8,1 2 16 8,1 0 18-8,0 0 1 0,2 0 0 7,0 0 0 2,0 0 0-9,3 0-13 8,-1 0 12-8,-1 0 2 0,-1 0 16 7,1 2-4 2,-3-1-13-9,-3-1-1 8,0 0 1-8,-2 0 1 0,-4 0 0 7,1 0 11 2,-1 0-11-9,-2 0 0 8,2 0 21-4,1-1-20-4,0-2-1 3,1 1 0 5,4-3 27-8,2 1 0 9,3 1-27-9,0-2-1 8,4-1-1-8,0 3-11 8,-1-1 11-8,0 0 0 8,0 0-15-8,-1 0 16 8,-1 3-3-8,-1-2 1 7,-3 1 2-7,0-1-16 9,-5 2 16-9,1-1 3 8,-1 1-3-4,-3-1 0-4,0-1 0 3,-3 3 2 6,0-3 11-9,-5 2-13 8,0-1 1-8,-1 2-1 0,-1-3 1 7,-1 3-1 2,0-1 2-9,-3 0-2 8,1 1-10-8,-3 0-9 0,-1 0-9 7,-2 0-7 2,0 0 13-9,0 0 0 8,-1 0 6-8,-1 0-3 0,1 0 16 7,0 1-9 2,0-1 10-9,-2 0 1 8,0 0 1-8,0 1 1 0,0-1 3 7,0 0 21 2,0 0-3-9,0 0-3 8,0 0 6-8,0 2 0 0,0-2-3 6,0 0 6-6,0 0 0 9,0 0 1 0,0 0 2-9,0 0 8 0,0 0-2 7,0 0 1-7,0 0 2 8,0 0-6 1,0 0 1-9,0 0-1 0,0 0-9 7,0 0 3-7,0 0 3 8,0 0-7 1,0 0 1-9,0 0-9 0,0 0-14 7,0 0-2-7,0 0-3 8,0 0-25 1,0 0-25-9,0 0-43 0,0 0-38 7,0 0-24-7,0 0-46 8,0 0-84 1,0 0-94-9,0 0-194 3,1 0-176 1,-1 0-509-4</inkml:trace>
    </iact:actionData>
  </iact:action>
  <iact:action type="add" startTime="37592">
    <iact:property name="dataType"/>
    <iact:actionData xml:id="d1">
      <inkml:trace xmlns:inkml="http://www.w3.org/2003/InkML" xml:id="stk1" contextRef="#ctx0" brushRef="#br0">28800 5200 239 0,'0'0'160'10,"0"0"-39"-9,0 0 6 8,0 0 16-8,0 0 10 7,0 0-13-7,0 0-22 9,0 0-4-9,0 0 16 8,-36 0 52-8,36 0 33 8,0 0-8-7,0 0-38-1,0 0-20 6,0 2-7 3,0-2-3-9,0 0-23 8,0 0-42-8,0 0-13 0,0 0 10 6,0 2-1 3,0-2-6-9,1 0 3 8,0 0 4-8,-1 0 8 0,3 0 4 8,3 0-13 1,3 0-10-9,1-2-9 7,1 2-27-7,4 0-24 0,-1 0-2 10,3 0 2-4,-1 0-1-6,7 2 1 9,0 0-2-9,3 1 2 0,3-1-1 7,1 4-34 1,1-3 35-8,2 1 0 8,1 1 0-4,0 2-28-4,-1-2 16 3,-2 1 12-3,0-1 1 8,-3-2 0 1,-2 2-1-9,0 1 16 3,-2-4 6 6,0 1-20-9,-1-1 43 6,1-1 5 0,-2-1 4-6,6 0 9 0,-3 0-38 8,4 0-18-8,-1 0 5 8,0 2-15 0,0-2 3-8,1 1-19 0,-5 1 3 8,2 1-9-8,2 0 13 9,-3-1 11-2,-2 2-28-7,0 0 1 0,-1 1 12 8,1-1 16-8,-1 1 0 8,-3 2-18 1,1-2 16-9,-2 0 1 1,-2 0 2 5,1 1 1-6,0 0-2 8,0-1 0 0,0 0 3-8,0-1 22 0,-1 0-22 7,3 0 16-7,-3-2 22 8,0-1-16-8,1 1-22 8,-3-1 38-8,3-1-7 8,3 0 1-8,0 0-10 8,-1-1-25-8,2-2-1 8,0 2 0-8,-3-3-1 9,1 3 1-7,-1-3 1 4,0 1 3-6,0 1-2 7,1-1-1-7,3-1-2 8,-1 2-1-8,-2-1-16 8,3 0 17-8,-4 2 1 8,1-1-18-8,-2-1 3 8,-1 2-3-8,-1-1 17 8,-1 1-1-8,0 0-8 9,0 1 10-9,-2-1-11 7,1 1-1-7,-2 0 1 11,0 0 12-11,-2 0 1 5,1-1 11-5,0 1-8 8,0-2 11-8,-1 2 4 8,2 0 10-4,-1-1 12 0,0 0-7 0,0-1-9 0,-1 0 0-4,-2 1 3 8,1-1 13-8,-1 1 16 8,-2-1 0-8,-2 0 2 9,-1 1 0-9,-1 1 6 8,-1 0 13-8,0 0-7 8,0 0-15-6,0 0-19 4,-1 0-19-2,-1 0-18 0,2 0-11-2,0 0-26 3,0 0-13-1,0 0-12 1,0 0-6-5,0 0-6 8,0 0 12-8,0 0 9 7,0 0 6-7,0 0-3 8,0 0 2-8,0 0 7 9,0 0-9-9,2 0 9 7,-2 0 7-3,1 0-14 0,2 0-18-1,-1 0-28 3,1 0-23-6,-2 0-58 7,0-2-61-7,-1 1-66 9,0 1-120-9,0-2-178 8,0 0-142-8</inkml:trace>
    </iact:actionData>
  </iact:action>
  <iact:action type="add" startTime="48773">
    <iact:property name="dataType"/>
    <iact:actionData xml:id="d2">
      <inkml:trace xmlns:inkml="http://www.w3.org/2003/InkML" xml:id="stk2" contextRef="#ctx0" brushRef="#br0">1096 9621 220 0,'0'0'668'9,"0"0"-352"-8,0 0-222 9,0 0-68-9,0 0 23 7,0 0 55-7,0 0 20 8,0 0-30-8,0 0-25 8,-8-2-4-8,8 2 9 8,-2 0 7-8,1 0 1 9,1 0 21-9,0 0 20 8,-3 0 10-8,3 0 3 7,-2 0-14-2,1 0-19-2,1 0-19-3,-3 0-26 9,3 0-10-9,0 0-13 8,0 0-12-8,0 0-1 8,0 0-12-8,0 0-10 8,0 0-32-8,0 0-20 8,1 0-28-8,1-3-3 7,2 3-14-7,2-1 10 9,3-1 84-8,1 0 3 6,3 1 26-4,1-2-24 1,2-1 7 2,0 3-5-7,0 0-8 4,1-2-5 6,0 2 7-9,-2-1-1 8,-2 2-22-8,4 0 15 0,0 0 10 7,1 0 45 2,2 0-45-9,0 0 2 7,3 0-1-7,0 2 19 0,3-2-7 8,3 0 12 1,1 0 4-9,3-4-3 8,6-2 3-8,5-1 51 0,3-2 7 7,6-1-13 2,1-2-32-9,2 0-30 8,3-1 23-8,3 0 10 0,-3 1-32 7,0 1-12 2,-3 1-2-9,-8 1 0 8,-2 4-15-8,-10 1-10 0,-6 4 23 6,-5 0-10-6,-8 0-22 9,-4 0-10 0,-3 0 10-9,-3 4 19 0,0-1 3 7,1 1 13-7,-3-3 3 13,3 5 1-9,1-6 8-4,2 4-9 0,-1-3 0 6,6 4 19-6,-2-4-6 9,2 0-14 0,1-1 40-9,2 0-29 0,0 0 38 7,-2 0-38-7,2 0 0 8,-3-1-3 1,-2 1-10-9,-2 0-16 0,-5-1 5 7,-1 1 11-7,-1 0 0 8,-3 0 0 1,-2 0 0-9,0 0 25 6,0 0 23-1,0 0 13-5,0 0-1 3,0 0-9 7,0 0-10-10,-3 0 4 2,-1 0-1 3,-2 0-44-5,-1-3-16 8,-2 1-15-8,-2 0-1 8,-1-1-9-8,0 1 28 7,-2 1-13-7,1-2 11 9,-1 3-20-9,-1-1 15 8,-1-1 20-8,3 0 12 8,-4 0-12-1,4 0-13-6,-3-1-22-1,3 0 33 8,0-3-1-8,0 1-32 8,3-1 3-8,-3 1 13 8,3-1 3-8,0-1 13 8,2 0 3-8,-3-2-20 8,3 2 20-8,-1 0 34 8,-1 0-34-8,1-2 0 8,-1 5 40-8,2 0 11 8,0-1-19-2,3-1-29 0,-3 3-1-6,4-1 36 4,-2-1-3-1,4 4 0 2,-1-1-9-5,1-1-1 8,1 3-6-8,1-1-3 8,0 1-3-8,0 0-10 8,0-1-3-8,0 1 0 8,0-1-22-8,0-1 0 7,0 2 19-7,1 0 0 9,-1 0-13-9,0 0-3 8,0 0-6-8,2 0-1 8,-2 0-2-8,0 0-4 8,1 0 7-8,2 0 25 8,0 2 0-8,2 0 19 8,3-1-17-8,-1 3 17 7,3-2-19-7,1 4-16 8,3-3 16-8,1 0 40 8,0 1-39-8,5 2 17 9,-1-4-5-9,1 3 12 8,3-3-21-8,3 3-1 8,-3-1 0-8,1-2-1 8,1 1-1-8,2-1-1 8,-1-1 3-8,-3 0-3 8,3-1-18-8,-1 0 18 8,-2 0 13-8,-2 2-10 7,-5-1-3-7,-2-1-12 9,-5 2-1-5,-4-2-16 0,-2 1 13-4,-3 0 16 7,0 1 26-7,0-1 28 9,0-1 16-9,0 1-1 8,0-1-12-8,0 1-9 8,0-1-23-8,0 0-22 8,0 0-3-5,0 0-19 1,0 0-12-4,0 0-1 9,0 0 4-9,0 0 12 8,0 0 16-4,0 0 2 0,0 0 10-4,0 0 14 7,0 0 9-7,0 0 12 8,0 0 3-8,0 0 1 0,0 0-13 8,0 0-4 1,-2 0-9-9,1 0-3 8,1 0 0-8,-2 0 3 6,2 2 4-6,-1-2 9 10,-2 2 0-10,0-2-4 8,0 0-9-8,-2 0-24 0,-1 1-1 7,0-1-3 2,-2 3-16-9,3 0 7 8,-1-2 10-8,-1 3 0 0,1-4-11 7,0 6-2 2,-1-3 11-9,-1 1-11 8,-1 1 12-8,2 1-14 0,-6 2 16 6,1 3-2 4,-4 2-29-10,2 4 20 7,-3 1 10-7,-1 1 2 0,0 4 15 8,-1 0-15 0,-3 1-6-8,1-1 6 9,-1-1 25-9,2-1 8 0,1-3-11 6,5-4 40-6,-2-2-52 8,4 1-10 2,-1 2-22-10,-1-2 22 0,4-3 0 6,0-2 4-6,4-3 17 8,3-3-2 1,2-1 0-9,1-1 0 7,0 0 12-6,0 0-3-1,0 0-10 7,0 0-16 2,0 0 0-8,0 0-2 2,1 0-13 1,-1 0-2-4,2 0 2 7,-2 0 12 3,0 0 1-10,0 0 1 0,0 0 12 7,0 0-1-7,0 0-10 7,0 0-2 3,0 0-2-10,0 0-17 6,0 0-6-6,0 0-3 0,0 0-3 8,0 0 0 1,0 0-10-9,0 0-6 3,0 0-13 1,0 0-3-4,0 0-6 8,0 0-16-8,0 0-19 9,0 0-10-9,0 0-13 8,0 0-35-4,0-1-65 0,1-2-69-4,-1-3-124 8,3-2-154-8,-3 1-893 7</inkml:trace>
    </iact:actionData>
  </iact:action>
  <iact:action type="add" startTime="55740">
    <iact:property name="dataType"/>
    <iact:actionData xml:id="d3">
      <inkml:trace xmlns:inkml="http://www.w3.org/2003/InkML" xml:id="stk3" contextRef="#ctx0" brushRef="#br0">19276 4664 178 0,'0'0'1225'1,"0"0"-1086"8,0 0-90-8,0 0 42 8,0 0-52-8,0 0-9 12,0 0 2-12,0 0 4 4,0 0-18-4,0 0-18 8,-11-47-2-8,11 43-4 7,0 0 6-7,0-1 48 9,0 1 89-9,0 1 41 8,-3-3 26-8,2 1-52 8,-1 1-17-8,-1-1-32 8,0 0-3-8,0-1-68 8,-1-1 10-8,1 0-20 8,-1 0 17-8,-1 0 15 7,-1 1-25-3,1-1-29 0,-1 1-11-4,2 0-31 9,-3-1 40-9,0 3-24 8,-1-3-19-8,-2 1 0 8,1 1-19-8,-3 1 32 7,1 1-16-3,-3-3 15 1,1 3 30-1,-1 1-55 0,1 0 13-4,0 0 26 8,-2 2 15-8,5 0-28 8,-2 0 3-8,1 0-13 8,1 0 10-5,0 0 16 2,2 0 16-5,-3 2 0 8,0 0 3-8,2 0 0 9,-2 1 10-5,-2 0-13-1,0 1 3-4,1 2 13 10,-2-2 20-9,-1 3-25 8,0 0-11-5,0 1-29 1,-2 2 29-4,1 2 0 9,-1-1 10-9,1 3 42 7,1 2-20-7,2-2-28 8,-2 2 12-4,1 0 16-4,0 0 0 3,3 1-19 7,-1-3-12-10,2 1 18 0,1 1 1 7,-2-1-1-7,2-1-3 8,2 2 7 1,0-2 6-9,-2 1-7 8,5-2-19-4,-2 1 10-4,3 1-11 8,0-1 2-4,3 0 15-4,-1 0 3 8,1 1-20-8,0-3 18 0,0 4-4 11,1-1 0-6,1-1-3-5,1 0 3 8,1 3 0-8,-1-3-3 0,1 3 6 12,0-1 6-8,-1 1-2-4,0 0-20 8,0-2 23-8,1 4-4 0,-1-5-3 7,0 3-6 2,0-1 3-9,0-1-14 8,3 2 0-9,-1-3 0 1,1 1 14 7,0-1-14-7,1 0 14 8,0-1 10 1,-1 0-10-9,1 0-15 0,1-2 1 8,-1 0 0-8,3-3 1 8,-1 3 20 1,1-3-4-9,3-2 16 0,0 0 32 7,5-2 15-7,1 0-19 8,4-1-2 1,3-3 2-9,4 0 16 0,-1 0-54 7,3 0 9-7,-2-4-30 8,-1-3 15 1,-2 0 3-9,-4 0 15 3,-1-3 4 1,-2 2-16-4,2-2-22 8,-3 1 10 1,1-1-13-9,1 0 0 0,-2 1-10 7,0 2 10-7,-2-1 19 8,-3 0 3 1,0 1 17-9,-2-3 26 0,-3 2-3 7,1-3-21-7,-1 0-7 8,-1-1 4-8,-2-1-1 8,2 0-9-8,-3-1 0 8,2-1-14-4,-2-1-14 0,1 1-25-4,1-3 25 8,-1 1-12-8,2-1 12 8,-1-1-31-8,-1 1-13 8,1-1 43-8,3-1-2 8,-4 1-9-8,1-1 0 8,1 1 11-8,0 0 0 8,-1-2-33-8,1 1-3 8,-2 1 21-4,-1-2 1-1,2 2-7 1,-4-1 22 1,0 2-13-1,-1 0 13 0,-2 1 0-4,0 3 14 8,-3-2-14-8,-5 1 0 8,-3 0-13-8,-1 2 10 8,-3-1-31-4,0 1 0 0,-3 1-11 0,-1 3 10 0,-1 2 7-4,-3 2-38 8,1 1 22-8,-1 2-31 8,1 2 15-8,-1 0-10 8,4 7 16-8,1-1 32 8,2 1-16-4,1 3-6 0,4-2-26-4,1 2-80 8,3 2-102-8,2-4-89 7,5 2-141-7,0-2-209 9,0-3-678-9</inkml:trace>
    </iact:actionData>
  </iact:action>
  <iact:action type="add" startTime="62379">
    <iact:property name="dataType"/>
    <iact:actionData xml:id="d4">
      <inkml:trace xmlns:inkml="http://www.w3.org/2003/InkML" xml:id="stk4" contextRef="#ctx0" brushRef="#br0">2246 12144 1000 0,'0'0'257'5,"0"0"-257"-2,0 0-32 3,0 0-34 0,0 0 66-3,0 0 13 3,0 0 98 1,0 0-3-4,0 0-14 3,0 0 10 0,0 0 20-3,0 0-4 3,-7-4-19 0,7 4-17-3,-2 0-13 3,1 0-9 0,1 0-7-3,0 0 7 3,0 0-11 0,0 0-5-3,0 0-4 3,-1 0 3 0,1 0 3-3,0 0-6 3,0 0-3-3,0 0 3 3,0 0 3 0,0 0 0-2,0 0 4 1,0 0-7 1,0 0-17-3,0 0-9 3,0 0-3 0,0 0 3-2,0 0 7 1,0 0 12 1,0 0 7-3,0 0 3 3,0 0 6 0,0 0-6-2,0 0-13 1,0 0-30 1,0 0-2-3,0 0-26 3,0 0-25 0,0 0-7-2,0 0-9 1,0 0-23 1,2 0-19-3,3 0 9 3,4 0 100 0,1 3 26-2,4 0 28 1,2-1-18 0,6-1-23-2,2 2 12 3,3-1 24 1,5-1-20-4,3 3-4 2,2-3-9-1,4-1 17 1,0 0-31 1,3 0 20-3,0 0 1 4,-2-1-22-2,-1-3 24-1,-3 3-23 1,-5-1 1 1,-2-1-1-3,-4 3 14 4,-5-2 0-2,2-2 6-1,-4 1-19 1,-4-1 13 1,1 2-12-3,0-2 21 4,-3 2-9-1,-1-3-13-3,0 3-2 2,-2-1-1 1,1 1-12-3,-1 1-1 4,-2 0-3-2,3-1 3-1,-3 2 10 1,0-1-20 1,0 1 7-3,4 0 16 4,-3-1-19-2,2 1 6-1,-1 0 13 1,4-2 15 1,-3 1 5-3,1-1 8 4,-1 1-8-5,1 1-4 5,-4-1-14-2,-5-1-1-2,0 2-1 3,-1 0-1 1,-3 0 1-5,0 0 29 5,0 0 9-2,0 0 3-2,0 0-18 3,-7 0-14 1,1 0-9-5,-4 0-147 5,-3 0-13-2,0-1 57-2,-4 1-9 3,1-1 41 1,-1 0 0-5,1-3 16 5,0 4 29-2,0-3-9-2,3 1-1 3,3 0-29 1,0 0 33-5,0-1 9 6,3 1 4-3,1-1-26-2,0 2-85 3,3-2 4 1,0 1 35-5,-1-1-3 5,1 0 29-3,3 2 41 0,-4-1 24 1,1-1 3 2,1 2 39-5,0-2 0 6,-1 1 7-7,-2 0-10 6,-2 0 33-1,2-1 38-3,-1 1-32 3,-3 2 19 1,2-3 23-6,-5 3-30 5,4-2-6 0,-1 0 0-3,-1 1 45 3,3 0 12 1,1-1-19-4,3 2 25 2,3-1 7 1,0 1-24-3,0 0-101 3,0-3-29 1,0 2-39-5,0 1-24 4,1 0-23 0,4 0-19-3,1 0-20 3,5 0 125 1,2 0 0-5,2 0 35 4,3 0 3 0,2 0 1-3,-1 0-26 3,0 0-13 1,1 0-21-5,-1 4 21 4,1-3 2 1,-1 1 1-5,1 2-3 4,1-2 0-3,0 1 13 3,-1 0-12 0,0 1 38-3,-4-1-39 3,3 1-13 0,-3-1 0-3,-1 0 0 4,-3 1 10-2,2-1-19-2,-4 2-4 3,1-1 1 0,-3-1 6-3,1 1 17 3,-2 0-1 0,-1-1-35-3,1 2 25 3,-1-1 10 0,-2-2 0-3,3 3-1 3,-1-3-8 0,-1 1 12-3,1-1 1 3,0-1 12 0,0 2 9-3,0-2 0 3,1 0-2 0,-1 1-8-3,-2-2-10 3,-1 1 1 0,0 1 9-3,-3-2 1 3,1 0 6 0,-1 0 36-3,0 0 21 3,0 1 10-2,0-1-3 1,0 0-7 1,0 0 3-3,-1 0 10 3,-1 1 2 0,1-1-3-2,-1 2-19 1,1-2-18 1,0 0-23-3,-1 0-25 3,2 0 10 0,-1 0-12-2,1 0-1 1,0 0-32 1,0 0-5-3,0 0-4 3,0 0 0 0,0 0-3-2,0 0 9 1,0 0 4 1,0 0-4-3,0 1-6 3,-2 1 0 0,-1 0-16-2,-2 4 35 1,-2 3 22 1,-2 3 0-3,-3 2 16 3,-2 2-16 0,1 1 1-2,-4 1 1 1,-2 1 14 2,0 0-15-5,-1 1 15 4,0 1-14 0,-3-2 0-2,3-2 1 1,1 1-1-1,0-4 0 1,5-3 2 1,7-4-4-3,1-1 0 4,3-5-2-2,3-1-1-1,0 0 2 1,0 0-1 1,0 0 2-3,0 0 0 4,0 0 22-2,0 0 23-1,0 0 5 1,0-1 3 1,1-1-8-3,1-2-45 4,-2 4-10-2,0 0-15-1,0 0 0 1,0 0 3 1,0 0-7-3,0 0-43 4,0 0-86-2,0 0-62-1,0 6-64 1,-3-2-138 1,0 4-82-3,-3 6 101 4,-1-4-326-2</inkml:trace>
    </iact:actionData>
  </iact:action>
  <iact:action type="add" startTime="64370">
    <iact:property name="dataType"/>
    <iact:actionData xml:id="d5">
      <inkml:trace xmlns:inkml="http://www.w3.org/2003/InkML" xml:id="stk5" contextRef="#ctx0" brushRef="#br0">3650 12664 413 0,'0'0'287'3,"0"0"-287"0,0 0-55 3,0 0 6 1,0 0 29-5,0 0 20 4,0 0 33 0,0 0 71-2,0 0 30 2,0 0 55 1,0 0 61-5,0 0 53 4,4-18-14 0,-4 16-29-3,0 2-46 3,0 0-43 1,0 0-32-5,-1-1-7 4,-1 1-16-3,-2 0-36 3,4 0-16 0,-3 0-16-2,2 0-3 0,1-1-10 2,0 1-17-3,0 0-18 3,0 0-16 0,0 0 0-3,0-1 14 3,0 1 2 0,0 0 12-3,0-1-9 3,4 0 0 0,-1-3-2-3,1 3 2 3,2 0 39 0,4-2 6-3,1 1-13 3,1-2-13 0,0 2-20-3,2-3 0 3,2 2 1 0,-2 0 13-3,1 1-16 3,2-1-2 1,-2 1-1-5,0 1-9 4,-2-2-1 0,5 1-6-3,-2 1 4 3,1-2 15 0,2 3 22-3,1-2 4 3,1 1-26-3,0-2 1 3,0 0 8 0,2 1-9-2,-1 1 0 1,-2-1 1 1,2 0-1-3,-2 1-22 4,-1 1 22-2,1-2-1-1,-4 1 1 1,2 1 0 1,-3-1-1-3,2 1-1 3,-1-1-1 1,-3-1-10-5,0 2 12 5,1-1 1-1,-1-1 13-3,3 1-1 4,-3 0-10-2,4 0 2-1,-2-1-1 0,2-1 25 2,-1 1 20-3,4 0-13 3,-1-2-10 0,-2-1-9-2,2 2-15 1,-2-1 3 2,0 2-4-5,-2-1-2 4,-1 1-11 0,-1 0 0-2,-2 1-19 2,0 0 4-4,-4 1-1 4,3 0 10 0,-3 0 0-3,-1 0 6 4,1 0 10-2,-1 0 1-1,1 0-1 1,-1 0 1 1,0 1 2-3,1-1 0 4,-1 1 2-1,4-1 20-3,-3 0-3 2,3 0 0 2,0 0 7-4,2 0-7 4,1 0-7-3,0 0 14 0,0-2-23 1,1 2-2 1,-1-1 13-3,0-1-14 4,-3 2 0-2,-1 0-3-1,0 0-20 1,-1-1 4 1,-2 1 3-3,-2 0 0 4,-1-2 13-2,0 2-9-1,0 0 10 1,0 0 0 1,-2 0 0-3,3 0 2 4,1 0 2-2,-3 0 0-1,3 0 1 1,1 0 0-2,1 0 13 3,1 0-4 2,1 0 4-6,1 0-12 4,2-1-2-1,-1 0 17-2,0 0-17 3,1 1 1 1,-2-2 10-4,1 1-13 3,-3 1 0-1,2-1 0-2,-2 0-1 3,-3 1-15 1,4 0 3-4,-5 0 10 4,1-2-16-2,-1 2 16-2,-1 0-13 3,-2 0 3 1,2 0 10-5,-1 0 1 5,2 0-2-2,-3 0 3-2,1 0 0 3,-1 0 1 1,2 0 1-5,-3 0 3 5,1 0 12-2,1 0-1-2,-2 0 5 3,0 0 5 1,0 0 0-5,0 0 1 5,0 0-1-5,0 0-3 4,0 0-3 0,0 0 10-3,0 0-4 3,0 0 16 1,0 0 0-5,0 0 10 4,0 0 12 0,0 0 15-3,0 0 1 3,0 0-9 1,0 0-14-5,0 0-16 4,0 0-21 0,-2 0-19-3,2 0-13 3,0 2-28 1,-1-2-28-5,1 0-38 4,0 0-41 0,0 0-51-3,-2 1-65 3,1 0-119 1,0 3-172-5,-2 1-93 4,-3 0-329 0,-3-1 201-3</inkml:trace>
    </iact:actionData>
  </iact:action>
  <iact:action type="add" startTime="89344">
    <iact:property name="dataType"/>
    <iact:actionData xml:id="d6">
      <inkml:trace xmlns:inkml="http://www.w3.org/2003/InkML" xml:id="stk6" contextRef="#ctx0" brushRef="#br0">1987 14422 28 0,'0'0'105'5,"0"0"-14"-3,0 0-6 4,0 0-4 0,0 0-6-3,0 0 30 3,0 0 38 1,0 0 20-5,0 0 0 4,0 0-13 0,0 0-4-3,0 0 7 4,-4 3-3 0,4-3-10-5,0 0-20 4,0 0-23 0,0 0-9-3,0 0 12 3,-2 0-9-3,2 0-16 3,0 0-17 0,0 0-13-3,0 0-9 3,0 0-7 0,0 0 0-3,0 0-10 3,0 0-6 0,0 0 0-3,0 0-11 3,0 0 1-1,0 0-3-2,0 0-1 3,0 0-1 0,0 0 0-3,0 0 2 3,0 0 0 0,0 0 13-3,0 0-11 3,0 0 11 1,0-2-11-5,0 2-2 4,0 0-2 0,0-1-21-3,2 0-6 3,2 0 3 0,-1 0 26-2,2 0 17 2,3-2 34-1,2 1-19-2,1-3-9 4,1 1-20-1,4 2 8-3,-2-2-11 3,3 1-29-3,-2-1 14 2,5 2 14 1,-1-1-1-3,1-2 2 3,1 3 27 0,0-1-27-2,2-1-13 1,0 0 9 1,-2-1 4-3,-2 1 3 3,3-1 26 0,-1-1-26-2,0-1 23 1,0 2 15 1,2-4-2-3,-2 2-7 3,-1 0-6 0,1 1-25-2,-2-3 15 1,1 2-3 1,2-1 6-3,-2 0-3 3,2-1-15 1,1 1 3-4,-3-2 10 2,3 4-13 1,0-2-2-3,0 2-18 3,-1-1 7 0,-1 1-4-2,2 2 13 1,-1-1-16 1,-3 1 0-3,1 2 3 3,-3-1 0-3,-1 1 13 4,-1-1 2-2,-3 0 0-1,-3 3 1 1,0-1 0 1,-5 0 1-3,0 1 0 4,-2 0 2-2,-1 0 26-1,-1 0 12 1,0 0 17 1,0 0 16-3,0 0 0 4,0 0 2-2,0 0 11-1,0 0 12 1,0 0 9 1,0 0-3-3,-1 0-17 4,-2 0-25-2,-1-1-63-1,-1-1-44 1,1 1-19 1,0-2 41-3,-1 2-4 4,1-2-12-2,-2 2-13-1,2 1 1 1,1-1 2 1,0 1 16-3,0 0-19 5,2-1-6-3,-2 1-11-1,3-2 5 1,0 2-5 0,-2-1-12-2,1 1-4 4,-2-1 7-5,1 1-16 5,0-1-17-2,-1-1-32-2,-3 0-7 3,2-1 0 1,-2 0-39-5,-1 1 3 5,-2-2 42-1,1 2 58-4,-3-3 43 4,1 3 3 1,-4-2-59-5,4 1-35 5,-4-1-1-2,0 1 40-2,3-1 63 3,-2 0 31 2,1 2 62-7,1-1 30 6,2 1 8-2,2-1 34-2,3 0 55 3,-1 1 19 1,1 0 42-5,4 0-26 5,-1 1-33-2,1-2-69-2,0 3-54 3,0-1-68 1,0 1-13-5,0 0-9 5,0 0-1-2,0 0 7-1,0 0 0 1,0 0 0-2,0 0 3 4,0 0 9-1,0 0-15-4,0 0-3 4,0 0-14 0,4 0 17-3,-1 0 19 3,1 1 29 1,3-1 13-5,1 2-10 4,-1-1-16 0,0 0 0-3,2-1 4 3,-2 0-4 1,3 1 3-5,0-1 13 4,0 0 7 0,3 0 3-3,2 0-3 3,2 0 3 1,2-2 3-5,4-3-7 4,1 0 7 0,2 0-13-3,0-1-12 3,1-1-17 1,-1 2 13-5,-1-2-13 4,-2 0 9 0,-4 1-11-3,-2 1 0 3,-4 1-1 0,0 1-13-5,-6 3-13 4,-3 0-2-4,-1 0-5 8,-1 0 4-8,-2 0 10 8,0 0 6-8,0 0 11 8,0 0 1-8,0 0 1 8,0 0 3-8,0 1-3 8,0-1 0-8,0 0-3 9,0 0-13-9,0 2 13 7,0-2 2-7,0 0 1 8,0 0 13-8,0 0 12 8,0 0 11-8,0 0 9 8,0 0 6-8,0 0 7 8,0 0-1-8,0 0-2 8,0 0-4-4,0 0-3 0,0 0 3-4,0 0-3 8,0 0-10-8,0 0 3 8,0 0 1-8,0 0-4 10,0 0-3-10,0 0-10 6,-2 0-9-6,1 1-14 8,1-1-2-8,0 0-1 8,0 0-1-8,0 0-17 8,0 0 16-8,-2 1-13 8,1-1 14-8,1 3 0 8,-2-1-1-8,1 0 2 8,-2 2-1-8,0 1-1 8,0 0-10-8,-1 1 1 8,0 3 9-8,-2 0-10 10,0 3 13-10,-1 3 0 6,0 1-12-6,-2 5 12 8,-1 0 3-8,-2 3 0 8,0 2-3-8,-2 0 0 8,-1 2-1-8,0-2 1 8,0 3 0-8,-3-2 1 8,2-3 1-8,2 0 1 8,0-4-1-8,2-4 14 8,2-1 0-8,0-3 6 8,3-5 16-8,2-3 25 8,4-1 16-7,1-3-13 6,0 0-18-7,0 0 8 8,0 0 4-4,0 0 6 0,0 0 4 0,0 0-11-4,0 0 0 3,0 0-3 6,0 0-6-9,0-1-7 8,0 1-5-8,1 0-14 0,-1 0-8 7,0 0-14 2,0 0-2-9,0 0-3 8,0 0-19-8,0 0-3 0,0 0-9 9,0 0-9-2,0 0-23-7,0 0-24 8,0 0-14-8,0 0-15 0,0 0-1 7,0 0-12 2,0 0-26-9,0 0-72 8,0 0-106-8,0 0-140 0,3 0-104 12,1 0 115-8,1-4-327-4</inkml:trace>
    </iact:actionData>
  </iact:action>
  <iact:action type="add" startTime="94541">
    <iact:property name="dataType"/>
    <iact:actionData xml:id="d7">
      <inkml:trace xmlns:inkml="http://www.w3.org/2003/InkML" xml:id="stk7" contextRef="#ctx0" brushRef="#br0">3771 14668 83 0,'0'0'212'1,"0"0"-75"7,0 0-53 3,0 0 30-10,0 0 10 0,0 0 29 7,0 0-58-7,0 0-53 8,0 0 53 1,0 0 9-9,0 0 36 0,-17-67 0 7,17 66-26-7,0 1-23 7,0 0 0 2,0 0 10-9,-2 0 12 0,2 0 20 7,-1 1 3-7,-1 0-19 9,2 1-24-2,0-2-28-4,0 1-33 0,0 1-16 4,0-2-3-7,0 0 3 4,0 0 13 4,0 0 13-8,0 0 19 3,0 0 13 1,0 0 3 0,0 0-9 0,0 0-14-4,0 0-6 9,0 0 0-9,0 0 0 8,0-3-19-4,0 3 0 0,2-2-10-4,1 0 16 7,0-1 6-7,1 1 7 8,0-1-10-8,2 0 23 8,3 0-30-8,-4 0-27 9,3-1-4-9,-1 3 0 8,1-3-2-5,1 1-24 1,0 1 3-4,5-1 23 9,-2 2 0-9,2 0 0 7,2 1 0-7,0 0 0 8,0 0 0-8,-1 0-13 8,0 0 0-8,1 0-6 8,-2 0 16-8,-2 0 2 9,1 0-12-5,-3 0-6 0,1 0 18 0,-2 1 1 0,1 0 1 0,-3-1 12 4,3 0-10-8,-1 0-1 4,-2 2 14-4,3-2 10 7,-1 0 9-7,3 0-7 8,-1 0 4-8,-1-2-10 8,-1 0-9-8,4-1-12 8,-2 2-1-8,-2 0 0 8,4-2-2-8,-3 3-14 8,2-1 16-8,-1 1-1 9,1 0-1-9,-2 0-17 7,0 0 18-7,0 0-12 8,-1 0 13-4,-1 0 0 0,1 0 2-4,-2 0-1 8,3 1-1-8,-3 1 1 8,-1-1-1-4,0 0 0 0,1-1-1-4,0 1 0 9,-1-1 1-9,1 0 2 7,-1 2 0-7,0-2 11 9,1 0 3-9,0 0 3 8,0 0 12-8,2 0-8 7,1 0 5-7,-1 0-25 8,1 0 10-4,3 0-11 0,-3 0 14-4,4-2-13 8,2 0 13-9,0 1-15 10,0-2-1-9,-2 1 11 8,1 1-11-4,-5 0 0-4,1 1-15 8,-4 0-11-4,-1 0 1-4,0 0 3 8,1 0 0-8,-3 0 6 0,2 2 13 12,-1 0-9-8,0 1 12-4,3-2 2 8,-1 0 1-4,0 0 13-4,0 2-13 4,1-2 0 5,0 2 1-9,2-2 15 7,0-1-16-3,3 1 22 0,-1-1-9-4,-1 1-13 9,4-1-2-9,-2 0 2 7,-1 0 23-7,0 0 2 0,1 0-12 7,-1 0-16-7,-2 0 0 8,3 0 0 1,-3 0 0-9,0 0 2 0,1 0-1 12,-2 0-1-12,0 0 0 3,1 0-1 6,-2 2 0-9,1-1-18 0,1 1 16 8,-1-1-10-8,-2-1 13 7,-1 1 1 2,1 0 0-9,0-1-1 0,-1 2 1 7,1-1 1-7,1 0 1 8,1 0 16 1,-1-1-19-9,-1 2 1 0,2-2-1 7,0 1 1-7,0-1 12 8,0 0-11 1,2 0 0-9,0 0 11 0,-1 0 15 7,1 0-3-7,-1 0-4 8,-1 0-20 2,1 0-1-10,-3-1 0 0,0-1-2 6,1 2 2-6,0-1 0 8,1 1 1-8,-2-1 15 8,-1 1-13-8,4-1-1 8,-4 1-2-8,-1 0 0 8,3 0-2-8,-4 0-1 8,3 0 0-4,-1 0 0 0,-2 0 2-4,1 0 0 8,-1 0 0-8,0 0 0 8,2 0 0-8,-2 0 0 8,1 0-3-8,-1 0 3 8,3 0 1-8,2 0 1 8,-2 1 3-8,3-1 8 8,-1 0-10-8,4 0-2 8,-3 0 0-8,4 0 11 8,-1 0-8-8,0 0 28 8,3-3-29-4,-3 2 30 0,4-1-32-4,-2-3 15 8,1 2 13-8,-2-1-9 8,2 0-19-8,-3 0 0 8,1 1-19-8,-5 1 19 8,0 1 2-8,-1-1-1 8,-5 1-1-8,0 1-3 8,-2 0 3-8,-1 0 20 8,0 0 32-8,0 0 4 8,0 0 15-8,0 0 4 8,0 0-3-4,0 0-7 0,0 0-13-4,0 0-15 8,0 0-18-8,0 0-19 8,0 0-11-8,0 0-11 8,0 0-3-4,0 0-9 0,0 0 0 0,0 0 3 0,0 0 6-4,0 0 7 8,0 0 5-8,0 0 10 8,0 0-12-8,0 0-1 8,0 0-6-8,0 0-3 8,0 0-28-4,0 0-37 0,-1 0-36-4,-2 0-28 8,0 5-29-8,-4 2-75 8,-2 4-45-8,-2 3-128 8,-8 3-326-8,-2 0-729 8</inkml:trace>
    </iact:actionData>
  </iact:action>
  <iact:action type="add" startTime="119416">
    <iact:property name="dataType"/>
    <iact:actionData xml:id="d8">
      <inkml:trace xmlns:inkml="http://www.w3.org/2003/InkML" xml:id="stk8" contextRef="#ctx0" brushRef="#br0">2040 16290 409 0,'0'0'707'10,"0"0"-411"-9,0 0-263 7,0 0-20-7,0 0 32 9,0 0 125-9,0 0 25 7,0 0-56-7,0 0-64 8,0 0-27-8,0 0 21 9,0 0 21-9,0 0 14 7,0 0-1-7,0 0-16 8,0 0-22-8,0-2-26 9,0 2-20-3,0 0-16-4,0 0-3-2,0 0-2 0,0 0 1 6,0 0 1 3,0 0 22-9,0 0-5 8,0 0-14-4,0 0-3-4,0 0-16 3,0 0-7 7,0 0 1-10,0 0-11 8,0 0 1-8,0 0 0 0,0 0 3 7,0 0 6 2,0-1 7-9,2-2-7 8,1 3-12-8,4-3 35 5,0-1 55-4,5 0-10 9,0 0 0-10,3-1-29 7,2 0-14-7,1-2 0 8,2 1-1-8,1-2-1 8,0 1 0-8,1-1 0 9,1 0-4-9,2-2 3 7,-2 1 1-7,3-1 12 8,0-2-12-8,3 2-1 9,1-2 1-9,0 2-1 7,-1-2 0-7,-2 2 0 6,-1 0 0-4,-1 1-15 6,-3 0 15-8,-2 3-1 0,-4 0-13 7,-2 1 15-7,-4 3 4 8,-1-2-1 1,-2 1 10-9,-3 0 9 8,-1 1 4-8,0 0 6 0,-2 0 4 7,1 1 6 2,1-3-1-9,0 2-5 0,1-3-10 7,1 0-23-7,0-1-3 8,1 1-2 1,1-2-24-9,-1 1 3 0,5-2-2 12,-2 1 5-12,1-1 4 3,1-1-3 7,1 4-4-10,-2-2 20 0,2 1-26 6,-2-1-16-6,0 2-16 8,-2 0 6 2,0 0 6-10,-4 2 17 0,-1 0 16 6,-2 3 14-6,-1 0 2 8,0 0 16-8,0 0 13 8,0 0-6-1,0 0-20-5,-1 3 16-2,-2-1 17 8,0-1-10-8,0 0-26 8,-1 1-54-8,-3-1-27 8,3 0 16-8,-2 1 54 7,1-2 11-7,1 3 3 8,0-3-3-8,-2 0-42 8,2 0-7-8,1 1 10 8,-1-1 0-8,-1 0 17 8,1 1 21-8,-2-1-2 8,2 0 0-1,1 0-58-6,-1 0-7-1,-1 0-14 9,-2 0 21-9,1 0-7 8,-1 0-10-8,0 0 3 8,-2 0 10-8,0 0 52 7,1 0 13-7,-2 0 13 9,1 0 0-9,2 0-13 7,-3 0 0-7,3 0 1 8,1 0 14-8,0 0 24 8,2 0 10-8,1 0 39 9,2 0-14-9,1 0-9 7,0 0-3-7,0 0-4 8,-2 0-9-8,2 0-29 8,0 0-20-8,0 0 0 8,0 0 0-8,0 0 43 8,-1 0 18-8,1 0-3 8,0 0-12-8,0 0 18 8,-2 0 20-8,2 0 7 8,0 0-7-8,0 0-23 9,0-1-33-9,0 1-28 7,0-1-16-7,2 1-4 8,-1-3-12-8,4 2-16 8,0-1-23-8,2-1 51 8,2-1 20-8,5 1 36 8,-2-1 9-8,3 1-43 8,0 1-2-8,1-2 0 8,-2 1 0-8,1 0 29 8,4 1-6-8,-5 0 10 8,3 0-33-8,-1 1-3 8,-1-2 3-8,-2 1 0 9,1 1 2-9,-2-1 0 8,-1 0-2-8,-1 1 0 7,-3 1 1-7,1-1 0 9,-1 0 1-9,-2 1 0 7,1 0 0-7,-3-2 0 8,0 2 14-8,-1-1 10 8,-1 1-4-8,2-1 1 8,-3 0-1-8,4 0 7 8,-4 1-6-8,3-2-1 9,-2 0-3-9,-1 2-3 8,2 0-3-8,-2 0-10 7,0 0 20-7,0 0 6 0,0 0-7 8,0 0-19 0,0 2 0-8,0 0 13 8,0-2 12-8,-2 1-5 0,2-1-23 7,0 1-12 2,-1-1-7-9,-1 0 0 8,2 1-1-8,-1-1 20 0,1 0 3 7,0 0 13 2,0 0 0-9,0 0-4 8,0 0 4-8,0 0 0 6,0 0 4-5,0 0 8 9,0 0 7-10,0 0 7 7,0 0-4-7,0 0-3 0,0 0 0 7,0 0 0 2,0 0-6-9,0 1 0 8,-3-1-17-8,2 0-10 0,1 0-2 8,0 0 0 1,0 0-15-9,-2 2-8 7,1-1-5-7,1 1-7 0,-3 2 3 7,0 3 13 0,0 0 16-6,-1 4-1 8,1-1-18-9,-1 3 19 0,1 1-10 7,-1 2-16-7,-1 2 13 8,1 2 15 1,1-1 0-9,-1 5 0 0,-1-1 2 8,-2 1 1-8,2 1 18 7,-1-1-4 3,0-2-16-10,0 0 0 7,2-4 19-7,-3-1-19 0,1-3 3 7,3-2 0 2,-1-3 0-9,-1 0 10 0,4-3 0 10,-1-2 3-7,2-1 9 4,0-2 7-3,0-1 22-1,0 0 29-3,0 0 18 5,0 0 9-5,0 0 7 7,0 0-17-7,0 0-24 8,0-1-28 1,0 1-32-9,0 0-16 0,0 0-22 7,0 0-6-7,0 0-7 8,0 0-12-1,0 0-25-6,0 0-39-1,0 1-43 8,0 3-49-8,-1 3-46 8,-2 4 105 1,-4 3-84-9,3 3-185 0,-5-2-235 7,3-2-568-7</inkml:trace>
    </iact:actionData>
  </iact:action>
  <iact:action type="add" startTime="122716">
    <iact:property name="dataType"/>
    <iact:actionData xml:id="d9">
      <inkml:trace xmlns:inkml="http://www.w3.org/2003/InkML" xml:id="stk9" contextRef="#ctx0" brushRef="#br0">3956 16174 255 0,'0'0'170'1,"0"0"-33"0,0 0-72 7,0 0-65-7,0 0-2 8,0 0 2-8,0 0 7 8,0 0 77-8,0 0 4 8,0 0 65-4,-15-49 49 0,14 46-9 0,-2 1-83 0,0 0-41 0,1 1 12 0,-2-1-19 0,-2-1 16 0,2 1 13-4,-2-1-43 7,-1 1-25-7,1-1-2 9,-1 1-21-9,0-1 0 8,3 0 3-8,-2 1 20 8,0-1 11-8,3 0-33 8,-2 0 14-8,2 0 28 8,0-1-27-8,0 1-14 8,0 0 27-8,0-1 0 8,-1 1-9-8,1 1-19 8,0 0 41-8,-1 1 62 8,2 0 12-8,1 0-16 8,-2 1-29-8,3 0-19 8,-2 0-10-8,1 0-3 8,1 0-14-8,0 0-24 8,0 0-1-8,0 0-2 8,0 0 2-8,0 0 23 8,0 0 9-8,0-1 7 8,0 1-1-8,0 0-2 8,0 0-17-8,0 0-19 8,0 0-1-8,0-3-18 8,0 3-4-8,0 0-16 8,0 0-12-8,0 0-20 8,1 0-19-8,1 0 0 8,1 0 18-8,0 0 37 8,1 0 12-8,0 0 21 8,2 4-11-8,-2-2 10 9,2 1-20-9,0-1 23 7,1 1 1-7,-1 1 13 8,0-1-11-8,1-1-6 0,-1 0-11 7,2 0 14 2,-2-1 23-9,3 0-21 8,-2 1 31-8,1-2-14 0,0 1 0 6,-1-1 1 4,0 2 9-10,2-2-13 8,-2 0 10-8,-1 1-14 0,1-1-12 7,0 1 0 2,-1 0-1-9,0 1 1 8,-2-2 1-8,3 1-1 0,0-1 0 12,0 1 1-8,1-1 1-4,1 0 17 8,-1 1 1-8,1-1 9 7,-1 0-13-8,3 1 3 11,0-1-17-10,-1 0 14 8,1 0 10-8,0 0-10 0,-1 2-16 7,1-2 0 1,-2 2-1-4,3-1-25 1,0 0 26-5,-3-1 1 0,4 1 12 7,0 1 3-7,-1-2 0 7,0 1-14 3,0-1 17-10,-2 0-16 0,-1 0-3 7,-2 0-1-7,2 0-18 8,-2 0 6 1,1 0 13-9,0 0 1 0,-1 0 18 7,3 0-18-7,0 0 12 8,-1 0-11 1,1-1 21-9,1-1-22 0,-2 1-1 7,1 0 0-7,0 1-1 8,0 0-14 1,-1 0-4-9,1-1 19 0,-1 1 1 7,1 0-1-7,-1 0 16 7,3 0-3 3,-3 0-11-10,1 0 1 7,3-2 23-7,-3 0 12 0,3 1 14 8,-1-1-27-8,1-2-12 8,-2 0 29-8,2 1 9 8,0-1-9-8,-1 1-20 7,-2 1-3-7,1-2 17 9,-1 1 2-9,1 0-16 8,1 0-22-8,-3 1-1 8,1 1-21-8,0-3 6 8,0 4 3 0,-2-1 12-8,0 0-1 0,-1 1-27 8,-1-2 16-8,0 2 13 8,1 0 2-8,0-1 10 8,0 1-12-8,2 0 0 7,0-2 0-7,4 1 13 9,-3 0-13-9,6-1-22 8,0 0 22-8,-1 1 19 8,3-3-16-8,-1 3 12 8,0-2-15-8,1 2 0 8,-1-2 0-8,-3 2 3 7,-2-1 0-7,1 2-3 9,-3-1 1-9,-1 1-1 8,-1 0 4-8,-2 0-1 8,-2 0-3-8,1 0-12 8,-2 0 11-8,-2 0 1 8,0 0 2-8,1 0 0 8,-2 0 11-8,0 0 6 8,0 0-16-8,0 0 10 8,0 0 0-8,0 0-10 8,0 0-3-8,0 0 0 8,1 0-16-8,2 0-3 8,-2 0 19-8,2 0 13 8,2-2 6-8,-2 2 3 8,1-1 1-8,-1 1-4 8,3-2-18-8,-3 2 2 8,1-1 10-4,0 1-12 0,-1 0 15-4,1-1 9 8,1-1-3-8,-1 2-9 8,-1 0-13-8,4-1-2 8,-1 1 2-8,0-1 16 8,-1-1-1-8,1 2-15 8,1 0-1-8,-3-1-1 8,1 1-2-8,-1 0 3 8,-1 0 1-8,0 0 0 8,-1 0 0-8,-1 0 0 8,-1-1 1-8,0 1 2 8,0 0 0-8,0 0 16 8,0 0 9-4,0 0 7 0,0 0 19-4,0 0 16 8,0 0 25-8,0 0 18 8,0 0 0-8,0 0-2 8,0 0-8-8,0 0-6 8,0 0-4-8,0 0-10 8,-1 0-15-8,1 0-18 8,0 0-25-8,0 0-24 8,0 0-1-8,0 0-13 8,0 0-18-8,0 0-18 8,0 0-4-8,0 0-6 0,0 0-9 7,0 0-10 2,0 0-12-9,0 0-17 8,0 0-19-8,0 0-34 0,0 1-74 7,0 2-110 2,0 1-135-9,0 1-25 8,0 2-93-8,0-1-566 0</inkml:trace>
    </iact:actionData>
  </iact:action>
  <iact:action type="add" startTime="138257">
    <iact:property name="dataType"/>
    <iact:actionData xml:id="d10">
      <inkml:trace xmlns:inkml="http://www.w3.org/2003/InkML" xml:id="stk10" contextRef="#ctx0" brushRef="#br0">3617 16343 976 0,'0'0'283'1,"0"0"-231"0,0 0-49 6,0 0 39-6,0 0 23 9,0 0 10-9,0 0-10 8,0 0 0-8,0 0 26 7,0 0 49-7,-1-3 51 9,1 1 65-9,0 2 29 8,1-2-31-8,-1 0-39 8,0 2 0-8,0 0-15 7,0 0-22-7,0 0-24 9,0-1-19-9,0 1-25 8,0 0-25-8,0 0-25 8,0 0-14-8,0 0-17 8,0 0-17-8,0 0-12 8,0 0 0-8,0 0 0 8,0 0-1-8,0 0-1 8,0 0-11-5,0 0 1 4,0 0-4-7,0 0 14 6,0 0 1-3,0 0 1 2,0 1 3-5,0-1 19 8,0 0-9-8,0 0 2 8,0 0 4-8,0 0-4 8,0 0 1-8,0 0 2 8,0 0-15-8,0 0-3 8,0 0 0-8,0 0 0 8,-1 0-3-8,1 0-15 8,0 0-10-8,0 0-59 8,0 0-69-7,0 0-68 6,-2 4-79-7,1-1-185 8,-4 4-518-8,1-3-266 8,-11 7 498-8</inkml:trace>
    </iact:actionData>
  </iact:action>
  <iact:action type="add" startTime="142090">
    <iact:property name="dataType"/>
    <iact:actionData xml:id="d11">
      <inkml:trace xmlns:inkml="http://www.w3.org/2003/InkML" xml:id="stk11" contextRef="#ctx0" brushRef="#br0">3681 16861 1076 0,'0'0'719'1,"0"0"-359"7,0 0-165-7,0 0-24 8,0 0 77-8,0 0 19 8,0 0-56-8,0 0-74 9,0 0-42-9,0 0-18 7,0 0-8-7,0-11-2 8,0 11-4-8,0 0 3 8,0 0 0-8,0 0 3 8,0 0-6-8,0 0 10 8,0 0 8-8,0 0 3 8,0 0 6-4,0 0-3 0,0 0-13-4,0 0 0 0,0 0-12 7,0 0-10 2,0 0-5-9,0 0-17 8,0 0-2-8,0 0-10 0,0 0-2 7,0 0-13 2,0 0 9-9,0 0-11 8,0 0 0-8,0 0 0 0,0 0-1 7,0 0-1 2,0 0 1-9,0 0-1 8,0 0 0-8,0 0-1 0,0 0-1 7,0 0-12 2,0 0 2-9,0 0-8 8,0 0-22-8,0 0-28 6,0 0-40-5,0 0-44 9,0 0-28-10,0 1-43 7,0 0-66-7,0 1-98 0,0 0-78 7,0-1-148 3,0 4-128-10,0 0-74 7,-2 0 139-7</inkml:trace>
    </iact:actionData>
  </iact:action>
  <iact:action type="add" startTime="147839">
    <iact:property name="dataType"/>
    <iact:actionData xml:id="d12">
      <inkml:trace xmlns:inkml="http://www.w3.org/2003/InkML" xml:id="stk12" contextRef="#ctx0" brushRef="#br0">3595 17430 102 0,'0'0'1039'1,"0"0"-619"8,0 0-186-8,0 0-75 8,0 0 20 1,0 0 34-9,0 0-25 0,0 0-46 7,0 0-39-7,0 0-7 8,0 0 4-8,0 0 6 8,-1 0-14-8,1 0-8 8,0 0-8-8,0 0-9 8,0 0 0-8,0 0-7 8,0 0-3-3,0 0 0-2,0 0 0-3,0 0 9 8,0 0 3-8,0 0-6 8,0 0 3-8,-2 0 6 8,2 0-11-8,0 0-5 8,-1 0-9-8,1 0-22 8,0 0-13-8,0 2-10 8,0-2 1-8,0 0 13 8,0 0 3-8,0 0 6 8,0 0 3-8,0 0 6 8,0 0 6-3,0 0 13-2,0 0 5-3,0 0 1 8,0 0-10-8,0 0-15 8,0 0-15-8,0 0-18 9,0 0 0-9,0 0-1 7,0 0-1-7,0 0-1 8,0 0 0-8,0 0 1 8,0 0 0-8,0 0 1 8,0 0 2-4,0 0 0 0,0 0-1 0,0 0-1 0,0 0-1 1,0 0-2-2,0 0-10 1,0 0-2 0,0 0-4-4,0 0-8 8,0 0-7-8,0 0-19 8,0 0-12-8,0 0-9 8,0 0-16-8,0 0-41 8,0 0-55-8,0 0-62 8,0 0-107-8,-2 4-154 8,-3 0-244-8,2 1-329 8</inkml:trace>
    </iact:actionData>
  </iact:action>
  <iact:action type="add" startTime="156953">
    <iact:property name="dataType"/>
    <iact:actionData xml:id="d13">
      <inkml:trace xmlns:inkml="http://www.w3.org/2003/InkML" xml:id="stk13" contextRef="#ctx0" brushRef="#br0">3584 17900 43 0,'0'0'986'9,"0"0"-621"-8,0 0-176 0,0 0-69 7,0 0 3 2,0 0 17-9,0 0-13 8,0 0-30-8,0 0-42 0,0 0-16 7,0 0-13-7,0 0-10 8,0 0-3 1,-3 3 0-9,3-3 22 0,0 0 30 7,0 0 19-7,0 0 0 8,0 1 6 1,0-1 0-9,0 0 10 0,0 0 16 7,0 0 5-7,0 0 7 8,0 0 6 1,0 0 3-9,0 0-5 0,0 0-12 7,0 0-19-7,0 0-13 8,0 0-6 1,0 0 3-9,0 0-10 0,0 0-7 7,0 0-6-7,0 0-6 8,0 0-16 1,0 0-21-9,0 0-17 0,0 0-2 7,0 0-12-7,0 0-10 8,0 0-12 1,0 0-7-9,0 0-2 0,0-1 0 7,0 1 8-7,0 0 4 8,0 0 9-8,0 0 7 8,0 0 12-8,0 0-1 8,0 0 1-8,0 0-18 8,0 0-39-8,0 0-54 8,0 0-49-8,0 1-84 8,0 0-112-8,0 0-116 8,0 2-195-8,0-1-68 8,0 0-468-8</inkml:trace>
    </iact:actionData>
  </iact:action>
  <iact:action type="remove" startTime="163050">
    <iact:property name="style" value="instant"/>
    <iact:actionData xml:id="d14" ref="#d0"/>
    <iact:actionData xml:id="d15" ref="#d1"/>
    <iact:actionData xml:id="d16" ref="#d2"/>
    <iact:actionData xml:id="d17" ref="#d3"/>
    <iact:actionData xml:id="d18" ref="#d4"/>
    <iact:actionData xml:id="d19" ref="#d5"/>
    <iact:actionData xml:id="d20" ref="#d6"/>
    <iact:actionData xml:id="d21" ref="#d7"/>
    <iact:actionData xml:id="d22" ref="#d8"/>
    <iact:actionData xml:id="d23" ref="#d9"/>
    <iact:actionData xml:id="d24" ref="#d10"/>
    <iact:actionData xml:id="d25" ref="#d11"/>
    <iact:actionData xml:id="d26" ref="#d12"/>
    <iact:actionData xml:id="d27" ref="#d13"/>
  </iact:action>
  <iact:action type="add" startTime="167650">
    <iact:property name="dataType"/>
    <iact:actionData xml:id="d28">
      <inkml:trace xmlns:inkml="http://www.w3.org/2003/InkML" xml:id="stk14" contextRef="#ctx0" brushRef="#br0">5317 7390 1657 0,'0'0'588'1,"0"0"-472"8,0 0-99-8,0 0 21 8,0 0 72-8,0 0 29 8,0 0-39-9,0 0-100 10,0 0-48-9,0 0-46 8,0 0 7-8,0 0 10 8,-1-1 15-8,1 1 17 0,0 0 12 7,0 0 15 2,0 1 18-9,0-1 32 8,0 0 14-8,0 0 6 0,0 0-11 7,0 0 5 2,0 0 2-9,0 0 1 8,0 0 5-8,0 0 1 0,0 0-7 7,0 0 1 2,0 0 2-9,0 0 20 8,0 0 6-8,0 0 9 0,0 0 1 7,0 0-1 1,0 0 0-8,-2 0-19 9,2 0-4-9,0 0-9 0,0 0 0 7,0 0-6 2,0 0-10-9,0 0-10 8,0 0-15-8,0 0-13 0,0 0 0 7,0 0-23 2,0 0-18-9,0 0-25 6,0 0-26-5,2 0-19-1,4 1 12 7,2 3 93-7,7-2 6 9,1 2 38 0,5 1-37-9,4-2 2 0,1 2 13 7,8-1-3-7,-1-1-12 8,6 0 24 1,0 0-6-9,4-1 0 0,-1 1 1 7,0-3-17-7,1 0 23 7,-2 0-24 3,-4 0 9-10,-4 0-8 0,-4 0-3 7,-3 0 0-7,-4 0 0 8,-6 0-1 0,-1 0-1-8,-5 0-1 0,-1 0-16 8,0 1 6-8,-2-1 11 8,-1 3 2 1,0-3 0-9,-2 0 2 0,4 0 1 7,-2 0 16-7,0 2-3 9,1-2 0-9,3 0 9 6,-4 0 1-6,1 0 2 8,1 0 13-8,-4 0 1 9,1 0-8-9,-2 0 1 8,0 0-7-8,-3 0 7 8,2 0 15-8,-2 0 26 8,0 0 12-8,0 0 13 8,0 0 8-8,0 0 6 8,0 0-7-8,0 0-9 8,0 0-18-8,-2 0-23 8,2 0-15-8,0 0-18 7,0 0-7-7,0 1-2 9,0-1-15-9,0 0-1 8,0 0-19-8,0 0 1 8,0 0-7-8,0 0-2 8,0 0-1-8,0 0-3 8,0 0-3-8,0 0-6 8,0 0-13-8,0 0-11 7,0 0-20-7,-1 0-31 9,1 0-60-9,-2 0-55 8,-2 0-89-8,-4 3-150 8,-3-2-585-8,-7 3-739 8</inkml:trace>
    </iact:actionData>
  </iact:action>
  <iact:action type="add" startTime="169070">
    <iact:property name="dataType"/>
    <iact:actionData xml:id="d29">
      <inkml:trace xmlns:inkml="http://www.w3.org/2003/InkML" xml:id="stk15" contextRef="#ctx0" brushRef="#br0">6456 6650 122 0,'0'0'261'1,"0"0"-17"7,0 0-35-7,0 0-40 8,0 0-35-8,0 0-33 8,0 0-7-8,0 0-9 9,0 0-7-9,0 0-13 8,0 0 7-8,0 0 2 7,-2 0 17-7,2 0 26 0,0 0 3 8,0 0 4 1,0 0-11-9,0 0-26 7,0 0-28-7,0 0-17 0,0 0-4 8,0 0-5 0,0 0-4-8,0 0 3 8,0 0-3-8,0 0 0 0,0 0 3 12,0 0 10-8,0 0 7-4,0 0 2 8,0 0-3-8,0 0 4 0,0 0-4 8,0 0-7 1,0 0-2-9,0 0-7 8,0 0-3-8,0 0 0 0,0 0 3 6,0 0-4 3,0-1 4-9,0 1 0 8,0-1 3-8,0 0 16 8,2-1 0-4,-1 1-21 0,-1 0-30-4,2 1-19 8,-1-2 3-8,2-1 6 0,3-1 10 12,3-4 23-12,5 0-4 3,0-4-17 6,8-3-2-9,1-3-2 0,4-1 1 7,3-3 1-7,4-1 0 8,0-3-16 2,4-1 13-10,-1-1 3 0,5-2 0 12,0 0 0-11,-2 0 0 1,2 0 2 7,-6 2 0-9,-3 0-1 0,-4 3 27 7,-6 2-8-7,-6 2 2 7,-2 5-3 3,-7 1-16-10,-2 6 38 7,-6 2 42-7,0 2-8 0,0 1-30 7,0 1-8 3,0 0-37-10,-3 3-28 0,-1 0 6 7,1 0-6-7,3 0-23 7,-1 0-22-7,1 0-25 9,0 0-7-1,0 0 3-9,0 0 3 1,0 0 0 8,0 0 12-8,0 0 14 8,0 0 15-8,0 0 16 8,0 0 23-8,0 0 19 9,0 0 1-9,1 0 2 8,-1-1-3-8,1 1-14 7,1-2-5-7,-2 2 19 9,0-2 35-5,0 1 17 0,0 0-23 4,0 0-29-8,-3-1-174 0,-1 1-36 8,-3 0-52-8,-1-1 48 7,1 2-29-7,-2 0-76 8,0 0-62-8,-3 0-121 8,3 0 55-8</inkml:trace>
    </iact:actionData>
  </iact:action>
  <iact:action type="add" startTime="169677">
    <iact:property name="dataType"/>
    <iact:actionData xml:id="d30">
      <inkml:trace xmlns:inkml="http://www.w3.org/2003/InkML" xml:id="stk16" contextRef="#ctx0" brushRef="#br0">6956 6115 318 0,'0'0'359'9,"0"0"-105"-8,0 0-68 8,0 0-17-8,0 0-6 8,0 0-33-8,0 0-9 8,0 0-24-8,0 0-22 8,0 0 0-8,13-2-4 8,-7-1 55-8,5 0 43 8,-2 0-14-8,7-1-51 8,-2 1-21-8,5-2-25 8,1-1-13-8,2 0 1 8,1-1-8-8,1 1-6 8,-1 0 0-8,0-1-6 8,-1 1-26-8,-3 1 0 9,-2 1-3-9,-4 0 2 7,-3 3 0-7,-3 1-18 8,-4 0-17-8,-3 0 7 8,0 0 29-8,0 0 11 8,0 1 56-8,-1 0-15 8,-1 5-28-8,-1 0-23 8,-3 6 24-8,2 0 33 8,-4 4-20-8,2 2-15 8,-1 0-22-8,1 1-1 8,-1 1 0-8,4 2 0 8,0-3-13-8,3 1 12 9,0-2-2-9,0-1-20 7,0-1 4-7,0-3 3 8,3-5-3-4,0 0 17 1,2-1-14-5,-2-5 3 8,0 2 9-8,0-3-12 7,0-1-16-7,0 0-90 8,-2 0-103-8,2-1-108 8,-3-5 67-8,0-3-254 8,-1 1-980-8</inkml:trace>
    </iact:actionData>
  </iact:action>
  <iact:action type="add" startTime="170469">
    <iact:property name="dataType"/>
    <iact:actionData xml:id="d31">
      <inkml:trace xmlns:inkml="http://www.w3.org/2003/InkML" xml:id="stk17" contextRef="#ctx0" brushRef="#br0">6557 6883 969 0,'0'0'684'15,"0"0"-278"-14,0 0-195 3,0 0-43-3,0 0 48 7,0 0 23-7,0 0-25 9,0 0-57-9,0 0-45 8,0 0-30-8,0 0 7 7,0 0 3-7,-12-11-10 9,12 12-16-9,-2-1 0 7,0 0-3-7,2 1 3 9,-1-1 10-9,1 0 6 8,-2 0-8-8,1 0-17 7,-1 0-20-7,2 0-3 8,0 0 9-8,-1 0-8 8,1 0-1-8,0 0-3 8,0 0-13-8,0 0-2 9,0 0-15-9,0 0-1 7,0 0-22-7,0 0-24 8,0 0-26-8,0 0-21 8,0 2-19-8,1 0-23 8,2 6 9-8,4 2 126 9,2 6 19-9,1 0 0 8,3 7 6-8,1 0 0 7,3 4-22-7,2 1 16 8,3 2 3-8,1 1 10 9,2 3-19-9,-1-4-12 7,1 1 0-7,0-2-1 9,1-2 0-9,0-1-1 8,-1-2 1-8,-2-3 1 7,1-2 1-7,-2-2 1 8,-3-1 16-3,-2-5-19-2,-4-1-12 1,-2 0 9 1,-2-4 3-5,-3-1 2 8,0-3 20-4,-3 1-3-1,-2 0 3 0,1-3 9 3,-2 1 0-6,0-1 0 7,0 0 0-7,0 1-3 9,0-1-12-9,0 0-15 7,0 0 1-7,0 0-2 9,0 0 0-9,0 0-2 7,0 0-1-7,0 0-10 9,0 0 11-9,0 0 0 7,0 0 0-7,0 0 0 9,0 0-1-9,1 0-13 8,-1 0 1-6,0 0-10 4,0 0-3-6,3 0-13 0,-2 0-18 7,-1 0-20 1,2 0-9-8,-1 0-3 8,2 0-35-4,0 0-48-4,-3 0-45 10,4 0-62-8,-4 0-79 2,0 2-160 1,0-2-192-5,0 2-588 0</inkml:trace>
    </iact:actionData>
  </iact:action>
  <iact:action type="add" startTime="171128">
    <iact:property name="dataType"/>
    <iact:actionData xml:id="d32">
      <inkml:trace xmlns:inkml="http://www.w3.org/2003/InkML" xml:id="stk18" contextRef="#ctx0" brushRef="#br0">6813 7436 118 0,'0'0'666'13,"0"0"-347"-6,0 0-192-6,0 0-88 0,0 0-13 7,0 0 108-7,0 0 97 7,0 0 16 2,0 0-4-9,0 0-23 0,0 0-29 12,0 0-14-12,-23 10 6 7,23-10 3-2,0 0-19-5,3 0-50 0,-2-1-15 7,2-1-16-7,-3 2 2 8,3-1-43 2,0 1-14-10,2-1 10 0,-1-1 16 6,3 1-10 1,2-1-31-2,-2 2-16-2,2 0-16 0,2 0 0 1,-1 0 13-2,3 0 0-2,0 2-10 13,0 3 11-13,3 1-13 3,-3-1 2 6,3 1 10-9,-2 1 0 0,2 0-13 7,-3 0 15-7,4 0-12 9,-2 0-2-9,-1 0 2 8,1-1-3-8,-4-3 4 7,2 1 8-7,-3-2 1 8,-1 1-9-8,-1-3 10 8,0 0 2-8,-4 0 2 8,-1 0-2-8,1 0 1 8,-4 0 11-8,2 0 10 8,-1-3 13-5,1 1-35 2,-1-2-9-5,2 2-48 9,-2-1-32-6,-1 1-18 1,0 0-27-4,0-3-48 8,0 4-39-8,0 0-45 8,-7-1-258-8,-2 2-119 8,-1 0-398-8</inkml:trace>
    </iact:actionData>
  </iact:action>
  <iact:action type="add" startTime="171727">
    <iact:property name="dataType"/>
    <iact:actionData xml:id="d33">
      <inkml:trace xmlns:inkml="http://www.w3.org/2003/InkML" xml:id="stk19" contextRef="#ctx0" brushRef="#br0">7012 7090 98 0,'0'0'1563'9,"0"0"-992"-8,0 0-244 9,0 0-118-9,0 0-48 7,0 0-33-7,0 0-80 8,0 0-48-8,0 0-45 8,0 0 23-8,0 0 22 8,-13 23 67-8,13-12 13 8,0-3-16-5,0 1-16 2,0-1 0 0,2-1 3-5,1-2-4 3,1 1-12 5,-1 1-9-4,1-3 2 0,-1 3 4-4,1-1-4 0,1 4 14 8,1-2-8 0,-1 3-2-8,-1 0 6 8,2 2 12-8,-1 1-2 0,-1 3 5 7,2 2-15 2,-3 3-7-9,2 1-9 8,-2 3 3-5,-2-2 61-3,1 2-49 4,1-2-26 5,-2 2-11-9,2-5-2 8,0 1 0-8,2-4 1 0,-1-3-20 8,0-3 5 0,0-3-3-8,1-2 0 8,-2-4 0-3,-2-1-3-2,2-2 7-4,0 0 15 10,-3 0 19-9,3 0 3 8,-2-3 23-8,-1 1 20 8,2-5 10-4,-1-2-75-4,-1 0-31 3,0-2-217 6,-7 5-165-9,-8 1-548 0,0 3-630 7</inkml:trace>
    </iact:actionData>
  </iact:action>
  <iact:action type="remove" startTime="200836">
    <iact:property name="style" value="instant"/>
    <iact:actionData xml:id="d34" ref="#d28"/>
    <iact:actionData xml:id="d35" ref="#d29"/>
    <iact:actionData xml:id="d36" ref="#d30"/>
    <iact:actionData xml:id="d37" ref="#d31"/>
    <iact:actionData xml:id="d38" ref="#d32"/>
    <iact:actionData xml:id="d39" ref="#d33"/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6:06:34.31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4524">
    <iact:property name="dataType"/>
    <iact:actionData xml:id="d0">
      <inkml:trace xmlns:inkml="http://www.w3.org/2003/InkML" xml:id="stk0" contextRef="#ctx0" brushRef="#br0">17058 5327 226 0,'0'0'238'11,"0"0"-78"-10,0 0-20 6,0 0 36-2,0 0 33 0,0 0-34-4,0 0 27 8,0 0 13-8,0 0 22 8,0 0 6-8,0 0-13 8,0 0-27-8,0 0-19 8,0 0-20-8,0 0-23 8,0 0-39-8,11-5-38 8,-11 5-23-8,0 0-15 8,0 0-7-8,0 0-17 11,0 0 0-11,0 0 0 5,0 0 0-5,0 0-1 8,0 0 1-8,1 0 11 8,-1 0-10-8,0 0 16 8,2 0 4-8,-1 0 8 8,2-1 4-4,4 0 25 2,2-1 10-6,2-1 0 6,6 0-23-6,-1-2-13 8,6 1-21-8,-1 3-13 8,2-1 0-8,1 0-22 8,-1 2 6-6,-2 0 14 4,0 0-10-6,-1 0-7 8,0 1-10-8,-3 2 18 8,0-2 10-4,-1 3 1 0,0-3-16-4,0 1 14 8,-2 1-17-8,2 0 19 8,-1 1 0-8,-1-3 2 8,0 3 1-4,1-3 0 0,2 0 16-4,-2 0-3 8,3 1 22-8,-2-1-10 8,4-1 10-6,2 0-13 4,-2 0 3-6,5 0 1 9,1 0-1-4,1 0-6-3,0 0-3-1,1-1 0 6,0-2-19-7,-3 2 0 8,1 0-16-8,-3 1 0 8,-1 0 16-8,-5 0-12 8,0 0 10-8,-4 0-23 8,-1 0 6-8,-2 0 3 8,-1 0-3-8,-1 2 6 0,-1 1 10 10,1-2 1-4,-3 0-1-6,3 3-13 8,0-3 15-4,-1 2 1-4,2 0 2 3,2-3 14 6,0 1-3-9,2 0-1 8,1 1 10-8,1-2 3 0,0 0-3 7,4 0 3 2,0 0 4-9,1 0-28 8,-1 0 0-8,2 0-1 0,-1 0-2 7,-1 0 1 2,0 0-2-7,-2 0-13 4,1 0 14-6,-1 0-1 0,-1 0-19 7,-1 0 6 2,-1 0 14-9,0 0-10 8,0 0 12-8,-2 0 3 0,1 0-1 7,-2 0-1-7,0 0 0 8,0 0 1 1,1 0 0-9,0 0 10 0,1 0-12 7,-1 0 4-7,4 0-3 8,-2 0 1 1,4-2 16-7,-1 2 8-2,-1 0-13 5,2 0-12-5,-2 0-1 8,1 0 0 1,-2 0 1-9,1 0-1 0,-2 0-2 7,2 0 0-7,-1 3 1 8,0-2 0 1,1 0 1-9,0 1 1 0,0-1-1 12,1 0 0-12,-1-1 0 3,3 0 14 6,-2 1-13-9,3-1 2 0,2 0 12 10,-2 0-15-10,0 0 1 5,0 0-1 4,-1 0-2-9,3-1-1 0,-2 0-9 7,0 0 12-7,0 1 3 8,3-2 0-8,-4 2 10 8,4-1-10-4,-1 0-1 0,-1 0-1-4,0-1 1 8,0 1 1-8,-1 0-3 8,1-2 11-8,-1 2-11 8,1-1 0-8,0 1 3 12,0-3 15-12,2 3-16 4,-2-2 11-4,1 1-13 8,-2 1-13-8,-1-2 12 8,1 2 1-8,1 0 0 8,-4-2 3-8,2 1 9 8,-2 0-11-8,3 1-1 8,-1-2-2-8,-2 2 2 8,3 1 0-4,0-1 0 0,-1 1-2-4,0 0-16 8,-2 0 18-4,2 0 0 3,0 0-1-7,0 0 1 5,1 0 0-5,0 0 2 8,0 0-1-8,2 1 1 8,-2-1 1-8,0 0 0 8,0 0-1-8,-2 0-2 8,0 0 0-8,-2 0-1 8,1 0 1-8,-1 0-13 8,-3 0 10-8,2 0 0 8,0 0 3-8,-1 0 3 9,1 0-1-9,-2 0-2 7,4-1 0-4,-2-1 2 2,2 0 14-5,1 1-14 8,0-3-2-8,-1 1-1 8,-1 3-12-4,0-3 10 0,-1 2-16-4,-1 0 0 8,-2 1 16-8,1 0-15 8,-1 0 16-8,2 0-11 8,0 0 10-8,-2 0 0 8,2 0 0-8,0 0 1 8,-1-1-2-8,0 1 3 8,2 0 1-5,-1-3 2 2,-1 2 14-5,1 0-15 8,-1 1-1-8,-1-2-2 8,1 2 0-8,-1-1 1 8,0-1 1-8,0 1-1 8,0 0 0-8,0 1 0 8,0 0-1-8,2-1 2 8,-1 1 0-8,0-3 1 8,0 3 0-8,-2-1-1 8,1 0-1-8,-2 1 0 0,1-1-2 11,0-1 2-6,-2 2-1-5,-1-1 0 9,-2 1-1-9,1 0-16 7,-2 0 7-7,0 0 9 8,-2 0-10-8,2 0 1 8,-2 0 10-8,2 0-14 8,-1 0 3-8,2 0 13 0,0 0 0 7,1 0 13 2,3 0 3-9,-2 0-4 8,-1 0-9-8,-1 0 0 0,1 1 13 11,-2-1-3-5,1 0-10-6,-3 0 9 7,0 0 1-7,-1 0-1 0,1 0-9 10,-3 0 13-4,0 0 3-6,0 0-5 0,0 0-2 8,0 0 4-8,0 0-4 7,0 0 4 3,0 0 3-10,0 0-4 7,0 0 1-7,0 0 9 0,0 0 3 7,0 0 3 3,0 2 9-8,0-2 1 3,0 0-4-5,0 0 0 0,0 0 0 7,0 0-12 2,0 0-6-9,0 0-17 8,0 0-2-8,0 0-3 0,0 0-10 7,0 0 1-7,0 0 9 8,0 0-13 1,0 0 4-9,0 0-1 0,0 0 10 7,0 0 0-7,0 0 0 8,0 0 2-8,0 0 1 8,0 0 3-6,0 0 10 4,0 0-11-6,0 0-2 8,0 0 0 1,0 0-25-7,0 0-12 1,0 0-4 1,0 0-15-4,0 0-28 6,0 0-54 3,0 0-82-9,0-2-156 7,-3 2-219-7,0-1-443 0,-3-3-285 8</inkml:trace>
    </iact:actionData>
  </iact:action>
  <iact:action type="add" startTime="14988">
    <iact:property name="dataType"/>
    <iact:actionData xml:id="d1">
      <inkml:trace xmlns:inkml="http://www.w3.org/2003/InkML" xml:id="stk1" contextRef="#ctx0" brushRef="#br0">28772 5286 747 0,'0'0'417'1,"0"0"-121"7,0 0-45-7,0 0 2 0,0 0 19 7,0 0 10-7,0 0-47 8,0 0-61 1,0 0-4-9,0 0-1 6,-65-13-26-5,62 12 7-1,1 0-20 8,0-2-17 1,1 3-15-9,1-1-20 3,0 1-15 6,0 0 0-9,0 0 0 3,0 0-7 2,0 0 0-2,0 0-10 6,3 0-5-10,-1 0-23 1,0 0-18 8,-1 0-19-8,1 0-28 8,-1 0 19-8,-1 0 6 8,3 0-2-1,-1 0-5-6,2 0 12-1,1 0 17 8,1 0 12-4,5 3 7 0,0-1 9-4,1 2-12 8,1-2-15-8,4 2-1 8,3-1 0-8,0 1 0 8,5 1 3-8,3 0 0 8,1 0 9-8,3 0-11 8,3 1 21-8,-1-1-9 8,4-1 5-8,0-1-17 13,1 1 2-11,-1-1 10-1,0 0 8-1,2 0-18 8,0 0 32-8,1-2-14 8,2 3-8-8,0-3-12 8,0 2 0-8,-1-1 0 8,0-1-1-8,-1 1 0 8,-2 1 0-8,0-2-2 8,-2-1 2-8,-1 0-1 8,-2 0 0-8,-2 0 1 8,-4 0 2-8,-1 0 10 8,-1-1 4-8,-4-1-14 8,-2 1 1-8,0 1-2 9,0 0-1-9,-4 0 0 7,2 0-1-7,-1 0-15 8,2 0 14-8,1 3-10 8,2-1 9-8,1 2 2 9,3-2 1-6,1 3 15 1,1-3-2-4,0 2-12 8,-2-2 0-8,-4-1-1 8,0 2 0-8,-7-2-3 8,-3-1-13-8,-5 0 15 8,-4 0 1-8,0 0 12 8,-3 0 13-8,2 0 12 8,-2 0 3-8,0 0-9 8,0 0-6-8,0 0-7 8,0 0-5-8,0 0-13 9,0 0 0-9,0 0-16 7,0 0-12-7,0 0-5 8,0 0-1-8,0 1-3 8,0-1 3-8,0 0 3 8,0 2 3-8,0-2 3 8,0 0 3-8,0 2 4 8,0-2-1-8,0 0 3 9,0 0 1-9,0 0-1 7,0 0-12-7,0 0-46 8,0 0-93-8,0 0-50 8,0 0-13-8,0 0-18 8,0 0-69-8,0 0-149 0,0 0-221 7,-5 0-445 2,-3 0 403-9</inkml:trace>
    </iact:actionData>
  </iact:action>
  <iact:action type="add" startTime="19298">
    <iact:property name="dataType"/>
    <iact:actionData xml:id="d2">
      <inkml:trace xmlns:inkml="http://www.w3.org/2003/InkML" xml:id="stk2" contextRef="#ctx0" brushRef="#br0">17198 6302 1074 0,'0'0'170'9,"0"0"-170"-8,0 0-39 8,0 0 39-8,0 0 92 8,0 0 58-8,0 0-39 8,0 0-111-8,0 0-23 8,0 0 23-8,0 0 16 8,0-2 153-8,0 2 94 8,0 0 39-8,0 0-14 9,0 0-40-9,0 0-36 0,0 0-24 6,0 0-25 3,-2 0-14-9,0 0 0 9,-1 0-10-9,2 0-16 0,-2 0-17 6,1 0-5 3,-2 0-32-9,1-1-57 8,0 0 7-4,0-1 28-4,2 1-10 3,-2 0-23 6,2 1-13-9,-1-1 1 8,2-1 17-8,0 2-7 0,-3 0-9 8,0-1-2 0,-1 1-1-8,1-1-12 8,-4 0-22-8,-3 1 3 0,-2-2-50 7,-5 2 50 2,1-1 6-9,-5 1-1 8,0 0 26-8,-2 0 28 8,0 0-28-8,-3 0 2 0,2 0 12 7,1-1-2 3,0 0-12-10,0 1 3 0,5-2 16 6,3 2 15-6,3-1 0 9,4-1-33-1,2 2-1-8,3 0-12 0,1 0-4 7,2 0-9-7,0 0-15 8,0 0-13 1,0 0-3-9,0 0 11 0,0 0 4 8,0 0 13-8,0 0 12 8,0 0 16 0,0 0 1-8,0 0 24 0,0 0 26 8,0 0 9-8,0 0-7 7,0 0-12 3,0 0-7-10,0 0-15 0,0 0-16 11,0 0-3-10,0 0-3 1,0 3-19 8,0-1 9-10,-1 1 13 0,-1 1 3 6,-1 2 13-6,3 4-3 8,-2-3 11-8,2 5 1 9,-2 1-7-9,2-1-18 7,0 4 0-7,0-1 0 9,0 2 22-9,0 2-22 7,0 2 2-7,2 0-2 8,-1 1 25-8,0 1-24 8,-1 0 14-8,0-1 13 9,2 2 6-9,-1 2 28 8,-1 0-31-8,0-1 24 8,0 3-27-8,0-4-15 7,0 2 27-7,0-3-10 9,0 1-14-9,0 1-4 7,-3-2 7-7,2-3 2 8,0 2-18-8,1 1-2 8,0-3 26-8,0-2-27 8,0 0-2-8,0 0-1 8,0 1 2-8,0 1 1 9,0-3 1-9,0 4 0 7,0-1 8-3,0-1-9 1,0 2-1-5,-3-2 1 7,1 4 18-7,-1 0-5 9,-1-1-12-9,1 2 2 7,0 1 0-7,-1-2-3 9,1 0 2-9,0 0 0 7,0 1-2-7,0-3 0 9,0 1 11-9,-1 0-8 8,0-1 12-8,1-2-15 7,0 2 0-7,0-1 2 9,0-3 0-9,3 2 0 7,-1-1-2-7,1-1-13 9,0 1 12-9,1 0 1 8,2-1 0-8,0 1 1 8,2 0-1-4,0 1 0 0,-1 0 0-4,1 4 3 8,-2-4 16-8,0 3-19 7,0-1-3-7,-2 1 3 8,0-1 3-8,-1 0 17 8,0 0-20-8,0 0 0 8,0-2 15-8,0 2-12 9,-1 1 9-9,0-3-10 8,-1 2 10-8,-1-1-10 8,2-2 10-8,-1 1 13 7,2 1-24-7,-3-3 11 8,3 1 0-8,-3 1 10 9,3-2 5-9,-4-1-2 8,4 2-22-8,-4 0 36 8,3 0-2-8,-1 0-7 7,-1 2-5-7,0-1 8 9,2 2-5-9,-2-2 2 7,0 3-6-7,2 0-11 9,-1 0 13-9,1 0-26 8,-1-2-1-8,2-1 1 7,0 3 0-3,0-2 0-4,0 1 24 3,0-1-9 6,0 0-13-9,-1-2-1 9,-2 3 0-9,0-1 18 0,0 0-18 6,0-1 11 3,1 0 9-9,-1-1-21 8,0-2-2-8,1-1 2 0,1 1 2 7,-1-1 16 2,2-1-16-9,0 1 1 8,0-2-1-8,0-1-1 0,0 2 0 7,0 0 2 2,0-2 16-9,2-2-19 9,-2 1-2-9,0-1-1 0,0 0-10 7,1-1 11 1,-1 2 2-8,0-1 0 8,2 0 0-8,-1 2-1 8,1-2 1-8,1 1 1 8,-1-1 0-8,1 0 0 8,0 2 0-8,1-2 1 8,-1-1-1-8,-1 1 0 0,1 1 0 7,-2-3-1 2,3 3 3-9,-2-2-1 0,-1-2-2 8,1 2 0-8,-1-3-2 8,1 1-1 0,-1-1 1-8,1 0 2 0,-1 1 1 7,-1-1 1-7,2 0 2 8,0 2-1 1,-2 1 9-9,0-4-11 8,0 2-1-8,0-1 0 0,0 1 0 7,0-2 0 2,0 1 1-9,1 1-1 8,-1-2 0-8,2 1 0 0,-2 1 1 7,0 0 1 3,0-2-1-10,0 5-1 7,0-3 0-7,1 1 1 0,-1 1 14 7,2-1-12 2,-1-3 0-9,2 1 12 8,-3-3-15-8,2 0-1 6,1-2 0-1,-3 0-1-3,1-1 2 2,1 0 2 3,-2 0 1-6,1 0 9 3,0 0 3 1,2 0 1-3,0 0 5 3,0 0 6 1,1 0-9-5,-1 0 0 4,0 0-6 0,0 0 1-3,0 0 2 3,0 0-3 1,0 1 3-4,0-1-12 2,0 0 9 1,0 0-10-3,3 0 0 3,-3 0 1 1,3 0 9-5,1 0-9 4,3 0 18 1,0 0 0-5,4-2-2 4,0 1-18 1,0-5 1-5,2 4-1 4,2-2-1 0,0-1 2-3,4-2 16 3,0 2-17-3,1-1 0 3,-1-1 0 0,1 1 2-3,-1-1 12 3,1 2-14 0,-3-1 0-3,-4 2-1 3,2 3 0 0,-5-2 0-3,-1 0 0 3,0 2 2 0,-3 1 1-3,-2-1 0 3,-1 1-3 0,-2 0 0-3,-3 0-12 4,-1 0 10-1,0 0-1-4,0 0 0 4,0 0 0 0,0 0-12-3,0 0 3 3,0 0 0 0,0 0-7-3,0 1 1 3,-4 0 0 0,4 1 16-3,-1-1-13 3,1 0-27 0,0 1-31-3,0-2-9 3,0 0-9 0,0 0-18-3,0 0-10 3,0-2-5-1,0 0-2-1,1-1-33 3,0-1-65-5,2 0-166 4,-3-2-223 0,2-2-505-2,-2 3-359 1</inkml:trace>
    </iact:actionData>
  </iact:action>
  <iact:action type="add" startTime="22282">
    <iact:property name="dataType"/>
    <iact:actionData xml:id="d3">
      <inkml:trace xmlns:inkml="http://www.w3.org/2003/InkML" xml:id="stk3" contextRef="#ctx0" brushRef="#br0">17272 9622 778 0,'0'0'570'3,"0"0"-335"1,0 0-131 2,0 0-36-3,0 0 33 4,0 0 38-2,0 0-12-1,0 0-17 1,0 0-32 1,0 0-1-3,0 0-12 4,-5-17-4-2,5 15 1-1,0 2 18 1,-1 0 27 1,-1 0 37-3,2 0 20 4,-4 0 9-2,3 0-17-1,-2-1-26 1,0 1-22 2,2-1-10-5,-4-2 6 5,2 2-4-5,0-1-3 5,-1 1-11-1,0 0 14-3,-2 1 6 3,3-1-26 1,-1 1-12-5,1 0-21 5,0-2-16-3,0 1-4-1,0-1 4 3,2 0-9 2,-1 2-4-6,-1-2-2 5,-3-1-16-2,1 2 0-3,-1 0-28 5,-4-3 0 0,-1 2 3-6,-4-1-30 7,-3 1 12-3,-4 1 12-2,-4-2 31 3,-3 1-3 1,-3-2-4-5,-2 2 7 5,-5-4 0-2,2 2 19-2,-4-1-21 3,5 0 2 1,-1 0 0-5,2-1 6 5,6-1-6-2,5 2 0-2,2 0 31 3,6-1-6-3,8 5-10 3,3-1 28 1,5 0-9-4,0 1-34 2,0 1-3 1,2 0-31-3,4 0-24 3,-1 5 58 1,5 0 3-5,-1 0 9 4,0 1-11 0,-1 0 12-3,-2 1-1 3,-2-1 6 1,-2-3 10-5,-1 1 6 4,-1-2 0 0,0-1 3-3,0 1 15 3,0-1 6 1,-3 0 34-6,2-1 28 6,-2 0-10-1,1 0-22-3,1 1-15 3,0-1-6 1,-1 0-6-6,-2 1-19 6,4 1-8-1,-1-2-4-3,1 0-3 3,0 0-6 1,0 0 1-5,0 0-4 4,0 0 0-3,1 0 6 3,1 0 9 0,0 0 13-3,0 0 14 3,-2 0 19 0,1 0-7-4,0 0-11 4,-1 0-13 0,0 0-6-3,0 2-9 3,0-2-3 0,2 0-2-3,-2 1 2 4,0-1 3-1,0 0 3-3,0 0-3 3,0 0 0 0,0 1 3-3,0-1-3 3,0 0 7 0,0 0 2-3,0 0 3 3,0 0-3 0,0 1 12-3,0-1 0 3,0 0 15 0,0 0 0-3,0 0-3 3,0 0-8 0,0 0-19-3,0 0-25 3,1 0-14 0,-1 0-3-3,0 0 0 3,0 0 0-3,0 0 2 3,0 0-1 0,0 0-1-2,0 0-9 1,0 0 0 1,0 0 0-4,0 3-3 5,0 2 12-1,2 3 3-2,-1 2 3 1,1-1 8 1,1 3-11-4,0-1 0 5,1 1 0-1,0-1 1-2,-1 3-1 1,3 1-1 1,0 0-1-4,-1 3-1 5,1 2 1-1,2-1 2-2,0 4 1 0,-1-1 1 3,2 1 0-5,-2 0-2 5,2 2 0-1,-4-1-1-2,1 2 1 1,-1 1 1 1,-2-2 11-3,-3 4-12 3,0-3-1 0,0 1 0-2,0 1-1 1,-2 0 2 1,-1 1 0-4,2-3 0 5,-1 2-2-5,2-2-1 6,-1-1 2-3,1 2 1-1,0-1-3 1,0-1 3 1,0 3 0-3,3-3-3 4,0 1 0-2,3 0 2-1,0 1 1 1,0 0-1 1,2 0-2-3,0 2 2 4,1-3-2-2,1 4-9-1,-1-1 12 0,0 0 0 2,0-3-2-3,0 3-9 4,-2 0 11-2,2-1 0-1,-4-1 1 1,0 4-1 1,-1-3 1-2,-1-1 0 3,-1 2 0-2,-1-1-1-2,1-1 1 2,-2 2-1 1,0 1 0-3,0-2 2 4,0 0-2-2,0 1-2 0,0 0 2 0,0 0 0-2,0-2-1 3,0 2 1 1,0-2-2-6,5 0 0 7,-2 3 1-3,1-1 1-2,-1-3-1 3,2 4-11 1,-3 0 12-6,1-1 0 7,0 3 2-3,-1 0-1-2,-1-2-2 3,-1 1 2 1,0 0-2-5,0 0 0 5,-3-1-1-2,0 3-10-2,-2-1 12 3,-1 0 0 1,-2 1 0-5,-1 0 0 5,1 1 1-2,0-2 0-2,0 1 0 3,1-1 0 1,3-1 0-5,1 0-1 5,0 0 0-1,2 0-1-4,1-4 1 4,0 4 0 1,0-4-1-5,0 0 1 5,3 0-2-5,-2 0-1 4,2-3 3 0,-2 2 1-3,2 0-1 3,-3-2 0 1,2 1-2-5,-2 0 2 4,0 0 0 0,0 2 0-3,0 0 1 3,-5 0-1 1,0 0 0-5,-1 3 0 4,-2-2 2 0,2 1-2-3,-2-2-1 3,2 2-1 1,-1-1 1-5,3 0-1 4,-2 1-1 0,2-1 2-3,1 0-1 3,0-3 0 1,0 1-1-5,0-2 1 4,2 2 1 0,-2-2 1-3,1 1 0 3,-1-2 0 1,0 1 0-5,0-2 0 4,0 0-3 0,1-1 2-3,1 2 1 3,-1 0 0 1,-1-1 1-5,3 1 1 4,-3-2-2-3,3 0-2 3,-1-2 0 0,0 1 0-3,-1 1 2 3,1-2 0 0,1 2 1-3,-2-2-1 3,1 0-1 0,-1-1-2-3,1 2 3 3,1-1 1 0,-3 0 0-3,3 1-1 3,0-2-1 0,0-1 0-3,0-1 0 3,0 1-1 0,0 0 1-3,3-2-1 3,-2 1 0 0,1-1 2-3,-1-1 1 3,1 1-1 0,-2-1-1-3,0 2 0 3,0-2 0 1,0 3-2-5,0-3 2 4,0 2-1 0,0 1 1-3,0-1-2 3,0 1 3 0,0 1 0-3,0 0-1 3,0-1-1-3,1 0 0 3,1 2-16 0,-2-1 18-2,2 2 15 1,-2-1-15 1,3 1-1-3,-1-1-1 3,-1 0 2 0,2-1 0-2,-1-1-2 1,1 1-1 1,2-3-8-3,-1 2 11 3,-1 0 1 0,2-3 0-2,-1 4 0 1,0-3-1 1,2 0 0-3,-2 2 0 3,1-2 2 0,-1 2-2-2,-1-1 0 1,0-3-1 1,0 4 1-3,-2 0 1 4,2 0 1-2,-1-1 0-1,-1 2 0 1,2-1 0 1,0 1-2-3,-1-1 0 3,1 1 2 0,2-1-1-2,-2 1-1 1,1-1 1-1,0-2-1 1,-1 5 0 1,2-2 1-3,0 1 0 4,0-1-1-2,-1 1 0-1,0-1 1 0,1 1 0 3,-1-1-1-4,0 1 1 2,3-1-1 2,-2 0 0-4,-1 0 1 3,2 1-1 0,-2-1 0-3,1-2 0 3,0 2-3 0,0 0 1-4,0 2 1 5,0-1 1-1,-1 2 1-4,1-2-1 5,-2 0 0-1,3 0-2-3,-3 1 1 3,-1 0 0 0,1 2 1-3,-2-1 0 3,2 1 1 0,-3-3-1-3,3 0-1 3,-2-1-1 0,-1 0 2-3,0 0 0 3,0 0 1-3,0 0-1 3,0 0 0 0,0 0 0-4,0 0 0 5,0 1 0-2,0-2 0-2,0-3-2 4,0 4 1-2,0-3-2-2,0 0 3 3,0 1 0 0,3 0 0-3,-1-4-1 3,-1 2-2 1,2-2 1-4,-2 1-1 3,2-2 3 0,-1 0-1-3,-1 0 0 3,2-1 0 0,-2 1 0-3,1-2 0 3,-1 0-2 0,-1-2 0-3,0 3 0 3,0-2 1 0,0 1-1-3,0-2 1 3,0 1-10 0,0-1 11-3,0 3 0 3,0-3 1 0,0 3-1-3,0-4 1 3,-1 1-1 0,-1 0 0-3,1 0 0 3,-2 0-1-3,3-1-1 3,-1-1 0 0,1 2-9-3,0-1 10 3,0-1 0 0,0 2 1-3,0-2-1 3,0-1 0 0,0 0-10-3,0 0 10 3,0-2-10 0,0 1 11-3,0-2-1 3,0 2-1 0,0-2-9-3,0 0 12 3,0 1 0 0,0 0 0-3,0 1 0 3,0 0 2 0,0 2 0-3,0-1-1 3,0 2-1 0,0-1 0-3,-2 0-1 3,2 1-1 0,-1 1 0-3,1-2-1 3,-2 2-9 0,1-3 12-3,1 1 1 3,-3 1 0 0,3 1-1-3,-3 0 1 3,2 2-1-3,-1 1 1 3,-2 1-1 0,3-2 1-3,-2-1 1 3,1-1-1 0,-1 1 1-3,2 0-1 3,-2-2-1 0,1 1 1-3,-1-4 1 3,0 1-2 0,1-1-1-3,2-1 1 3,-1-2 1 0,1 3-1-3,-2-3 0 3,1 3 1 0,-1-1 1-3,1 2 0 3,-2 3-2 0,-2 0 1-3,0 2 1 3,-2 0 13 0,2-1-3-3,2-4-11 3,2 0-1 0,-2-3-2-3,3 0 1 3,0-1 1 0,0 0 2-3,0 0 10 3,0 0-9 0,0 0 12-3,0 0-12 3,0 0 9-3,0 0-11 3,0 0-1 0,0 0 0-3,0 0-3 3,0 0-15 0,0 1 0-3,0 2 0 3,0 1 1 0,-3 0 17-3,2 1 3 3,-1-1-1-1,2 0-2-2,-1-2 0 4,-1 0 1-2,2-1 1-2,0 0 10 3,0-1-9 0,0 0 9-3,0 0-10 4,0 0 0-1,0 0 1-4,0 1-2 5,0-1-1-1,0 0-3-3,0 0-9 3,0 2 0 0,0-1 0-3,0 1 11 3,0 0 1 0,-3 0 0-3,3 1 1 3,0-2-1 0,0 0 0-3,0 1 0 2,0-2 0 1,0 1 1-2,0-1-1 1,0 1 0-2,0-1 0 3,0 0 0 0,0 2-1-3,0-1 0 3,0 0 0 0,0 1 0-3,0-1 1 3,0 1-1 0,-1 0 1-3,1-1-1 3,0 0-1 0,0-1 1-3,0 1 1 3,0-1-1 0,0 0 1-3,0 0 0 3,0 0 1 0,0 0 2-2,0 0 0 2,0 0 0 0,0 0 9-3,0 0-10 3,0 0 1 0,0 0-1-3,0 0 0 3,0 0-2 0,0 0-1-3,0 0-2 3,0 0 0 0,0 0 1-3,0 0 0 3,0 2 0 0,0-1 0-3,0-1 0 3,0 1-10-3,0 1 12 3,0-1 3 0,0 0-1-3,0 1 0 3,0-1-1 0,0-1-1-3,0 2 0 3,1 0 0 0,-1-1 1-3,2 2 1 3,-1-1-1 0,-1 1 0-3,2-2 0 3,-2 0 2 0,1 0-2-3,-1 1 2 3,0-2-1 0,0 1 1-3,0-1-2 3,0 0 1 0,0 0-1-3,2 0 0 3,-2 0 0 0,0 0 0-3,0 0-1 3,0 0 1 0,0 0 0-3,0 0 1 3,0 0-2 0,1 0 0-3,-1 0 0 3,0 0-1 0,0 0-1-3,0 0 1 3,2 0 0-3,-1 0 0 3,0 0 1 0,4 1 3-3,-1-1 9 3,2 1 0 0,1 1-10-3,0-2 0 3,2 2 0-1,2-2-1-2,1 1 2 3,2-1 9 1,-1 1-10-5,2 0-2 4,1 2 0 0,-2-2-1-3,3 1 1 3,0 1 0 0,1-1 1-3,-1 2-1 3,-1-2 0 0,1 0 0-3,-4 1-3 3,0-1 1 0,0 1 0-3,-2 0 1 3,1 0 0 0,0-2 1-3,-2 1 1 4,1 0 0-1,-2 0-1-4,0 0 0 5,-1 0-1-1,1-1 1-4,0 1 1 4,1-2 1 1,-2 1 0-4,3 0-2 3,1-1 1-4,-1 2 0 5,2-2-1-2,1 0 1-2,1 0-1 3,0 0 0 0,1 0 0-3,1 0 0 4,-2 0 0-2,1 0 0-2,-3 0 0 3,-1 0-3 0,-1 0 0-3,-1 0-12 3,0 0 3 0,-3 0 10-3,0 1 1 3,1 1 0 0,0-1 0-3,-1 2 1 3,1-3 0 0,0 1 0-2,-1 0 1 1,1 1 0 1,-3-1 1-3,1 1-2 3,3-1 0 0,-4 0 0-3,1 1 0 3,-1-1-1 0,-1 0 1-3,2 0-1 3,-1-1 0 0,0 1 0-3,-1-1 0 3,2 3 1-3,-2-3 0 3,2 0 1 1,2 0-1-5,0 0 2 5,1 0-1-2,-1 0 1-2,2 0 0 4,0 0 0-1,-2 0-1-4,0 0 0 4,-4 0 1 0,1 0-2-3,-4 0 0 3,-1 0 1 0,2 0-1-3,-2 0 2 3,0 0-2 0,0 0 2-3,0 0 1 3,0 0 0 0,0 0-1-3,0 1 1 3,0-1 12 0,0 2-13-3,0-2 0 3,-2 1 0 0,2-1 0-3,0 0-2 3,0 1-3 0,0-1-9-3,0 0-6 3,0 0 3 0,0 0 0-3,0 0 12 3,0 0 1-3,0 0-1 4,0 0 1-1,0 0 0-3,0 0 2 3,0 0 0 0,0 0 2-3,0 0 10 3,0 0-9 0,0 0 0-3,0 0 12 3,0 0-14 0,0 0 0-3,0 0 0 3,0 0 1 0,0 0-2-3,0 0 1 3,0 0-1 0,0 0 2-3,0 0-2 3,0 0 0 0,0 0 0-3,0 0-1 3,0 0-1 0,0 0 0-3,0 0 1 3,0 0 0 0,0 0-1-3,0 0 2 3,0 0 0 0,0 0 0-3,0 0 0 3,0 0 0 0,0 0 0-3,0 0-1 3,0 0-1-3,0 0-1 3,0 0 0 0,0 0 2-3,2 0-2 3,-2 0-9 0,0 0 12-3,0 0-2 3,0 0 1 0,0 0 1-3,0 0 1 3,0 0-1 0,0 0 1-3,0 0 2 3,0 0-1 0,0 0 1-3,0 0-1 3,0 0 1 0,0 0-1-3,0 0-2 3,0 0 0 0,0 0-1-3,0 0 0 3,0 0-1 0,0 0-1-3,0 0-9 3,0 0 0 1,0 0 10-5,0 0 0 4,0 0-10 0,0 0 9-3,0 0 0 3,0 0-9-1,0 0 10-2,0 0 0 3,0 0-1 0,0 0-9-3,0 0 9 3,0 0 0-3,0 0 1 3,0 0-1 0,0 0 0-3,1 0-9 3,-1 0 10 0,0 0-13-3,0 0 0 3,0 0 12 1,0 0-12-4,0 0-3 3,0 0 6 0,0 0-3-4,2 0 3 5,-2 0-12-1,3 0 3-3,-1 0 3 3,1 0-19 0,-1 2-11-3,2-2-21 3,-3 1-36 0,1-1-37-3,-1 0-54 3,-1 1-67 0,2 1-77-3,-2 1-63 3,0 4-168 0,0 1-165-3,-2 0-642 3,-8 2-624 0</inkml:trace>
    </iact:actionData>
  </iact:action>
  <iact:action type="add" startTime="33886">
    <iact:property name="dataType"/>
    <iact:actionData xml:id="d4">
      <inkml:trace xmlns:inkml="http://www.w3.org/2003/InkML" xml:id="stk4" contextRef="#ctx0" brushRef="#br0">14869 7533 2215 0,'0'0'665'1,"0"0"-354"8,0 0-254-8,0 0-15 8,0 0 28-8,0 0 82 0,0 0 26 7,0 0-21 2,0 0-56-9,0 0-42 8,0 0 2-8,0 0-21 8,35 0 32-9,-20-1 6 10,6 1-3-9,6-3 12 8,5 2-13-8,3 0-9 0,8 0-28 7,2-1 6-7,6 0-9 8,7 0-3 1,1-1-11-9,7 1-19 8,1 1 0-8,0 1-1 0,3 0-2 7,-4 0 0 2,-4 0-16-9,-3 0-25 0,-7 0 2 7,-9 1-8-7,-6 4 6 8,-12-4 0 1,-6 0-19-9,-9 1-19 0,-7 0 13 7,-3-1 49-7,0-1 19 8,0 1 75 1,-3-1 18-9,-3 1-19 8,0-1-12-8,-2 0-59 0,-1 0 9 7,1-1 25 2,0-1-37-9,2-2 0 8,2-1 0-8,-1 2-9 0,0-2-50 7,2 0-18-7,-1-2-13 8,-2 2-6 1,3-1 15-9,-1 1-6 0,-2-1-33 7,3-1-31-7,-1 0-45 8,1 2-89 1,0-4-35-9,-1 0 18 0,2 2-8 7,-2-3-78-7,0 3 40 8,0-1 55 1,-1-2 134-9,2 2 159 0,-3 0 6 7,2 0 131-7,0 2 114 8,-2-1-4 0,0 1-36-8,2 0-59 0,-3-1 16 8,1 2-29-8,-4-1 9 8,3 1 13 1,-2-1 0-9,2 1-1 0,-2 3-20 7,2-2 7-7,1 1 33 8,0 1-31-8,3 1-20 8,2-1-23-8,1 2-17 8,0 0-33-8,0 0-34 8,0 0-21-8,1 0-1 8,2 0 15-8,3 0-15 8,0 0 0-8,3 0 0 8,2 4 49-8,2 2-5 8,6 1-7-4,1 1 6 0,6-1 7-4,3 2-6 8,3-2-11-8,4 2-16 8,2 0-15-8,-2-2 11 8,2 4-13-8,1-1-1 13,0-1 1-13,-2 3 0 3,-4-2-12 1,-1 0 12 0,-5 1-11-4,-2 0 10 7,-6-2 1-7,-4 0-1 9,-4-4-2-9,-4 2-16 8,1-3 7-8,-5-2-1 8,-1 2 10-8,-2-1-12 8,1-2 13-8,-1 1 2 8,0-2 12-8,0 0 13 8,0 0 6-8,0 0 0 8,0 0 2-8,0 0 11 8,0 0 5-8,0 0 0 7,0 0 6-7,0 0 1 8,0-2 2-8,0 1 3 9,-3-1-12-9,-1 1-34 8,-3 0-14-8,0-1 0 7,-1 1-1-7,-2 0-2 9,0 1 0-9,-1 0 1 7,-4 0-10-7,2 1-7 8,-4 6 6-8,0 2-4 9,-3 4 13-9,-5 2 0 8,-5 6-15-8,0 2 18 8,-5 3 0-8,-2 3 0 8,-2 2 3-8,-3 3-2 8,2-2 20-8,0-1-21 8,4-2 22-8,5-3-22 8,3-4 12-8,8-4-9 7,4-5-1-7,6-6 1 0,5 0-1 8,3-4-1 1,2-3-1-9,0 0 3 8,0 0 31-8,2 0 3 7,2-3 2-7,-1 1 13 9,0 1-6-9,-2-3-7 8,3 1-5-8,-2-1-7 0,-1 0-6 7,1 1-2 2,-2 3-4-9,0-1-3 8,0 1 0-8,0 0-12 0,0 0-12 7,0 0-15 3,0 0-31-7,-2 1-9 1,1 2-15-4,-2 0-16 8,-1-1-18-8,2 2-34 8,-1 0-4-8,2 1-28 8,1 0-26-8,0 0-87 0,0 1-160 7,4-5-168-7,3-1-365 8,-1 0-220 1</inkml:trace>
    </iact:actionData>
  </iact:action>
  <iact:action type="add" startTime="38884">
    <iact:property name="dataType"/>
    <iact:actionData xml:id="d5">
      <inkml:trace xmlns:inkml="http://www.w3.org/2003/InkML" xml:id="stk5" contextRef="#ctx0" brushRef="#br0">18245 7202 1118 0,'0'0'511'10,"0"0"-290"-9,0 0-166 7,0 0-51-7,0 0 80 8,0 0 98-8,0 0 31 9,0 0-38-9,0 0-43 8,0 0-35-6,0 0 9 3,20-3 16-5,-20 3-7 9,1 0-13-9,-1 0-22 8,0 0-19-8,0 0-26 7,0 0 6-7,0 0-3 8,3 0-12-8,0 3-14 8,4-2 29-8,-1 2-9 8,3 0 0-8,2-1-7 9,2 2-3-9,2 1-19 7,3-1 19-7,4-1-3 9,2 1-19-7,2 0 19 3,6 0-18-5,1-2 21 8,3 2-6-8,4-3 25 8,2 0 19-8,4 1 0 8,1 0-13-8,1-2-19 8,-1 1 7-8,0 0-32 9,-5 2 13-9,2-2-13 7,-7 0-3-7,-1 3 0 8,-5-2-12-8,0 2 11 8,-3 2-3-8,-2-1 2 8,-4-1 1-5,1 1-2-3,-1 0 3 4,-1-1 2 6,-3 0 0-10,2-1 14 7,-3 0 3-7,0-1 12 0,3 0-18 7,-4 0-12 3,4 0 39-10,0-1-3 7,-2-1-24-7,2 0 3 0,-2 0-4 7,-1 0-9 3,0 0 13-10,-3 1-4 7,-3-1-12-7,-3 0 0 0,-1 0-3 11,-4 0-9-6,-1 0-7-5,-2 0 0 9,0 1 16-5,0-1 0-4,0 2 0 8,-3-1 3-4,1 0-1-4,-2-1 0 7,1 0 1-7,3 2 3 9,-2-2 19-9,0 0-10 7,2 0-12-7,-1 0 0 8,1 0-47-8,0 0-37 8,0 0-73-8,0-2-98 0,0-3-148 11,0-1-296-5,0-1-1011-6</inkml:trace>
    </iact:actionData>
  </iact:action>
  <iact:action type="add" startTime="39834">
    <iact:property name="dataType"/>
    <iact:actionData xml:id="d6">
      <inkml:trace xmlns:inkml="http://www.w3.org/2003/InkML" xml:id="stk6" contextRef="#ctx0" brushRef="#br0">18269 7913 17 0,'0'0'20'5,"0"0"-4"-4,0 0-3 8,0 0 62-8,0 0 72 8,0 0 62-8,0 0 71 8,0 0 49-8,0 0 42 8,0 0 33-8,0 0-15 8,0 0-37-8,0 0-46 8,0 0-21-8,7 6-37 8,-3-6-42-8,-4 0-54 8,3 0-39-8,-3 0-41 8,2 0-28-4,-1 0-21 0,1 0-11-4,1 0-10 8,1 0 0-8,2 0 38 8,1 0 13-8,4 0-3 8,0-2-13-8,1 1 1 8,0-1 5-8,3 2-9 8,2 0 7-8,1-1 2 8,4 1 16-8,1-1-7 8,3 0-6-8,4-2-8 8,-1 2 17-8,4 0-12 8,0-1-12-4,4 0-7 0,2 1 4-4,1-1-4 8,0 1 7-8,2-1-16 8,3 1 1-8,-4 1-14 8,4 0-1-8,-3 0 0 8,-2 0 0-8,3 0 1 8,-4 0 10-8,0 0-12 8,-3 1 3-8,0 2-3 8,-3-1 0-8,-4-1-1 8,-3 0 0-8,0-1 1 8,-1 3 0-4,-4-3 2 0,0 1 1-4,-1-1-2 8,-2 1 1-8,-2 0-1 8,1 1 1-8,0-1-1 8,-2-1 0-8,1 1-1 8,-2-1 0-8,1 1-3 8,1 1 3-4,0-2 1 0,-1 0 18-4,1 0-19 8,-1 0-2-8,-1 0-14 8,0 0 16-8,0 0 0 0,-2 0 1 7,1 0 1 2,-4 0-1-9,2 0 0 8,-2 0-1-8,-1 0 0 0,-1-2 0 7,-2 1-1 2,0 1-1-9,-2 0 1 8,0 0 0-8,-2 0 0 0,0 0 0 7,-1 0-1 2,0 0-1-9,0 0-9 8,0 0 9-8,0 0-9 0,0 0 9 7,0 0-13 2,0 0 4-9,0 0 9 8,0 0-12-8,0 0-1 0,0 0-2 7,2 0 15 2,-2 0-10-9,1 0 11 8,-1 0-1-4,3 0-30-4,-1-1-53 3,1 0-53-3,1-3-75 8,1 1-98 1,-2-2-161-9,0-1-593 0,-3-2-682 7</inkml:trace>
    </iact:actionData>
  </iact:action>
  <iact:action type="add" startTime="42386">
    <iact:property name="dataType"/>
    <iact:actionData xml:id="d7">
      <inkml:trace xmlns:inkml="http://www.w3.org/2003/InkML" xml:id="stk7" contextRef="#ctx0" brushRef="#br0">19954 8612 1837 0,'0'0'542'1,"0"0"-394"7,0 0-131-7,0 0 5 9,0 0 69-9,0 0-91 0,0 0 128 6,0 0-25-6,0 0-80 9,0 0-23-4,0 0-42-2,0 0 42-3,0 0 42 7,6-2 60-7,-4 2 20 9,-2 0 6-9,2 0 15 7,-2-2 10-7,1 2-5 10,-1-1-12-7,0 0-10 1,0 1-9-4,0 0-15 8,0 0-17-8,0 0-23 8,0 0-16-4,0 0-15 0,0 0-9-4,2 0-20 8,-2 0-2-8,1 0-10 8,-1 0-15-8,0 0-3 8,3 0 3-8,1 0 3 8,1 0 21-8,0 0 1 8,3 0 4-8,1 0 8 8,3 2-12-8,1 0 1 8,6-1 0-8,2 1 27 8,3 1 3-8,5 0-3 8,2-1-13-8,6 1-12 8,2 0-2-8,1 0 3 8,1 1 11-3,2-3-15-2,-1 3-1-3,0-1 1 8,-2 0 1 0,-1 1-1-8,-2 0 0 0,-3 1 2 7,2 0 1-7,-4-2 0 9,-2 2-2-9,-1-1 12 8,-2 0-10-8,1 0 12 7,-2 0-13-7,-1-1 11 0,1 2-1 7,2 0 3 3,-1-1 4-10,-1-1-4 7,3 3 4-1,1-4-16-6,-1 2 16 1,-2-3-18 8,2 3 1-9,-3-3 10 9,1 3-9-9,-1-2 0 7,-2-2 0-5,0 1 10 5,2 0-10-3,-2 1-2-1,-2-2 0-3,-2 0 1 0,0 0 10 8,-2 0-9 1,-2 0 0-9,-3 0-2 8,-3 0 2-8,-5-2 10 0,-2 1 2 6,-1 1 3 3,-1 0 16-9,-1 0 6 9,0 0 3-9,0 0 6 8,0 0-12-8,0 0-16 8,-1 0-21-8,-1 0-1 7,-1 0 0-7,3 0-14 0,-1 0-13 8,1 1 1-8,0-1-7 7,0 0 0 3,0 0 7-10,0 0-1 8,0 0-12-8,1 0-55 0,2 0-57 7,0 0-87 1,2-2-178-8,4-4-253 9,0-2-618-9,-2-8-577 0</inkml:trace>
    </iact:actionData>
  </iact:action>
  <iact:action type="add" startTime="56697">
    <iact:property name="dataType"/>
    <iact:actionData xml:id="d8">
      <inkml:trace xmlns:inkml="http://www.w3.org/2003/InkML" xml:id="stk8" contextRef="#ctx0" brushRef="#br0">21156 7864 66 0,'0'0'773'1,"0"0"-248"7,0 0-190-7,0 0-40 8,0 0-26-8,0 0-39 8,0 0-20-8,0 0-36 8,0 0-17-8,0 0-13 11,0 0-16-11,-8-4-17 5,8 4-19-5,0 0-10 9,0 0-6-9,0 0-9 7,0 0-1-7,0-1 0 11,0 1 3-7,0 0-3-1,3 0 1 1,-3 0 2-1,0 0-4-3,0-1-3 7,0 1-6-7,0-1-3 8,0-2-3-8,0 3-4 8,0-1-15-8,0 1-3 11,2 0 0-11,-2 0-4 5,0-1-2-5,0 1-1 8,0 0-5-8,0-1-13 8,0 1 0-8,1 0-3 8,-1 0-2-8,0 0-10 8,0 0 9-8,2 0-16 8,-2 0 4-8,0 0-1 8,0 0 1-8,0 0-1 8,0 0 4-8,0 0 9 8,0 0 0-8,0 0 0 8,0 0 1-6,0 0 2 4,0 0 0-6,1 0 3 8,-1 0 0-8,0 0 0 8,0 0-1-8,2 0 0 8,0 0-1-8,1 0 2 8,2-2 10-8,0 2-10 8,0-2 15-8,0 2-18 8,-2-1-1-8,0 1-1 8,2 0 0-4,1-1 2 0,0 1 1-4,3-1 0 8,-2-1 1-6,2 2-1 4,2 0-1-6,-2 0 0 8,1 0-12-8,3 0-4 8,0 0 13-8,2 0-9 8,-1 0 12-8,5 0 1 8,0 2-1-8,1 0 0 8,3-2 0-8,0 3-2 9,-1 0 0-9,2-1 1 8,-1 1-1-8,-3-1-17 7,2 2 7-7,-1-3 9 0,-3 2 2 10,0 0-2-4,1-2-10-6,-1 0 1 8,0-1 12-8,1 2 1 0,1-2 0 7,2 0 2 2,-2 0 0-9,2 0 9 8,1 0-12-8,-2 0 0 0,-1 0 0 7,3 0-3 2,-3-2 0-9,1 1-18 8,-1 1 18-8,-1-1-13 0,0 1-6 7,-4 0 20 2,0 0-10-7,-3 0-4 4,2 0 1-6,-3 0-7 0,1 0-15 7,-2 1 9 2,0 2 16-9,1 0-1 8,-2 1 11-8,1-3 0 0,-1 3 2 7,-1-1 1 2,0-2 0-9,-1 2 1 8,1-2 14-8,-3 0-4 0,1-1-10 7,-1 1 14-7,-2-1-1 8,2 0-2 1,0 0-10-7,0 0 15-2,0 0 1 5,1 0-4-5,-1 0 1 8,0 0-14 1,2-1 1-9,-2 1-1 0,-1-1-2 7,0 0-1-7,-1 1 0 8,-1 0 0 1,-1 0-1-9,-1 0-1 0,0 0-9 7,0 0 8-7,0 0 1 9,0 0 0-1,0 0-12-8,0 0-1 0,0 0-12 11,0 0-12-11,-3 0-26 5,0 0-8 3,1 0-24-8,-1 0-24 0,0 0-39 7,1 0-73-7,-1 0-132 8,2 0-271 1,-2 0-511-9</inkml:trace>
    </iact:actionData>
  </iact:action>
  <iact:action type="remove" startTime="60591">
    <iact:property name="style" value="instant"/>
    <iact:actionData xml:id="d9" ref="#d8"/>
  </iact:action>
  <iact:action type="add" startTime="60592">
    <iact:property name="dataType" value="strokeEraser"/>
    <iact:actionData xml:id="d10">
      <inkml:trace xmlns:inkml="http://www.w3.org/2003/InkML" xml:id="stk9" contextRef="#ctx0" brushRef="#br1">21355 7835 1214 0,'0'0'780'10,"0"0"-475"-9,0 0-286 7,0 0 1-7,0 0-11 8,0 0 105-8,0 0 8 9,0 0-122-9,0 0-6 8,0 0-88-8,0 0 1 7,-3-8 93-7,3 8 22 9,0 0 75-9,0 0 6 7,0 0 30-7,0 0 34 8,0 0 19-8,0 0-1 10,0 0-19-10,1-1-24 7,-1 1-31-7,0 0-19 0,2 0-17 7,-2 0-21-7,0 0-23 13,0 0-12-9,0-2-17-4,0 2-2 8,0 0-28-4,0 0-89-4,0-2-75 8,-2 2-145-4,-8-4-324-4,-5 0-1230 8</inkml:trace>
    </iact:actionData>
  </iact:action>
  <iact:action type="remove" startTime="61333">
    <iact:property name="style" value="instant"/>
    <iact:actionData xml:id="d11" ref="#d6"/>
  </iact:action>
  <iact:action type="add" startTime="61334">
    <iact:property name="dataType" value="strokeEraser"/>
    <iact:actionData xml:id="d12">
      <inkml:trace xmlns:inkml="http://www.w3.org/2003/InkML" xml:id="stk10" contextRef="#ctx0" brushRef="#br1">19518 7859 1346 0,'0'0'452'9,"0"0"-176"-8,0 0-75 9,0 0-7-3,0 0 10-5,0 0-47 3,0 0-67 0,0 0-86 0,0 0-4 0,0 0 0 0,0 0 28 0,0 0 46 0,-14 0 38 0,16 0 35-4,-1 0 35 9,3-2 27-9,-4-1 21 8,2 3-29-8,-2 0-1 0,0-1-2 6,0 1-16 4,0 0-31-10,0-2-38 8,-2-2-46-2,-2 2-27-5,1-1-6-1,-3 1-10 8,3 1-9-8,-1-2-15 8,1 3-1-8,2 0-20 8,-1 0-3-8,2 0-13 8,0 0-12-8,0 0-27 9,0 0-32-9,0 0-18 7,0 0-34-3,0 0-41 0,0-1-97-4,2 1-146 8,2 0-223-8,3-3-101 8,1-1-428-4</inkml:trace>
    </iact:actionData>
  </iact:action>
  <iact:action type="remove" startTime="62049">
    <iact:property name="style" value="instant"/>
    <iact:actionData xml:id="d13" ref="#d5"/>
  </iact:action>
  <iact:action type="add" startTime="62050">
    <iact:property name="dataType" value="strokeEraser"/>
    <iact:actionData xml:id="d14">
      <inkml:trace xmlns:inkml="http://www.w3.org/2003/InkML" xml:id="stk11" contextRef="#ctx0" brushRef="#br1">19249 7315 711 0,'0'0'1699'7,"0"0"-1222"-5,0 0-252-1,0 0-34 8,0 0 26-8,0 0 7 8,0 0-4-8,0 0-21 8,0 0-84-8,0 0-65 8,0 0-32-8,-7-24-5 9,7 22 21-9,1 1 15 7,1-1 16-7,-2 2-12 8,0 0-32-8,0 0-21 8,0 0-27-8,0 0-11 8,0 0-8-8,0 0-19 8,0 0-19-4,0 0-56 0,0 3-77-4,0 2-28 8,0 0-31-8,0 2-148 8,3-1-156-8,1 0-182 8,-1-2-393-8</inkml:trace>
    </iact:actionData>
  </iact:action>
  <iact:action type="add" startTime="65620">
    <iact:property name="dataType"/>
    <iact:actionData xml:id="d15">
      <inkml:trace xmlns:inkml="http://www.w3.org/2003/InkML" xml:id="stk12" contextRef="#ctx0" brushRef="#br0">20078 8526 42 0,'0'0'750'1,"0"0"-378"6,0 0-190-2,0 0-19-2,0 0 94 3,0 0 48 1,0 0 35-5,0 0-69 5,0 0-74-2,0 0-56-2,0 0-35 3,31-1-11 1,-31 1-8-5,0-1-5 5,2 1-8-2,-1-2-8-2,-1 2-18 3,0 0-13-3,2 0-13 3,-1 0-10 1,1 0-12-5,1 0-2 4,2 0 1 0,5 0 1-3,0 0 2 3,5 0-1 1,-1 0 3-5,6 3 24 4,-1-2-28 0,1 1 0-3,3 2 0 4,2-3 1 0,-2 3 21-5,4-2-9 4,1-1-12 0,1 1-1-3,-1-1 19 3,0 0 0 1,0-1-18-5,-2 1 2 4,-1-1 19 0,1 3-22-3,-2-2 1 3,-1 0 0 1,-1 3-1-5,-2-2 0 4,3-1 0 0,-3 2 2-3,-1-1-2 3,3-1 0 1,-3-1 0-5,1 0 1 4,-2 1 0 0,0 1-1-3,-1-1-1 3,-1 1-1-3,1 0 2 3,2 1-2 0,-2-2 1-3,0 0-1 3,1 2 1 0,1-1-2-3,-2-1 1 3,3 2 0 0,0-1-1-3,-2-2 1 3,2 1 1 0,0-1 1-3,-1 1 0 3,1-1 0 0,-1 0 0-3,2 1 0 3,-1-1 0 0,1 0 1-3,0 2-1 3,-1-2 0 0,-1 1 0-3,-2-1-19 3,2 1 19 0,-4-1 0-3,2 2 4 3,-3-2-1 0,2 0 9-3,-2 0-9 3,-2 0 10 0,2 0-10-3,0 0 10 3,0 0-1 0,0-2 1-3,3 1-10 3,-2-2 19-2,-1 1-9 1,-1-1-13 1,0 0-1-3,-4 2 1 3,-3 0 1 0,0 0 2-2,-4 1 0 1,-2 0 13 1,0-2-4-3,0 2 1 3,0 0-10 0,0 0 0-2,0 0-1 1,0 0-2 1,0 0-11-3,0 0-11 3,0 0 3 0,0 0 0-2,0 0 17 1,0 0 0 1,0 0 1-3,0 0 0 3,0 0 0 0,0 0 1-3,0 0 0 3,0 0-1 1,0 0-2-5,0 0-12 4,2 0 12 0,-1 0-10-2,-1 0 11 1,0 0-1 2,0 0 3-5,0 0 0 4,0 0 15-3,0 0 8 4,0 0 2-2,0 0 9-1,0 0-2 1,0 0-7 1,0 0-3-3,0 0-10 4,0 0-10-2,0 0-2-1,0 0-2 1,0 0-29 1,0 0-22-3,0 0-58 3,0 0-65 0,0 0-97-2,7 0-198 1,1 0 16 1,2 0-125-3,3 0-597 3</inkml:trace>
    </iact:actionData>
  </iact:action>
  <iact:action type="remove" startTime="69669">
    <iact:property name="style" value="instant"/>
    <iact:actionData xml:id="d16" ref="#d7"/>
  </iact:action>
  <iact:action type="add" startTime="69670">
    <iact:property name="dataType" value="strokeEraser"/>
    <iact:actionData xml:id="d17">
      <inkml:trace xmlns:inkml="http://www.w3.org/2003/InkML" xml:id="stk13" contextRef="#ctx0" brushRef="#br1">20883 8738 100 0,'0'0'52'6,"0"0"36"-1,0 0 49-1,0 0 46 1,0 0 16 1,0 0-59-3,0 0-52 4,0 0-26-2,0 0-4-1,0 0-6 1,0 0 1 1,0-1 5-3,0 1 1 4,0 0-10-2,0 0 6-1,0 0-3 1,0 0-13 1,0-1-16-3,0 1-7 4,0 0-16-2,0 0-16-1,0-1-79 1,0 1-31 1,0-3-11-3,0 2-68 4,0-4-73-2,2 4 83-1,-1-3 61 1,1 2 43-2,-2 0 39 3,0 2 52-4,1-4-33 3,-1 2 33-3,0-2 206 5,2 4 136-2,-2-1 49-2,0-1-13 3,0 2-14 1,0 0-72-5,0 0-27 5,0 0 0-2,0 0-43-2,0 0-49 3,0 0-48 1,0 0-39-5,0 0-19 5,0 0-4-2,0 0-9-2,0 0-12 3,0 0-23 1,0 0-19-5,0 0-3 5,0 0-22-2,0 0-16-2,0 0-55 3,0 0-63 1,0 0-62-5,0-1-84 5,1 1-99-2,2 0-160-2,2 0-136 3,-2 0-286 1</inkml:trace>
    </iact:actionData>
  </iact:action>
  <iact:action type="remove" startTime="70242">
    <iact:property name="style" value="instant"/>
    <iact:actionData xml:id="d18" ref="#d15"/>
  </iact:action>
  <iact:action type="add" startTime="70242">
    <iact:property name="dataType" value="strokeEraser"/>
    <iact:actionData xml:id="d19">
      <inkml:trace xmlns:inkml="http://www.w3.org/2003/InkML" xml:id="stk14" contextRef="#ctx0" brushRef="#br1">20928 8625 662 0,'0'0'658'8,"0"0"-632"-7,0 0-26 8,0 0-45-8,0 0 45 8,0 0 182-8,0 0-39 8,0 0-127-8,0 0-16 8,0 0-49-8,0 0 49 8,0 0 7-8,0 0 45 9,0 0 7-6,0-17-27 1,0 17 1-4,0 0 19 8,0 0 25-8,0 0 24 8,0 0 16-8,0 0 12 8,0 0 1-8,0 0 19 8,0 0 22-8,0 0-1 9,0 0-16-6,0 0-3 0,0 0-20 0,0 0-17 3,0 0-9-6,0 0-19 9,0 0-33-6,0 0-28 1,0 0-25-4,0 0-19 8,0 0 3-8,0 0 0 8,0 0-6-8,0 0-4 9,0 0-18-9,0 0-54 7,-3 0-77-7,2 2-88 8,-4 1-145-4,0 3-61 0,-1 0-44 0,1-1-282 0</inkml:trace>
    </iact:actionData>
  </iact:action>
  <iact:action type="add" startTime="72141">
    <iact:property name="dataType"/>
    <iact:actionData xml:id="d20">
      <inkml:trace xmlns:inkml="http://www.w3.org/2003/InkML" xml:id="stk15" contextRef="#ctx0" brushRef="#br0">20630 8864 326 0,'0'0'189'7,"0"0"-189"-6,0 0 0 7,0 0-10-7,0 0 10 8,0 0 27-8,0 0 12 8,0 0 29-8,0 0 72 8,0 0 92-8,0 0 51 0,0 0 43 12,0 0-24-8,14-11-30-4,-14 9-45 8,0 0-46-8,0-1 2 0,0 1-3 7,0 0-29 2,0-1-36-6,0 1-16 2,0-2 12-5,0 3-6 0,0-2-29 12,0 1-22-8,0-3-35-4,0 4 6 8,0-5 7-8,0 4-4 0,0-1-12 7,-1-3-1 2,-1 3 4-9,1-1-16 8,-1-1 1-8,1-1-3 0,-1 1 11 7,0-2 13-7,0 1-21 9,-1-1-2-1,2 0 10-5,-2 0 4-3,0 2 15 4,-1-2-2-4,1-2-11 8,-1 3 20 1,1 0 1-9,-2-1-8 0,2 1-15 7,-3 0-1-7,2 0-13 8,-1 1-2 1,0 2 1-9,1-2-1 0,0 1 19 7,-1 2 6-7,1-1-6 9,2 2-1-1,-2 0-18-8,1 1 0 8,1 0 1-5,0 0-1-3,-1 0-2 4,2 0-10 5,-1 0-4-9,1 0-6 0,-2 0 4 8,0 0-4-8,-2-1 0 7,1 0 10-7,-1 1-14 8,0-2 25 1,2 1-1-9,-2 1 1 0,0 0 0 7,-1-2 1-7,-1 2-4 8,0 0 3 1,1 0-12-9,-2 0 11 0,1 0 1 11,-1 0 1-11,3 0 3 4,-3 0-3 5,2 0-1-9,-3 0-2 0,1 0 1 7,2 0 0-7,1 0 2 8,-1 2 2-8,3-2 1 8,0 0 20-8,3 1-10 8,-3-1-1-8,3 0-8 8,-1 0-1-8,1 2-1 8,-2-2-2-4,2 0-2 5,0 0 0-9,-2 1-2 3,0 0-8 0,1-1 10 2,-4 2 1-5,2 1 0 8,-4-1 0-8,2 1 1 8,-3 1 0-8,-1 0 1 9,1 0 0-9,-1-1 0 8,1 2 2-8,0 0 9 7,-3-1-9-7,2-1-1 8,1 3 10-8,-1-5-9 8,3 3 0-8,1-3 1 8,-3 0 11-8,5 1-14 8,-1 0 2-5,0-1 0 2,1-1-1-5,2 0-2 8,-2 1 0-8,3-1-2 8,-2 2-13-8,1-1 12 8,-1 1-13-8,-1-1 0 8,0 2 14-8,0-1-1 8,1 0-12-8,-1 2 11 8,-3 0-12-8,3 0 15 8,-3 1-1-8,1 2-2 9,-1-1 3-9,0 0 1 8,-2 2 1-5,2-1 2 2,0 0-1-1,-1 0 0 0,0-1 0 0,2-1-1 0,-1 2 0-4,1-2 12 7,0 1-12-7,2 0 1 8,-1 0 1-8,-1-1-1 9,2-1 10-9,0 2-11 7,0-3 1-7,1 3-1 9,-1-1 2-9,0 0-2 7,2-1 1-7,-2 2-2 8,2-1 1-4,-1 1-1 1,1 0 0-5,-1 1 0 8,2 1 2-8,-2 1 13 7,2 0-12-7,0 0 12 8,-2 1-13-8,2-1-1 8,0 0 0-8,0 0 2 8,0 1-2-4,0 0 0 0,-1 0 0 0,-1 0 2 0,2 1-1-4,-3-3 1 8,2 2 22-8,0-1-10 0,-2 0 1 11,3-3-14-6,-2 2 0-5,1-2 0 8,1 1 0-4,-2-2 1-4,2 1-1 3,0 1 0 6,0-2 11-9,0 0-11 8,0 0 1-8,0-1-1 0,0 2 11 7,3-2-1 2,0 3 10-9,0-2-3 9,0 0-7-9,0 0-10 0,0 2 0 6,1-4 1 3,0 1 13-6,0 2-14 2,1-1 0-5,-1-2 1 0,1 1 9 7,0 1-10 2,1-2-2-9,-2 1 0 8,2-2 3-8,0 2 9 0,0 0-9 7,1-1-2 2,0 1-1-9,0-2-1 8,-1 2 0-8,4-1-1 8,-3 1 2-9,2-2 1 1,-2 1 0 8,3-2 1 1,-3 0 1-6,2 2 0 2,0-2 0-5,-1 1 0 0,1-2 13 7,0 0-4 2,1 1-11-9,-2-1 1 0,1 0 2 7,2 0 14-7,-2 0-5 8,1 0-11 1,-1 0-2-9,2 0-2 8,-3 0-2-4,1 0 1-4,0 0-8 3,0 0 11 6,0 0 3-9,-2-1 10 8,4-1-10-5,-3-1 12-3,0 1-13 4,-1 2-1 5,-1-1 0-9,2-2 0 0,-3 2 0 12,1-2 0-12,1 1 1 3,0-1 2 1,-1 0-1 0,2 1 0 5,-3-2-1-9,2 2 1 3,-2-3 0 1,0 3-1 0,0-2-1 0,-1 2 0-4,3-3-1 8,0 0-1-8,-1 2 1 12,-1-2 0-12,2 1 0 4,0-3 1 5,-1 2-1-9,0-1-2 3,-1 0 0 1,0 3 2-4,-2-1 2 8,0-1 16-8,1 2-2 8,-2-2-4-8,1 0-9 8,2 0 0-8,-2-2 10 8,-2 1-10-8,2 1 9 8,1-2-10-8,-1 0 1 8,0 0-1-8,1-1 11 8,-1 1-10 1,0 0-3-9,2-2-3 0,-1 1-10 7,0 1 12-3,-1-1 0 0,0 2 0 0,3-1 1 0,-4 0 2-4,1 3 14 8,-1-1-13-8,-1-1 15 8,1 1 1-8,-2 1-7 8,1 0-10-8,-1-1 11 8,2 0-10-4,-1 0-3 0,-1 1-1 0,2-2 0 0,-2 1 1 0,1-1 3 0,-1 0 0 0,0 1 9 0,0 0-9-4,2-2 10 8,-1 1-13-8,0-1 0 8,-1 1 2-8,3 0 1 8,-3 0 9-8,2 0 0 8,-2 0 1-8,2-1-10 8,-2-1 9-8,0 2-9 8,0-1 18-8,0 1-8 8,0 1 2-8,0 1 4 8,0-1 5-5,0 1 10 2,0-1 12-5,0 2 9 8,0-2-22-8,-4 3 1 8,4-1-13-4,-3 0-17 0,2-1 11 0,0-1-3 0,-2 3-10-4,1-2-1 8,1 1 2-8,-2-1 0 8,1 2 15-8,-1-1-5 8,3 1-11-4,-3-1-1 0,2 1 0-4,0-1 2 8,-1 0 0-4,2 2 0 0,-1-2 0 0,-2 0-2 0,2 3 0 0,-1-3-1 0,1 2 0 0,1-2 0 0,-2 1 0 0,1-1-1 0,-1-3-1-4,-1 3-1 8,1-1 1-8,0 0 1 8,-1 0 1-8,0 2 0 8,0-2 0-8,-1 2 0 8,1-3 1-8,0 4 1 0,-1-2-2 12,1 1 0-8,0 1 0-4,0 0-1 8,0 0-2-8,2-1-9 0,-1 1 10 7,1 1-2 2,0 0-20-9,-1 0-9 8,0 0-10-8,0 0-31 0,1 0-24 12,-4 0-40-8,1 3-44-4,-5 4-59 8,-2 4-182-8,-4 3-617 0,-2-2-571 7</inkml:trace>
    </iact:actionData>
  </iact:action>
  <iact:action type="remove" startTime="87372">
    <iact:property name="style" value="instant"/>
    <iact:actionData xml:id="d21" ref="#d20"/>
  </iact:action>
  <iact:action type="add" startTime="87375">
    <iact:property name="dataType" value="strokeEraser"/>
    <iact:actionData xml:id="d22">
      <inkml:trace xmlns:inkml="http://www.w3.org/2003/InkML" xml:id="stk16" contextRef="#ctx0" brushRef="#br1">20259 8725 1622 0,'0'0'555'10,"0"0"-380"-9,0 0-172 8,0 0 13-8,0 0 120 7,0 0 93-7,0 0 12 0,0 0-84 8,0 0-58 0,0 0-19-8,3-1 22 8,-3 1 31-8,0 0 13 0,0 0 2 10,0 0-13-3,0 0-18-7,0 0-24 7,0 0-12-7,0 0-9 0,0 0-7 7,0 0-3-7,0 0-19 9,0 0-9-1,0 0-15-8,0 0-17 0,0 0-2 7,0 0-2-7,0 0-14 8,0 0 4 2,0 0 0-10,0 0-7 0,0 0-2 6,0 0-1-6,0 0-9 11,0 0-28-5,0 0-25-6,0 0-28 3,0 0-30 6,0 0-52-9,-3 0-87 3,-4 0-175 6,-6 0-314-9,-7 0-602 0</inkml:trace>
    </iact:actionData>
  </iact:action>
  <iact:action type="remove" startTime="88952">
    <iact:property name="style" value="instant"/>
    <iact:actionData xml:id="d23" ref="#d2"/>
  </iact:action>
  <iact:action type="add" startTime="88953">
    <iact:property name="dataType" value="strokeEraser"/>
    <iact:actionData xml:id="d24">
      <inkml:trace xmlns:inkml="http://www.w3.org/2003/InkML" xml:id="stk17" contextRef="#ctx0" brushRef="#br1">16854 7006 2791 0,'0'0'678'9,"0"0"-466"-8,0 0-212 9,0 0-70-9,0 0 70 7,0 0 53-7,0 0 73 9,0 0-25-9,0 0-32 8,0 0-9-8,0 0 7 8,14-4 23-8,-14 4 35 8,0 0 20-8,0 0-6 8,0 0-24-8,0 0-20 7,0 0-3-3,0 0 15 1,0 0-6-5,0 0-28 7,0 0-27-7,0 0-19 8,0 0-25-8,0 0-2 8,0 0-15-8,0 0-6 0,0 0-13 7,0 0-18 2,0-1-12-9,0 1 3 8,0 0-6-8,0 0-1 0,0 0-21 7,0 0-15 2,0-2-23-9,0 2-40 8,0 0-79-5,0-1-141-3,-3 1-316 4,-4-4-659 5,0 1-315-9</inkml:trace>
    </iact:actionData>
  </iact:action>
  <iact:action type="remove" startTime="89594">
    <iact:property name="style" value="instant"/>
    <iact:actionData xml:id="d25" ref="#d4"/>
  </iact:action>
  <iact:action type="add" startTime="89595">
    <iact:property name="dataType" value="strokeEraser"/>
    <iact:actionData xml:id="d26">
      <inkml:trace xmlns:inkml="http://www.w3.org/2003/InkML" xml:id="stk18" contextRef="#ctx0" brushRef="#br1">15715 7521 3402 0,'0'0'748'11,"0"0"-487"-8,0 0-183 2,0 0-32-4,0 0 25 9,0 0 49-9,0 0-6 8,0 0-62-8,0 0-52 8,0 0-11-5,0 0-11 2,0-6-12-5,0 6-30 7,0 0-28-7,0 0-29 9,0 0-18-9,0 0-35 8,0 0-36-8,0 0-35 8,0 0-100-8,0 0-173 8,0 0-147-8,0 0-159 8,3-4-200-8</inkml:trace>
    </iact:actionData>
  </iact:action>
  <iact:action type="add" startTime="95396">
    <iact:property name="dataType"/>
    <iact:actionData xml:id="d27">
      <inkml:trace xmlns:inkml="http://www.w3.org/2003/InkML" xml:id="stk19" contextRef="#ctx0" brushRef="#br0">19332 9899 210 0,'0'0'1611'1,"0"0"-1128"7,0 0-295-3,0 0-107-1,0 0 22-3,0 0 61 9,0 0 22-9,0 0-42 0,0 0-70 7,0 0-33-7,0 1-2 9,0-1 15 0,-1 0 9-9,1 0-15 7,-1 0-19-7,1 0-17 0,0 0-9 7,0 0 20 2,0 0-1-9,0 0 6 8,0 0-2-8,0 0-11 0,0 0 4 8,0 0 4-8,0 0 5 7,0-1-3 2,0 1-23-9,0 0 1 0,1 0 19 7,-1 0 0-7,0 0-3 9,1 0 10-1,-1 0-4-8,0 0-3 0,0 0 3 8,0 0-9-8,0 0-4 7,0 0-12 2,0 0 0-9,0 0-3 0,0 0-9 12,0 0-1-12,0 0 1 3,0 0-1 6,0 0 10-9,2 0 0 0,-2 0-10 7,1 0 11-7,-1 0-1 8,3 0-13 1,2 0-9-9,2 0 25 0,4-1 15 7,2 1 3-7,2 0 5 8,-1-1-11-8,2 1-10 8,-2 0 1-4,2 0 10 1,0-2-10-5,1 2-1 7,-2 0 0-7,1 0 11 8,-2 0 2-8,3 0-2 8,-2 0-10-8,1 0 13 8,-3-1-15-8,0 0 0 8,0 1 0-8,0 0 2 9,-1 0 0-9,0 0 0 7,-2 0-2-7,2 0-1 8,-4 0-1-8,1 0 1 8,2 0-1-8,-3 0 1 8,1 0 2-8,0 0 11 13,3 0-10-10,0 0 0-2,0 0-2-1,4 1 0 7,0 0 0-7,0 1-1 8,4-2 1-8,2 1 2 8,-2-1 0-8,2 1-1 9,1 0-1-9,-3 1 1 7,3-1 1-7,-2 1-1 8,-1-1-2-8,0 1 0 8,-3 0-1-8,-1-1 1 8,-1-1 0-8,-1 2 2 8,0-2-1-8,-3 2 1 8,1-1 0-8,-1-1-1 8,-3 0 1-8,0 1 1 8,-2-1 0-8,3 0 10 8,-4 0 0-8,3 0-10 9,-2 1 0-9,3-1-1 7,-3 0 14-7,4 0-13 8,3 0 13-8,0 0 5 8,4 0-2-8,2-1 0 8,1 0 3-8,5 0-7 8,0-1-13-8,2 0 26 9,0 1-9-9,2-2-17 8,-1 1-2-8,-3 2 0 7,1-2 0-7,-5 1-1 8,-1 1-2-8,-3 0-10 9,-3 0 11-9,-5 0 1 7,2 0-1-7,-5 0 0 9,0 0 1-9,1 0 0 7,-2 1 1-7,2-1 0 8,-1 0 1-8,2 2 2 0,4-2 0 7,-1 0 19 2,2 0-9-9,3 0 2 8,0 0-2-8,3 0-10 8,2 0-2-8,1 0 2 8,3 0 15-8,3 0 1 9,1 0-7-9,1 0-9 7,4 0-3-7,-1 0 1 8,1 0 1-8,1 1 19 8,1 0-19-8,-3 0-1 8,-1 1 18-8,-4-2-7 8,-3 0 1-8,-2 0-13 8,-3 1-2-8,-4-1 0 8,-4 0 1-8,-2 1 1 0,-4 0 3 7,-1-1 15 2,-1 0-14-9,-1 2 11 8,0-2 1-8,-1 0 2 0,1 0 1 7,0 0 8 2,2 0 4-9,3 0 0 8,2 0 3-8,3 0 0 0,2 0-6 7,4 0-13 3,1 0-12-10,0 0-3 7,2 0-3-3,1 0 0-4,2 0 1 3,-2 0 2 6,-1 0 0-9,0 1-2 8,0 0 1-8,-3 0 1 0,0 1 1 8,-3-1 2 0,-1-1-2-8,-5 2-1 8,2-2-1-8,-3 0-1 0,-4 1 0 7,0-1 0 2,-1 0 2-9,2 0-1 8,-4 0 0-8,3 0 1 0,-2 0 0 12,3 1 0-12,-1 0 1 3,4-1 0 6,0 0 2-9,1 2 0 0,3-2 9 7,-2 0-11-7,4 0 1 9,0 0-1-1,3 0 0-8,-1 0 0 0,2 0 1 8,-2 1-2-8,3-1 1 7,-1 0 2 2,-2 0-1-9,2 0-2 0,-2 0 0 7,1 1-2-7,-1-1 1 8,2 2 1 2,-1-2 0-10,1 0 0 0,0 0 1 6,-2 0 1-6,0 0-2 8,0 0 0 1,-3 0 0-8,-3 1 0-1,2-1 0 6,-3 0 0-6,2 0 0 8,-1 1-1-8,-1-1-1 8,1 0 1-8,1 0 0 8,0 1 1-8,2-1 0 8,2 1-2-8,0 1-1 8,0-2 2-8,4 1 1 8,2 0 0-8,0-1 0 8,0 0 1-4,-1 2-1 0,-1-1 1-4,0 0-1 10,-1 0 0-10,-2-1 0 6,0 2 1 0,-1-2-1-3,-2 0 0-3,1 0-1 7,1 0 0-7,-3 3 0 8,1-3 1-8,-2 0 1 8,-1 1 0-8,-1-1 0 8,-1 0 0-8,-2 0 0 8,2 0 1-8,-1 0 1 8,-2 0 1-8,2 0-2 8,0 0 10-8,1 0-11 10,-1 0 1-10,3 0 1 6,0 0 0-6,1 0 0 8,3 0 13-8,-2 0-4 9,6 0-10-9,-1-1-1 7,0-1 0-7,0 1 0 9,0-1 1-9,1 1-2 7,-3 0-2-7,-1 0 1 8,0-1 0-8,-1 2-1 10,-4-1 1-7,2 1 0 0,-1 0-1 1,-2 0 1 2,1-1 0-6,0 1 0 6,-2 0-1-6,-1 0 0 8,0 0-2-8,1 0 3 8,0 0-1-8,-1 0 2 8,0 0 0-8,3 0 1 8,-1 0 1-8,1 0 1 8,1-2-2-8,3 1 0 8,-1 1 1-8,2-1 10 8,2 0-11-8,-2 1 1 8,1-1 0-8,0-2-2 10,-2 2 0-10,4-1 0 6,-4 0 0-6,3 1 1 8,0-1 0-8,-1 1-1 8,-1-2 1-8,-4 2-1 8,3 1 0-8,-3-1 0 8,-2-1 0-8,-1 2 0 8,1-1 0-4,-2 1-1 0,0-1 0-4,-2 1 0 8,0 0 0-8,4 0 1 8,-3-1 1-8,2 1-1 10,0-2 2-10,2 1 1 6,0 0-1-6,1 0 0 8,2-1-1-8,0 1 0 9,1-1-1-9,0 1 0 7,0 0-1-7,-1 0 0 8,-1 1-1-8,0-2 1 8,0 1 0-8,-1 0-1 8,-3 1 1-8,-1 0-1 0,-1 0 0 7,-2-1 1 2,2 1-1-9,-2 0 1 8,0 0 0-3,1 0 1-5,-1-2 0 2,1 1 1 7,-1-1 1-9,1 2-1 8,0 0 1-4,-1-1 1-1,0 1 0-3,2 0 0 9,-3 0 10-9,2-1-12 8,1 1 1-8,-3-1 0 0,0 1 0 7,2 0-2 2,-1-2 0-9,1 2 0 8,0-1-2-8,-1 1-1 0,1 0-1 9,1 0 1-1,-1 0-12-8,0 0 13 0,-1 0 2 7,3 0-1-7,-3 0 1 7,2 0 0-7,0 0 0 8,0 0 1-8,-2 0 0 9,3 0-1-9,-4 0 0 8,2 0 2-8,-3 0 0 7,0 0 0 2,-1 0 1-9,-1 0 0 6,0 0 10-1,0 0-10-2,0 0 9 0,0 0-10 4,0 0 0-7,0-1 13 0,0 1-14 7,0 0 1-7,0 0 0 8,0 0-2-8,0 0 0 8,0 0-3-8,2 0 0 13,-1 0-9-13,4 0 10 3,2 0 1 6,-2 0 1-9,3 0 0 0,0 0 1 7,2 0-1-7,-2-1 1 8,-1 1-1 1,-1 0 0-8,0-1 2-1,-3 1 0 6,0 0 1-6,-1 0 13 9,-1 0-4-9,-1 0 6 8,0 0-2-8,0 0 5 8,0 0-6-8,0 0 10 7,0 0 5-7,0 0-2 8,0 0 2-8,0 0-2 8,0 0-13-8,0 0-12 8,0 0 0-8,0 0-2 9,0 0-1-9,0 0 0 9,0 0-1-9,0 0 1 6,0 0 1-6,0 0 1 8,0 0 0-8,0 0 0 9,0 0 0-9,0 0-1 7,0 0-1-7,0 0 0 8,0 0 0-8,0 0-1 8,0 0 0-8,0 0 0 8,0 0 0-8,0 0 0 9,0 0 0-9,0 0 1 7,0 0 0-7,0 0 0 8,0 0 1-3,0 0 0 2,0 0 0-7,0 0 1 4,0 0 1-4,0 0 0 8,0 0 0-3,0 0 1-2,0 0 8-3,0 0-10 9,0 0-1-9,0 0 1 7,0 0 0-7,0 0 10 8,0 0-9-8,0 0 9 8,0 0-10-8,0 0 10 8,0 0-11-8,0 0 0 10,0 0 1-10,0 0-1 6,0 0 0-6,0 0 0 9,0 0 1-9,0 0 10 8,0 0-10-8,0 0 0 10,0 0 0-6,0 0 0-2,0 0-1 3,0 0-1-2,0 0-2-3,0 0 0 8,0 0 0-8,0 0 0 7,0 0-1-7,0 0 0 8,0 0 1-8,0 0 1 10,0 0 1-10,0 0-1 6,0 0 0-6,0 0 0 8,0 0-1-8,0 0 0 8,0 0-2-8,0 0 1 8,0 0-9-8,0 0 9 8,0 0-12-8,0 0-19 9,0 0-20-9,0-2-47 8,0 2-59-8,0 0-61 7,0 0-114-7,0 0-239 8,2 0-678-8,-2-1-690 9</inkml:trace>
    </iact:actionData>
  </iact:action>
  <iact:action type="add" startTime="120850">
    <iact:property name="dataType"/>
    <iact:actionData xml:id="d28">
      <inkml:trace xmlns:inkml="http://www.w3.org/2003/InkML" xml:id="stk20" contextRef="#ctx0" brushRef="#br0">17397 16677 1673 0,'0'0'594'1,"0"0"-404"8,0 0-163-8,0 0-27 7,0 0 0-5,0 0 70 4,0 0 69-6,0 0-10 8,0 0-58-8,0 0-36 8,3-1-6-8,1 1 0 8,2 0 22-8,4 0 48 8,3 0 29-8,9 0 60 8,4 0 53-8,4 0-90 8,4 0-57-8,3 0-31 8,5 0 13-8,3 0-23 8,2 0 7-8,4 0-11 11,3 0 17-11,2 0 8 5,3 0-12-5,2 3-28 8,-1 1-3-8,2 0 9 8,0-1-12-8,-3 1-26 8,0 1 1-8,-2-2 19 8,-1 1-19-8,-2-2 9 8,-3 1 4-8,1-1-15 9,-1 0 14-9,0-2 1 8,1 0 11-8,0 0-8 8,-2 0-17-8,-1-2 0 8,1 0-2-7,-2-1 1 6,1 1 20-7,-3 1 1 8,0-2-20-8,-1 0 13 8,0 1 1-8,0-1-13 8,-1 0 12-8,2 2-3 8,-2-1-11-8,-1 1 1 7,-1-1 0-7,-2 2 11 8,0 0-12-8,-1 0 1 9,-3 0 0-9,0 0-1 7,-2 0-1-7,-1 0-1 8,0 0 1-6,-2 0 0 4,-3 0 1-6,2 0 2 0,2 0 12 7,-2-1-13 2,1 0 0-9,-3-1-1 8,3 0 12-8,-3 0-12 0,1 0 0 7,-1 0-1 2,-1 1 0-9,-3-1 2 9,1 1-2-9,-2-2 0 0,1 0 2 7,-1 1 22 2,2-2-2-9,-2 1-21 8,0-2 0-7,2 1 0-1,-3 0 1 5,3-1 0 5,-5 0 1-10,3-2-1 8,-3 0 0-8,-1 1 1 0,1-4 15 7,-2 3-16 1,-1-3 0-8,-4 3 0 8,-2-1-2-8,-2 2 3 0,-1-1 15 7,1-1-6 2,-3 0-12-9,1-1-1 8,-1 0-1-8,-1 0-1 0,2 0 0 10,-2 0 0-10,1 0 2 5,0-2 0 4,1 1-2-9,2-3-28 0,0 2 4 7,-4-1 5-7,3 2 19 9,-1 1 2-1,-2 1 0-8,0 0 0 0,1 1-17 7,-1-1 2-7,2 1 13 8,-1-2-9 2,1 3 9-10,-1-1-12 0,-1 0-4 7,2 0 1-7,-2 1 6 11,-2 1 12-5,2 0-1-6,-2 1 1 0,3-1-3 6,-4-1-12-6,5 0-3 9,-2 0 2 0,-1 0 4-9,0 1 9 0,-1 0 1 6,0 0 2-6,-1-3 0 8,1 0-1 2,0 1-11-10,-2-4 9 0,3 3-10 7,-3-3 12-7,-1 2 1 8,0 0 1-8,0 0 0 11,0 0 2-11,0 2 13 5,-6-1-1-5,-2 0-15 7,0-1-1-7,-5 1-11 8,0-1-10-8,-3 2 21 8,-2-1 0-8,1 0 1 8,0 1-15-8,-2 0 14 8,0 1 0-8,1-2-18 8,-2 1 16-8,1 3-22 8,-3-2 10-8,1 2-7 8,0 1 22-8,0 0-12 8,-1-1-6-1,0 4 16-1,-2-2-20-6,-2-1 21 4,-1 1-2-4,-4 1-10 8,1 0 17-8,-1-1-4 7,-3 1 0-7,1 0 0 8,1-1 11-4,-1-1-8 0,4 2 0-4,-1-2-1 8,3 0 0-4,0 1 29 0,-1-1-28-4,2 1-2 8,1-2 2-8,0 1 13 9,2-1-3-7,1 0-12 4,3 1-1-6,1 0 0 7,-1 1 0-7,3-1-3 8,0 2 2-8,0-1-2 8,2 2 3-8,-1-1-2 8,2 1-1-8,-4 0-13 9,-1 0 13-9,-1 0 1 7,-4 0-16-7,-2 0 5 9,1 3 10-9,-1-1-9 8,-1 2 12-8,0-1 1 8,2 0 2-6,-1 0 0 4,-1 1-3-6,0 0 0 8,-3 2-1-8,-1-2-1 7,1 1 2-7,1-2 2 8,0 2 0-8,1-1-2 8,1-2 1-8,3 3 0 8,-2-3-1-8,4 1 0 8,-1-2 1-8,2 0 0 8,-2 0-1-8,-1 0 1 0,3 1 0 8,-4-1 0 0,1 0 0-5,-2 1 0 3,2-1 0-6,-2 1 2 7,2-2 1-7,-2 1-2 8,-1 0-1-8,-2 1-1 8,0-1-1-8,-3 0-18 8,4 0 18-8,-4 1 1 8,5 2 0-8,-1-1 0 8,1 1 0-8,3 0 0 9,1-1-1-9,1 2-11 8,-1 0 9-8,2 0-16 8,1 0 7-6,-1 0 10 3,1 2 0-5,1-3-9 0,1 2 11 7,1-1 1 2,-2 2-1-9,-1-1-1 8,1-1 1-8,-4 2 0 0,3-2 1 7,-1 0 2 3,1-1 13-10,-1-1-14 8,0 1-1-8,1 0-1 0,-4 1-2 6,0-1-14 4,2 1 15-10,-1-1 1 8,-1 0 0-5,3 1-2-3,1-1 0 4,-1 0-13 4,5 0 12-8,-2-1-13 8,4 1-2-8,0-1-13 0,2 1 3 7,-1 0 6 2,5-2 10-9,1 1 8 8,0-1-11-8,1 1-1 0,0-1 1 7,1 0-1 2,0-1 13-9,0 2-9 8,1-1 11-8,-2 1 1 0,2 0 0 11,-3-1 0-11,1 1 0 5,-1-1 0 4,-1 2 0-9,-2-2 0 0,-4 4 0 6,0-2-2-6,-1 0 1 9,-1 0 1-1,1 1 2-8,1-1 10 0,0-2-12 8,-1 3-2-8,1-4-17 8,-2 3 17 1,4-1 2-9,1 0 1 0,0-2-1 6,2 1-1-6,3 0-14 13,0 0 2-9,1-2 1-4,-2 3-4 0,2-2-3 8,0 0-6-8,-1 1 7 8,-1 1 5 0,1-1 10-8,-2 0 1 0,-1 2-1 7,0 0-10-7,0 0 13 8,-1 0 2-8,1 0-2 8,-1-1-4-8,1 3-18 8,-1-1 6-8,1 1 3 8,0 1 12-8,-2 0 1 9,3 0 0-6,0 0 0 2,0-1-2-5,-2 0-1 7,3 2 2-7,-1-1 1 9,0 0 0-9,2 1 0 8,-3 1 1-8,4-3 0 8,-1 2 2-8,2-1-2 8,3-2-1-8,0 0-2 8,0 0 2-8,0 0-2 8,0 0 2-8,0 0 1 8,6 2 15-8,0-1 19 7,4 2-4-3,-1-1-12 0,1 0-17-4,3 1 1 9,-2-1-3-9,2 1 13 8,0 1-11-4,0-1-1 0,0 1 15 0,-1 0-15 0,-1 1-2-4,-1-1 0 7,-1 2-2-7,0-3 0 9,0 0-9-9,-3 1-1 8,3-1 12-8,-2 0-1 8,0-2 2-8,1 1 3 8,-3-2-3-5,1-2-2 1,2 0-10-4,-2 0 11 8,3 0 1-8,1-3 28 9,5 0 9-9,1 0 1 7,2-1-17-7,1-4-5 9,1 0-15-9,0 0 1 7,1 1-2-7,0 0 1 8,-1 0-1-8,-1 2-2 8,0-1 0-8,-1 1 1 8,1 0 0-8,0 1 1 8,-1 1-3-4,-1 0-19 1,-3 0 20-5,2 0 0 7,-4 0-14-7,0 0-9 8,-3 1 10-8,-2 2-7 8,-1 0-6-8,0-2-6 9,-3 1 2-9,-1-2 6 8,-2 1 7-8,0-1 1 8,0 2 5-8,0-2 13 7,0 0 13-7,0 1-10 9,0-1-3-9,0 1-2 8,0-1-27-5,-1 0-21 1,0 0-38-4,-1 0-66 0,2 0-71 8,-1 0-104 1,-1 0-150-9,1 0-194 8,-2 0-527-8,-3 0 435 0</inkml:trace>
    </iact:actionData>
  </iact:action>
  <iact:action type="remove" startTime="131069">
    <iact:property name="style" value="instant"/>
    <iact:actionData xml:id="d29" ref="#d28"/>
  </iact:action>
  <iact:action type="add" startTime="131070">
    <iact:property name="dataType" value="strokeEraser"/>
    <iact:actionData xml:id="d30">
      <inkml:trace xmlns:inkml="http://www.w3.org/2003/InkML" xml:id="stk21" contextRef="#ctx0" brushRef="#br1">19047 16087 202 0,'0'0'225'10,"0"0"-65"-6,0 0-30-3,0 0-6 3,0 0-23 7,0 0-19-10,0 0-7 8,0 0-13-8,0 0 3 0,0 0 16 7,0 0 7 2,0 0 10-9,0 0 2 7,0 0-18-7,0 0 2 0,0 0 27 8,0 0-1 1,0 0 0-9,0 0 1 8,0 0 15-8,0 0 7 0,-2-7-4 11,2 6-16-11,0 1-46 4,-2 0 4 5,1-2 0-9,1 2-10 0,0 0-20 7,0 0-5-7,0 0 5 8,0 0 7 0,0-1 10-8,0 1 3 0,0 0-1 8,0 0-3-8,0 0-2 8,0 0-1 1,0 0 6-9,0 0 13 0,0 0 0 7,0 0 5-7,0 0-5 8,0 0-1-5,-2 0-3 2,2 0-9-5,0 0-3 8,0 0-13-8,0 0-1 8,0 0-8 1,0 0-20-9,0 0-14 0,0 0-1 7,0 0-15-7,0 0-7 8,0 0-6-8,0 0-6 8,0 0-13-8,0 0-23 8,0 0-21-8,0 0-41 8,0 0-32-8,0 0-81 8,0 3-55-5,-1 1 37 2,1 1-127-5,-2 0-57 8,1 1-197-8,-1-1-360 8</inkml:trace>
    </iact:actionData>
  </iact:action>
  <iact:action type="add" startTime="135117">
    <iact:property name="dataType"/>
    <iact:actionData xml:id="d31">
      <inkml:trace xmlns:inkml="http://www.w3.org/2003/InkML" xml:id="stk22" contextRef="#ctx0" brushRef="#br0">17018 10401 1533 0,'0'0'335'1,"0"0"-332"7,0 0-3-7,0 0-85 8,0 0 85-8,0 0 62 8,0 0 6-4,0 0-55 0,0 0-11-4,0 0 57 9,0 0 64-9,0 0 46 7,-2-4 41-3,2 4 9 1,0 0-35-5,0 0-21 8,0 0-12-8,0 0-11 8,0 0-10-3,0 0-19 0,0 0-16-3,0 0-3 4,0 0-13-2,0 0-13-1,0 0-23 1,0 0-14 1,0 0-26-3,0 0-1 4,0 0-2-2,0 0 0-1,0 0-16 1,5 0-6-2,1-1 1 3,1 1 21 1,7-4 13-5,-1 1-1 5,4 0-11-2,1-1-1-2,-1 1-2 3,1 2-13 1,0-3 12-4,1 3-1 4,3 0-8-3,-1 1 10-1,4 0 1 3,-1 0-1 1,2 0 0-5,2 0-8 5,-1 1 10-2,2 4 0-2,0-3-2 3,-1 3 0 1,4 0 1-5,-2-2 0 5,1 1-1-2,-3 0 2-2,1-1 0 3,-3 0 2 1,0-2 1-5,-3 1 10 5,-1-1-12-2,-2 1-1-2,-3-2 2 3,2 0 10 2,-2 0 10-7,1 0-6 6,1-2 12-5,1-1-3 4,0-1-9 0,0-1-14-3,0 2 15 3,0-3-6 1,-2 2-11-5,-3-2-2 4,-4 4-1 0,-3 2 1-3,-2-4-1 3,-5 4-14 1,1 0 15-5,-2 0 2 4,0 0 2 0,0 0 1-3,0 0 1 3,0 0-4 1,0 0-1-5,0 0-25 4,0 0-5 0,0 0-16-3,0 0 0 3,0 0-7 0,0 0-2-4,0 0-4 5,0 0 16-1,0 0 21-3,0 0 23 3,0 0 0 1,0 0 13-5,0 0 3 4,0 0 3 0,0 0-3-3,0 0-4 3,0 0 1 2,0-1 2-7,0 1-13 5,0-1 0-3,0 0 18 3,-2-2-20 0,-1 3-67-3,-1-3-37 3,0-1 6 0,-2 1 19-3,2 0 12 3,-4-2 3 0,2 2 23-3,0-1 21 3,-2 0-2 0,2 1-19-3,1-2 41 3,-1 3 13 0,2-2-12-3,-2 2 26 3,0-2-27 0,0 0-13-3,0 1-6 3,-2-1-6 0,2 1 12-3,-2-1-3 3,0-1 16 0,1 2 13-3,0-1 41 3,1-1-22 1,2 2 13-5,-1 0 31 4,1 0-12 0,0-1-20-3,3 3 4 3,-2 0 9 1,1-2 3-5,2 3-16 5,-3-1-3-5,3 1 10 4,0-2 2 0,0 2 7-3,0 0 0 3,0 0-16 1,0 0-10-5,0 0-9 5,0 0-2-2,0 0-4-2,0 0-17 3,0 0 0 1,0 0 11-5,0 0-11 4,0 0 1 0,0 0-3-3,0 0-19 3,0 0-12 1,0 0-17-4,0 0-9 2,3 0-2 1,0 2 11-3,2-1 48 3,3 3 13 1,1-3 3-5,2 3 0 4,2-1-13 1,0 0 12-5,3 0-2 4,0 1-10 1,1 0 0-5,2 0-1 4,0 1 0 0,1 0 0-2,0 0 1 1,0-1-3-1,0 1 0 1,-2-1 1 2,0 0 2-5,-2-1-1 4,-3 1 0 0,-1-2-1-2,-5-1-1 1,1 1-1 1,-5 0 0-3,0-1-1 3,-1-1-1 0,-2 0 1-3,1 0 2 3,-1 0 1 0,0 0 1-3,0 0-2 3,0 1-2 0,0-1-2-2,0 0-11 1,0 0-1 1,0 0 0-3,2 2-3 3,-1-1 19 0,2 1 4-3,-2-1-1 3,2-1-1 0,0 3 0-3,0-2 0 3,1 1-2 0,-1-2-2-3,-1 2 2 3,0 0-2 0,-2-1 0-3,0-1 1 3,0 0 1-2,0 0 12 1,0 0 7 1,0 0 9-3,0 0 10 3,0 0 6 0,0 0 1-2,0 0 2 1,0 0 9 1,0 1 6-3,0-1 7 3,-2 0 11 0,2 0 4-2,-2 0-13 1,1 0-18 1,-1 0-20-3,2 0-8 3,-1 0-9 0,-2 2-16-2,2-1 0 1,-1-1-13 1,-1 2-2-3,-1-1-4 3,-3 0-12 0,-1 4 13-2,-1-1 2 1,0 1 15 1,-3-1-1-3,-1 5-1 3,2-2-18 0,-5 1 8-1,1 3 10-1,1 2-21 2,-2 2-4-3,1 0 9 3,-2 3 16 0,3 0-16-2,0 2 18 1,3 0-2-1,0-4-15 1,2 1 2 1,4-2-2-3,-1-2 15 4,0-2 1-2,5-1 0-1,-1-5-16 1,1 0 15 1,1-4-16-3,0 1 18 4,0-2 1-2,0 0 15-1,0 0 16 1,0 0 16 1,0 0 9-3,1 0-1 4,-1-3-2-2,0 3-10-1,0 0-15 1,0 0-3 1,0 0-13-3,0 0-12 4,0 0-11-2,0 0-14-1,0 0-18 1,0 0-16 1,0 0-46-3,0 3-69 4,-4 0-92-2,0 5-59-1,-1 1-100 1,-4 2-295 1,3-4-575-3</inkml:trace>
    </iact:actionData>
  </iact:action>
  <iact:action type="add" startTime="142578">
    <iact:property name="dataType"/>
    <iact:actionData xml:id="d32">
      <inkml:trace xmlns:inkml="http://www.w3.org/2003/InkML" xml:id="stk23" contextRef="#ctx0" brushRef="#br0">18319 10573 234 0,'0'0'130'1,"0"0"-42"8,0 0 56-8,0 0-60 7,0 0-84-7,0 0-91 9,0 0-49-9,0 0-20 7,0 0-3-7,0 0 37 12</inkml:trace>
    </iact:actionData>
  </iact:action>
  <iact:action type="add" startTime="142689">
    <iact:property name="dataType"/>
    <iact:actionData xml:id="d33">
      <inkml:trace xmlns:inkml="http://www.w3.org/2003/InkML" xml:id="stk24" contextRef="#ctx0" brushRef="#br0">18319 10573 29 0,'-18'-7'209'1,"15"7"-52"6,-1 0-11-3,-1 0 47-1,1 0 28 3,-1 0 20 1,-1 0-22-5,0 0 41 5,1 0-43-2,-1 0-25-2,2 0-11 3,1 0-48-3,-2 0 13 3,3 0-40 1,-1 0 16-5,2-1 30 4,-1 1-8 0,2 0-3-3,0-2-4 3,0 2 0 2,0 0 12-7,0 0-4 6,0 0-10-1,0 0-9-4,0 0-7 4,0-1-19 1,0 1-22-5,0 0-22 4,0 0-16 0,0 0-15-3,0 0-13 3,0 0-11 1,0 0-1-5,0 0-3 4,0 0 0 0,0 0-19-3,0 0 7 4,0 0-10 0,0 0 3-6,2 0-9 6,-1 0-3-1,1 0-9-3,-1 0-4 3,1 0-9 1,2 0 6-5,0 0 25 4,5 0 25-3,3 1 34 3,5 1-3 0,3-1 13-3,3-1-3 3,6 0-1 0,1 0-9-3,3-1-19 3,-2-3-8 0,0 1 11-3,-6 0-15 3,-2 2-1 0,-9 0-11-3,-1 1-1 3,-7 0 10 0,-2 0-12-3,-2 0-4 3,-2 0 3-1,0 0 16-1,0 0 0 1,0 0 13 1,0 0 6-3,0 0 2 3,0 0 7 0,0 0 3-3,0 0 0 4,0 0-6-1,0 0-6-4,0 0-1 5,0 0-5-1,0 0-1-4,0-1-10 4,0 1 16 1,0 0-5-5,0 0-11 4,0 0 0 0,0 0-2-3,0 0-1 3,0 0 1-2,0 0-1 1,0 0-11 1,0 0-4-3,0 0 13 3,0 0-12 0,0 0 13-2,0 0-1 1,0 0 0 1,0 0 1-3,0 0-10 3,0 0 12 0,0 0 0-2,0 0 0 1,0 0 2 1,0 0 10-3,0 0-9 4,0 0 16-1,-2 0 0-3,2 0-7 2,0 0 3 1,0 0-2-3,0 0-10 3,0 0 9 0,0 0-12-2,0 0 0 1,0 0-3 1,-1 0-12-3,1 0 13 3,-2 0-11 0,2 0-2-2,-1 0-13 1,-1 0 0 1,2 0-3-3,0 0-6 3,-1 0-10-3,1 0-5 5,0 0-23-3,0 0-22-1,0 0-26 1,-2 0-34 1,2 0-57-3,0 0-78 4,0 0-131-2,0 1-196-1,0 3-381 1,-1-3 240 1</inkml:trace>
    </iact:actionData>
  </iact:action>
  <iact:action type="add" startTime="150768">
    <iact:property name="dataType"/>
    <iact:actionData xml:id="d34">
      <inkml:trace xmlns:inkml="http://www.w3.org/2003/InkML" xml:id="stk25" contextRef="#ctx0" brushRef="#br0">20655 11959 1700 0,'0'0'344'1,"0"0"-344"7,0 0-175-7,0 0 168 8,0 0 7-3,0 0 88-2,0 0-1-3,0 0-87 8,0 0-43-8,0 0-18 8,0 0 24-8,-50-11 37 9,50 11 48-9,0 0 37 8,0 0 61-8,0 0 58 8,0 0 61-8,0 0 5 7,0 0-17-7,0 0-49 8,0 0-42-8,0 0-25 9,0 0-27-9,0 0-22 0,0 0-28 6,0-1-29 3,0 1-12-9,0 0-17 8,2 0-2-8,-1-1-2 0,1 1-20 8,-1-2-22 1,0 2-9-9,-1 0-4 7,2 0 3-7,-1 0 10 0,-1 0 6 7,0 0 4 2,3 0 5-9,1 0 16 8,1 0 13-8,3 0 35 0,1 0 0 7,5 3 3 2,2-1 9-9,4 0-12 8,0-2-4-8,2 3-9 0,3-2-6 7,-1-1 9 2,1 1 4-9,-2-1-4 9,1 0-9-9,-1 0-4 0,-1 0 1 6,-2 0-1 4,0 0 10-10,0 0-3 8,-1-1-16-8,0 0 10 0,-3 1-13 7,0-1-3-7,-2 1-9 7,0 0 10 2,0 0 1-9,1 0 0 5,-3 0-1-2,2 0-11-3,-1 2 11 8,3-1 1 0,-1 3 1-8,3-2 0 0,0 1 1 7,2-1 0-7,3 0 2 8,-3-2 16 1,5 2 0-9,-3-2-6 0,4 0 6 7,-4 0 0-7,3 0-7 8,-2-2 4 1,0 0-13-9,-2 1 13 0,0 0-13 7,-4 0-2-1,-1-1-1-4,-2 2 0 8,-2 0-3-10,-1-1 0 0,1 1 0 6,-2 0-1-6,0 0 3 8,0-1 1 1,0 1 0-9,0 0-2 0,1 0 0 7,1 0 1-7,1 0 1 8,4 0 1-8,1 0 1 8,-1 0 0-8,5 0 0 8,1 0 2-8,-2 0 8 8,5 0-9-2,0 0 13-4,2 0-14-2,-3 0 20 8,1 0-4-8,-1 0 1 8,0 0-6-8,0 0 5 9,0 0 1-9,-2 0 3 7,0-1-10-7,0-2 10 9,-1 2-10-9,-3-1-10 7,-1 0 0-7,-2 0-1 8,-2 1 1-8,0 0 0 8,-3 0 2-8,-2-1-2 8,-2 2 0-2,1-1-2-4,-2 1 0-2,1 0-2 8,-1 0-1-8,4 0-13 8,0 0 14-8,2 0 0 8,2 1 2-8,2-1 2 9,4 2 10-9,-1-1-9 7,4-1 10-3,2 1-12 0,-1-1 2-4,0 0-2 8,-2 0 1-8,3 0-1 8,-2 0 2-8,0 0 16 8,0-1 3-2,0-2-10-4,-2 0-9-2,-3 0 0 8,-2 1 0-8,-3-2 0 8,-3 2 16-8,-2 0 3 9,-2 0 5-9,-1 0 7 8,-2 1 13-8,-2 1 2 8,0-2 3-8,2 2-9 8,1-1-24-8,-1 1-17 8,3-1-2-8,0-1 0 7,1 0-12-7,2 1-1 8,-1-1 1-2,3 2 9-4,1-1-9-2,-2 1 10 8,4-1-11-8,1 1 10 8,0-1 2-8,2 1 1 8,-1-2 0-8,3 1 1 8,-1 1 0-8,-2-1 0 9,1-2 0-9,-1 3-1 7,0-1-1-7,-1-1 0 8,-1 2 1-8,-1-2 0 8,1 1 1-1,-1 1 1-6,-1-2 1-1,2 1 1 9,-1-1-1-9,2 0-1 8,-4 1-1-8,0 1 0 7,1-1 1-7,-2-1 0 8,-1 1 0-8,2 1-1 9,0-1 0-9,0 0-1 7,-2 1-1-7,2-3 0 8,-2 3-1-8,2-1 1 8,0 1-2-4,0 0-10 0,-1 0 11-4,2 0-10 8,2 0 12-4,-1 0 0 1,4 0 1-5,-1 0 1 8,0 0 10-8,-1 0-11 0,0 0-1 6,-2 0-1 4,0 0 1-10,-3 0-1 7,-2 0 0-7,0 0 0 0,-1 0 0 7,-1 0 0 3,2 0 0-10,-1 0 0 7,1 0 0-7,2 0 2 0,1 0 0 7,1 0 1 3,1 0-1-10,-1 0-1 8,2 0 0-8,0 0 1 0,-2 0 0 7,1 0-1 1,2 0 0-8,-4 0-1 9,-1 0 1-9,2 1-2 0,-1-1 0 7,-2 1-1 2,2 1-12-9,-3-1 12 7,2 0-10-7,0-1 11 0,-1 1 2 12,1 2 2-12,1-3 0 3,-1 1 2 6,1 1-1-7,0-2-1 1,0 0 0 4,0 1-1-7,0-1 1 3,-2 1 0 6,1-1-1-9,0 0 1 0,-1 0-1 7,-1 0 0-7,2 0 1 8,-3 0-1 2,2 0 0-10,1 1-1 0,-1-1-3 6,-1 2 0-6,1-2-12 8,1 1 12 2,-3 0 2-10,-1 0-1 0,0-1-1 6,-2 2-9 0,3-2 11-3,-4 1-1 5,0-1 0-8,-1 0-1 0,1 0 1 7,-3 1 0-7,0-1 0 9,0 0 1-9,1 0 1 7,-1 0 1-7,1 0-1 9,-1 0 0-9,0 2-1 7,2-2 1-7,-1 0 0 9,2 1 3-9,-1-1 9 7,-1 0-11-7,2 0 0 8,-1 0-1-2,2 0 0-4,-4 1 0-2,2-1 0 8,-2 0 0-8,0 0-1 9,2 0 0-9,-1 0 0 7,-1 0 1-7,0 0 1 8,0 0 1-8,0 0 1 8,0 0 0-8,0 0-1 8,0 0 0-8,2 0-1 8,-1 0-1-8,-1 0 0 8,3 0 0-8,-1 0 3 8,-1 0-2-2,1 2 0-4,1-2-1-2,-3 0 0 8,1 0-1-3,-1 0 0 2,0 0-1-7,0 0 2 4,0 0 2-4,0 0 0 9,0 0 11-6,0 0-10 1,0 0 0-4,0 0 0 9,0 0 0-9,0 0-1 7,0 0 0-7,0 0 1 8,0 0 0-8,0 0 10 8,0 0-11-2,0 0 13-4,0 0-3-2,0 0 1 8,0 0-1-8,0 0 0 8,0 0-10-4,0 0 1 0,0 0 10-4,0 0-11 10,0 0 0-10,0 0 1 6,0 0 0-6,0 0-2 9,0 0 1-9,0 0 0 7,0 0 10-7,0 0-11 8,0 0 1-8,0 0 0 8,0 0 0-2,0 0 0-4,0 0 2 1,0 0 11 4,0 0-14-4,0 0 2 0,0 0 0 0,0 0-1 3,0 0 0-6,0 0-1 7,0 0 1-3,0 0-2 0,0 0 0 0,0 0-2 0,0 0 0-4,0 0 0 9,0 0 0-9,0 0 0 7,0 0 1-7,0 0 1 9,0 0 0-9,0 0 1 8,0 0 2-8,0 0 0 8,0 0 9-8,0 0-10 7,0 0 2-7,0 0-1 8,0 0 9-8,0 0-9 8,0 0 0-8,0 0 0 8,0 0 0-8,0 0 9 8,0 0-11-8,0 0-1 8,0 0 2-8,0 0-1 8,0 0 1-8,0 0-2 0,0 0 0 7,0 0 1 2,0 0 2-9,0 0-1 8,0 0 10-8,0 0-9 0,0 0 12 7,0 0-3 2,0 0-9-9,0 0 19 8,0 0-19-8,0 0 15 0,0 0-6 7,0 0-9 2,0 0 0-9,0 0 0 8,0 0 0-8,0 0-2 0,0 0 1 12,0 0 10-8,0 0-10-4,0 0 0 8,0 0 1-3,0 0 0-3,0 0 9 3,0 0-11-1,0 0 0-4,0 0 2 8,0 0-3-8,0 0-3 0,1 0 1 13,-1 0 0-13,0 0 0 2,0 0 0 8,0 0 0-10,0 0-1 0,0 0 0 6,0 0 1-6,0 0-10 9,0 0 11-1,0 0 1-8,0 0-1 6,0 0 1-5,0 0 0-1,0 0 0 8,0 0 2 1,0 0-2-9,0 0 2 0,0 0 1 7,0 0 0-7,0 0 0 8,0 0 0 2,0 0 12-10,0 0-13 0,0 0 0 7,0 0 1-7,0 0-1 7,0 0 0 3,0 0 1-10,0 0 9 0,0 0-9 7,0 0 0-1,0 0 0-5,0 0 0 9,0 0 0-10,0 0 9 0,0 0-11 6,0 0-1-6,0 0 0 8,0 0-2-8,0 0-1 9,0 0 1-9,0 0-10 7,0 0 10-7,0 0-1 8,0 0 0-8,0 0-12 9,0 0 13-9,0 0-1 7,0 0-13-7,0 0 14 8,0 0 0-8,0 0-1 8,0 0 1-8,0 0 0 8,0 0-1-8,0 0 2 11,0 0 1-8,0 0 0 0,0 0 3-3,0 0-1 7,0 0 13-7,0 0-12 9,0 0 0-5,0 0 13-1,0 0-4-3,0 0 0 8,0 0-9-8,0 0 15 8,0 0-5-8,0 0-10 9,0 0 18-3,0 0-18-5,0 0 15-1,0 0-15 8,0 0 16-8,0 0-7 8,0 0 3-8,0 0-3 8,0 0 0-8,0 0-8 8,0 0 8-8,0 0-10 8,0 0 0-8,0 0-1 8,0 0 1-8,0 0-1 8,0 0-1-8,0 0-2 9,0 0 1-9,0 0-2 8,0 0 1-2,0 0-1-4,0 0 0-2,0 0 1 8,0 0 1-8,0 0 0 7,0 0 1-7,0 0 0 8,0 0-2-8,0 0 0 8,0 0-2-8,0 0-8 9,0 0 10-9,0 0-1 8,0 0 0-8,0 0 1 7,0 0-1-7,0 0 1 9,0 0 0-9,0 0 0 8,0 0 0-8,0 0-1 7,0 0 0-7,0 0-15 8,0 0 15-8,0 0-10 8,0 0 1-8,0 0 9 9,0 0-9-9,0 0 11 7,0 0 0-7,0 0 0 9,0 0-1-9,0 0-1 7,0 0-12-7,0 0 13 8,0 0-1-8,2 0 0 8,-2 0-9-8,0 0 9 8,1 0 1-8,-1 0 1 8,0 0 1-8,0 0 1 8,0 0 2-8,0 0 0 9,0 0 16-5,0 0-17-1,0 0 10 1,0 0-11 1,0 0-1-5,2 0 0 7,-1 0-1-7,5 0 1 0,-2 0 15 8,1 0-12 0,0 0-1-8,-2 0 0 9,-1 0-2-9,-1 0 0 0,1 0 0 6,-2 0 0 4,0 0 0-10,0 0 1 8,0 0-1-8,0 0 0 0,0 0-2 7,0 0-1 1,0 0 0-8,0 0 0 9,0 0 0-9,0 0-12 0,0 0 13 7,0 0-11 1,0 0 10-8,0 0-12 9,0 0 3-9,0 0 9 0,0 0 0 7,0 0 0 1,0 0 0-8,0 0 2 8,0 0 1-8,0 0 1 0,0 0 0 7,0 0 1 2,0 0 0-9,0 0 0 8,0 0 0-8,0 0 0 0,0 0-1 7,0 0 1-7,0 0-1 8,0 0-1 1,0 0-3-9,0 0-15 0,-2 0-4 7,2 0-30-7,-1 0-24 8,1 0-7 1,-2 0-12-9,2 0-16 6,-3 0-31 0,0 2-28-6,1 1-29 3,-4 0-3 6,-3 4 23-9,2-1-131 0,-2 1-93 7,2-1-89-7,-1 0-91 8,3 0-126 1,2-4-276-9</inkml:trace>
    </iact:actionData>
  </iact:action>
  <iact:action type="add" startTime="157931">
    <iact:property name="dataType"/>
    <iact:actionData xml:id="d35">
      <inkml:trace xmlns:inkml="http://www.w3.org/2003/InkML" xml:id="stk26" contextRef="#ctx0" brushRef="#br0">24325 11938 1162 0,'0'0'556'13,"0"0"-286"-12,0 0-118 0,0 0 7 0,0 0 16 11,0 0-4-11,0 0-26 0,0 0-42 13,0 0-46-13,0 0-18 0,0 0-1 0,0 0 1 11,0 0-4-11,0 0-3 0,0 0-3 13,0 0-10-4,0 0 0-9,0 0-3 7,0 0-3-4,0 0-10-3,0 0 16 0,0 0 4 12,0 0 5-12,0 0-9 0,0 0-6 0,0 0-13 11,1 0-2-11,4 0-17 0,-1 0 19 13,3 0 35-13,4 0 16 0,1 0-10 13,2 0 4-13,2 0-17 0,2-1-5 12,-4 0-8-12,3 1-11 0,-2-3 18 13,-2 2-19-13,-5 1-2 0,-2 0-1 12,-1 0-2-6,-2 0-1-6,-3-2-1 0,1 2 1 13,-1 0-9-13,1 0-1 0,1 0 0 12,2 0 13-12,-1 0 0 0,3 0 19 13,-1 0-16-13,4 2 10 0,1-1-10 0,0 1 0 11,1 0 1-11,0-1 8 0,0 0-10 13,4 1 2-13,-1 0 18 0,-1-1 6 13,4-1 10-8,-2 3 3-5,2-3 19 0,2 0-6 13,-2 0-4-13,3 0-19 0,-1 0-9 12,1 0 0-12,0 0 10 0,-1 0 8 13,0 0-4-13,-4-3-17 0,-1 3-19 0,-5-1-1 12,-2 1-1-12,-2 0-11 10,0 0 10-7,-2 0-10 0,-1 0 11 4,3 0 0-7,-1 0-1 7,5 0 2-5,-2 0 1 1,2 1 2-3,-1-1 1 0,5 3 0 13,0-2-1-13,1 0 2 0,3 1-2 13,0 1-2-11,2-2 3-2,2-1 19 0,4 1-10 12,-3-1 4-8,0 0-4 0,3 0 1 0,-1 0 12 0,-1 0 6 0,-1 0 0 0,0 0-6 0,-2-1-9 0,-3 0-4-4,0 1 7 8,-4-1-17-8,0-1 1 9,-3 2-1-9,-1 0 1 8,-2 0-2-8,3 0 2 7,-2 0 10-3,-3 0-13 0,1 0 0 0,1 0-13 0,0 0 12 0,1 3-1 0,1-2 1-4,0 0 0 8,2 0 0-8,-1 1 0 8,5-1 1-8,1 1 1 8,2-2 2-8,2 3 13 8,0-2-14-8,2 0 1 8,0 1-1-8,0-2 0 9,0 2 10-9,-1-1-10 0,-2 0-2 6,-1 0 1 4,-1-1 0-10,-3 2 1 8,-1 0-1-8,0-1-1 8,-3-1-1-4,2 1 1-1,-2-1 0 0,-1 0 0 2,-1 2-1-5,4-1 0 8,-2-1 1-8,0 0 0 9,3 2 0-6,-2-2-1 1,2 0-1-4,0 1-1 8,0-1 2-8,-1 1 0 8,2-1 1-8,-1 2 2 8,0-1 0-8,1-1 1 0,-2 1 0 7,1-1-3 2,-1 1 0-9,-2-1-12 9,2 1 11-9,-1 0 1 0,0 1 1 7,1-1 1-7,-1 0 1 7,-2 0-2 2,2-1-1-9,0 2 0 0,-1-2 1 13,1 0-1-13,-1 0 2 2,1 0 11 7,-2 0-11-9,2 0 1 8,-3 0-1-8,1 0-2 0,-1 2-2 8,-2-2 0 0,0 0 0-8,0 0-1 0,1 1-10 7,-3-1 13-7,2 0 0 8,-2 1 2 1,2-1 1-9,1 0 0 8,1 0-1-8,-3 0 0 0,3 0 0 7,1 0 0 2,-1 0 0-9,1 0 1 8,1 0 0-8,1 0 13 0,-1 0-14 7,3 0 1 3,-3 0 0-10,2 0-1 7,-1 0-1-7,-1 0-1 3,1 0-1 6,0 0-1-9,-4 0 1 3,3 0 0 6,-4 0 0-9,4 0 0 0,-3 0 0 8,1 0 0-8,0 0 0 8,1 0 1-8,0 0 0 8,-1 0 0-8,1 0 0 7,-1 0 0-7,1 0 0 8,1 0 0 2,0 0 0-10,2 0 0 0,1 0 2 7,0 0 0-7,0 0 0 8,3 0-2-1,-2 0 0-4,3-1 0 2,-2 1 0-5,2-1 0 0,-1-1 0 8,0 0 0 2,-1 1 0-10,1 1 0 0,0-1 1 6,-1 0 0-6,0-2 0 8,1 2 0 1,-1 0 0-9,-4 0 2 0,1-2 0 8,-1 3 0-8,-3 0 0 7,0 0-3-7,-3 0-2 9,-1 0-10-9,1 0 9 7,-2 0-10-7,0 0 11 9,0 0 0-9,0 0 0 7,2 0 0-7,-3 0 0 8,1 0 0-8,4 0 0 9,-2 0 0-9,1 0 2 7,-1 0 0-7,1 0 2 9,4 0 0-9,-1 2 10 8,1-2 1-8,1 0-10 7,-1 0 0-7,1 0 16 8,1-2-18-8,-3 2 1 9,1-1 0-9,2-2 0 7,-4 0 0-7,3 2 10 8,0-2-12-8,-2 1-1 8,-1 1 1-8,1 0 0 8,0-2 1-8,-4 1 1 9,1 0 1-5,-1-1 13 0,-1 3-14-4,1-1 1 8,-3 0 10-8,-1 1-11 7,1 0 10-7,-2 0-9 8,1 0 19-8,-1 0-10 8,0 0-9-8,0 0 0 8,0 0-1-8,0 0-2 9,0 0-1-9,0 0-2 8,0 0 0-8,0 0-16 8,0 0 7-8,0 0 0 8,0 0-1-8,0 0 11 8,0 0 0-8,0 0 1 8,0 0 1-8,0 0 13 7,0 0-1-7,0 0 7 8,0 0-4-8,0 0 0 8,0 0 10-8,0 0 3 9,0 0 3-9,0 0-4 7,0 0 10-3,0 0 0 0,0 0-3-4,0 0 0 8,0 0 0-8,0 0-7 0,0 0-5 13,0 0-4-9,0 0-3 0,0 0-12 0,0 0 13-4,0 0-15 0,0 0 1 6,0 0 1 3,0 0 0-9,0 0-1 9,0 0-2-9,0 0-1 0,0 0 1 7,0 0-1 1,0 0 1-8,0 0-1 9,0 0 0-9,0 0 1 0,0 0 0 11,0 0-1-7,0 0 1-4,0 0-1 8,0 0-1-3,0 0 0-5,0 0 1 4,0 0 1 4,0 0 0-8,0 0 1 7,0 0 0-7,0 0 1 0,0 0-1 8,0 0-1-8,0 0-1 8,0 0-1 1,0 0 0-9,0 0-1 0,0 0 1 6,0 0 1-6,0 0 1 9,0 0 0 0,0 0 1-9,0 0 0 0,0 0 1 7,0 0 1-7,0 0-2 9,0 0-1-1,0 0 0-8,0 0 0 8,0 0 1-8,0 0-1 0,0 0-1 7,0 0 1 2,0 0 0-9,0 0 0 7,0 0 1-7,0 0 0 0,0 0 2 8,0 0 0 0,0 0 12-8,0 0-15 8,0 0 0-8,0 0 0 0,0 0-2 7,0 0-16 4,0 0 6-11,0 0-1 6,0 0 1-6,0 0 9 0,0 0-15 8,0 0 5-8,0 0 1 8,0 0 9-8,0 0 1 8,0 0-1-8,0 0 1 8,0 0 2-8,0 0 0 8,0 0 2-8,0 0 1 8,0 0 0-8,0 0 13 7,0 0-15-7,0 0 2 9,0 0 0-9,0 0-1 9,0 0 1-9,0 0 0 7,0 0 0-3,0 0 9 0,0 0-10 0,0 0 1 0,0 0 0-1,0 0 0 1,0 0-1-4,0 0 0 9,0 0 0-9,0 0-2 8,0 0-1-8,0 0 0 8,0 0 0-8,0 0-1 7,0 0-1-3,0 0-9 0,0 0 9 0,0 0-9 2,0 0 10-6,0 0-1 6,0 0 0-6,0 0 0 8,0 0 0-8,0 0 2 8,0 0 1-8,0 0 1 8,0 0 3-8,0 0 8 9,0 0-11-9,0 0 2 8,0 0 0-8,0 0 0 8,0 0-1-8,0 0 0 8,0 0 1-8,0 0 0 8,0 0-2-8,0 0 2 9,0 0-2-9,0 0 0 7,0 0 0-7,0 0-1 7,0 0 0-7,0 0-1 8,0 0 0-8,0 0-2 8,0 0 0-8,0 0 0 8,0 0-9-8,0 0 10 8,0 0 1-8,0 0-1 8,0 0 0-8,0 0-1 8,0 0 0-4,0 0 2 0,0 0-1 0,0 0-2 2,0 0 2-6,0 0 0 7,0 0-1-7,0 0 1 8,0 0 0-8,0 0 0 8,0 0 0-8,0 0 1 8,0 0 0-8,0 0 1 8,0 0 0-8,0 0 0 8,0 0 0-8,0 0 0 8,0 0-1-8,0 0 1 7,0 0-1-7,0 0-2 9,0 0-12-9,0 0-1 9,0 0 4-9,0 0 0 6,2 0-1-2,-1 0-11 0,2 0 2-4,2 0 21 8,-1-1-11-8,0 1-37 8,2 0-41-8,-2 0-46 0,-1 0-65 7,-2 0-116 3,-1 0-224-10,-2 0-591 7,-10 2-280-7</inkml:trace>
    </iact:actionData>
  </iact:action>
  <iact:action type="remove" startTime="171410">
    <iact:property name="style" value="instant"/>
    <iact:actionData xml:id="d36" ref="#d34"/>
  </iact:action>
  <iact:action type="add" startTime="171411">
    <iact:property name="dataType" value="strokeEraser"/>
    <iact:actionData xml:id="d37">
      <inkml:trace xmlns:inkml="http://www.w3.org/2003/InkML" xml:id="stk27" contextRef="#ctx0" brushRef="#br1">21975 11941 1600 0,'0'0'1836'2,"0"0"-1522"5,0 0-314-6,0 0-4 8,0 0 4-8,0 0 101 8,0 0-3 2,0 0-98-10,0 0-38 0,0 0-72 6,-14-6-7-6,16 6 35 9,-1 0 53-9,1-2 29 8,-1 2 54-8,-1-1 25 7,2 1 41-7,-2 0 40 8,0 0 32 1,0 0-2-10,0 0-26 5,0 0-31 1,0 0-29-5,0 0-12 7,0 0-21-7,0 0-29 9,0 0-17-9,0 0-25 7,0 0 0-7,0 0-28 8,-2 0-48-8,-1 0-62 9,0 0-44-9,0 0-38 7,0 1-60-7,1 4-117 8,-1 1-90-8,0 5-110 8,1 0-122-8,1-3-413 8,1 3 393-8</inkml:trace>
    </iact:actionData>
  </iact:action>
  <iact:action type="remove" startTime="173798">
    <iact:property name="style" value="instant"/>
    <iact:actionData xml:id="d38" ref="#d35"/>
  </iact:action>
  <iact:action type="add" startTime="173799">
    <iact:property name="dataType" value="strokeEraser"/>
    <iact:actionData xml:id="d39">
      <inkml:trace xmlns:inkml="http://www.w3.org/2003/InkML" xml:id="stk28" contextRef="#ctx0" brushRef="#br1">25656 11980 546 0,'0'0'456'2,"0"0"-218"6,0 0-85-7,0 0-23 8,0 0-6-8,0 0-24 8,0 0-18-8,0 0 2 8,0 0 17-8,0 0 25 7,0 0 7-7,0 0-10 8,0 0-7-8,0 0 1 9,0 0-1-9,0 0-1 7,0 0 1-7,0 0-13 9,0 0-17-9,0 0-13 8,0 0-15-8,0 0-7 8,0 0-13-8,0 0 7 0,0 0 2 7,0 0 17 2,0 0 5-9,0 0 4 7,0 0 3-7,0 0-4 0,0 0 4 8,0 0-1 0,0 0-2-8,0 0 5 9,0 0 0-9,0 0 3 0,0 0 0 6,0 0-13 3,0 0 0-9,0 0-12 8,0 0-10-8,0 0-12 0,0 0-9 8,0 0-13 0,0 0-12-8,0 0 0 9,0 0-18-9,0 0-13 0,0 0-40 7,-1 0-37 1,1 0-44-6,-1 0-73 5,1 0-125-4,0 0-228 1,0 3-437-5,0 0 44 1,0 0-192 8</inkml:trace>
    </iact:actionData>
  </iact:action>
  <iact:action type="remove" startTime="176569">
    <iact:property name="style" value="instant"/>
    <iact:actionData xml:id="d40" ref="#d33"/>
  </iact:action>
  <iact:action type="add" startTime="176570">
    <iact:property name="dataType" value="strokeEraser"/>
    <iact:actionData xml:id="d41">
      <inkml:trace xmlns:inkml="http://www.w3.org/2003/InkML" xml:id="stk29" contextRef="#ctx0" brushRef="#br1">18513 10548 1144 0,'0'0'787'2,"0"0"-346"6,0 0-198-7,0 0-60 8,0 0-6 1,0 0 25-9,0 0-24 0,0 0-66 10,0 0-61-10,0 0-17 5,0 0 1 4,0 0 16-9,0-1 15 0,0 1 10 7,0 0-4-7,0 0 1 8,0 0-7 1,0 0-10-9,0 0 1 0,0 0 6 7,0 0-13-7,0 0-10 13,0 0-9-9,0 0-3-3,0 0-6 4,0 0-7-2,0 0-2-3,0 0-12 9,0 0-1-3,0 0-2-6,0 0-1 0,0 0-10 7,0 0 10-7,0 0-22 8,0 0-12-8,0 0-22 8,0-1-22-8,0 1-33 8,0 0-36-8,0 0-74 8,0 0-125-8,0 0-241 8,-3 0-480-4,1 1-242 0</inkml:trace>
    </iact:actionData>
  </iact:action>
  <iact:action type="remove" startTime="178096">
    <iact:property name="style" value="instant"/>
    <iact:actionData xml:id="d42" ref="#d31"/>
  </iact:action>
  <iact:action type="add" startTime="178097">
    <iact:property name="dataType" value="strokeEraser"/>
    <iact:actionData xml:id="d43">
      <inkml:trace xmlns:inkml="http://www.w3.org/2003/InkML" xml:id="stk30" contextRef="#ctx0" brushRef="#br1">17843 10396 2090 0,'0'0'705'2,"0"0"-387"6,0 0-139-4,0 0 5 1,0 0 35-4,0 0-8 8,0 0-70-8,0 0-68 9,0 0-45-9,0 0-6 7,0 0 15-3,0 0 26 0,0 0 14 0,0 0 19 0,0 0 16-4,0 0-4 9,0 0-4-5,0 0-15 0,0 0-12 0,0 0-25-4,0 0-22 3,0 0-11 5,0 0-18-4,0 0-1 0,0 0-2-4,0 0-11 0,0 0-14 7,0 0-31 2,0 0-43-9,0 0-41 8,0 0-37-8,0-3-56 0,0 3-101 7,0 0-214 2,6 0-258-5,0 0-213 0,0 0-260 0</inkml:trace>
    </iact:actionData>
  </iact:action>
  <iact:action type="add" startTime="182050">
    <iact:property name="dataType"/>
    <iact:actionData xml:id="d44">
      <inkml:trace xmlns:inkml="http://www.w3.org/2003/InkML" xml:id="stk31" contextRef="#ctx0" brushRef="#br0">17149 12423 803 0,'0'0'1192'9,"0"0"-835"-8,0 0-272 0,0 0-85 7,0 0 0-7,0 0 38 8,0 0-38 1,0 0-23-9,0 0-93 0,0 0-11 7,0 0 43-7,0 0 29 8,2 0 19-8,-1 0 36 10,2 0 7-10,1 0 74 6,1 0 32-6,3 0-3 9,2 0 16-9,4 0 68 7,3 0-14-7,0-1-58 8,5-2-38-8,-1 0-39 9,1-1-13-9,-2 2-20 7,2-1-12-7,-1 1-19 8,0 1 18-8,0 1 0 8,-1 0-12-8,-1 0 13 8,1 0 3-8,0 0-3 10,-1 0-2-10,1 0 1 6,-1 1 1-6,4 1-2 8,0-1 2-8,1 2 1 8,1-2-1-8,0 3 4 9,1-3-3-9,-1 0 2 8,1-1-1-8,0 0 1 7,0 0-3-7,0 0 1 9,0-1 18-9,0-4-6 8,1 4-12-8,-1-3-1 7,0 0 3-7,-1 1 17 10,2-3-19-10,-1 1 2 7,-1-1 0-7,-4 3-3 7,-3-1 0-7,-4 0-29 8,-5 4 1-8,-4-1 12 8,-2 1 12-8,-3 0 2 8,0 0 2-8,0 0 26 8,0 0 18-8,0 0 17 9,0 0 13-9,-5 0-20 7,-1 0-54-7,-2 0-16 8,2 0-6-8,-3 0-26 10,1-2 3-10,3 2 7 7,-4 0 38-7,5-1 24 7,-2-1-11-7,3 1-13 8,0 1 0-8,0-1 0 8,0-1-26-8,0 0-15 8,-1 1-7-8,3 0 3 8,-2-2 13-8,2 2 6 8,-2-2-25-8,0-1 35 8,1 1 13-8,-2 1-33 8,1 0-5-8,-1-2 28 10,-1 1-20-10,1-1 33 6,-2 2 0-6,2-2-4 8,-2 2-35-8,0-2 37 8,-2 1-35-8,1 0 25 8,1 1 12-8,-3-2 20 8,3 2 2-8,-4-1 4 8,3 0 38-8,1 0 4 9,0 2-1-9,1-1-6 7,1 1-16-7,1-1-4 8,1 1-2-8,-1 1 15 11,3 0 0-11,0 0-19 6,0 0-15-6,0 0-17 0,0 0 0 6,0 0 16 3,0 0 10-9,0 0 2 8,0 0-2-8,3 0-7 0,-3-1 4 7,2 1 9 2,-2 0 6-9,1 0 3 8,-1 0-6-8,2-1-26 0,-1 1-12 8,1 0-13 0,1 0-12-8,5 0 18 8,1 0 7-6,6 0 38-2,1 0-6 5,7 1-19 4,-2 0 2-9,2 3 0 9,1-2-15-9,-2 2-3 0,-2-1-10 6,0 1 13 3,-1 1-1-9,-3-3 1 9,-1 3-19-9,-3 0 4 0,0-2 2 6,0 1 12 3,-3 0 0-9,1-1 1 8,-1-1-1-8,-3 1-1 0,-1-1 0 10,1 0-1-10,-3-2 1 5,-1 2-10 4,-1-1 10-9,-1-1-1 0,0 0 0 7,0 0 3-7,0 0 2 8,0 0 2 1,0 0-1-9,0 0-3 0,0 1 0 7,0-1-3-7,0 0-16 8,0 2-4 1,0-2 11-9,0 0-1 0,0 0 10 8,0 0-13-8,0 0 16 10,0 0 2-4,0 0 17-6,0 0 3 0,0 0 4 7,0 0-7-7,0 0-17 8,0 0-2 2,0 0-1-10,0 0 0 0,0 0 0 6,0 0 1-6,0 0 1 8,0 0 2 1,0 0 25-9,0 0 4 0,0 1 9 7,0-1 16-7,0 0-4 8,0 0 1-8,-1 0 2 11,-1 2-12-11,2-2-2 6,-1 0-11-6,-1 1-9 7,2-1-7-7,0 0 1 8,-3 0 3-8,3 0-16 8,-4 3 9-8,1-2-9 8,0 1 13-8,-1 2-13 8,-1-2 0-8,0 3-1 8,-2-1-1-8,-1 3-1 8,-2 1-1-8,-3 2-1 8,0 2 1-8,-2 2-11 8,-1 4-4-6,-2-1 4 4,-1 2 12-6,1 2-1 9,-1-1 0-9,0 1 1 7,4-2 1-7,0-1 1 8,2-3-2-8,5-2-3 8,0-1-16-8,2-2 0 8,1-4 7-8,2 1 9 8,2-2-1-8,-1-4-8 8,2 2 12-8,0-3 2 8,-1 0 20-8,1 0 6 8,0 0 12-6,0 0 4 5,0 0 0-7,0 0-4 7,0 0 3-7,0 0 10 9,0 0 0-9,0 0-10 7,0 0-9-7,0 0-3 8,0 0-16-8,0 0-15 8,0 0-1-8,0 0-1 8,0 0-10-8,0 0 0 8,0 0-7-8,0 0 4 9,0 0-7-9,0 0 4 7,1 0-4-4,-1 0-9 2,0 0-19-5,0-1-12 8,0-1-12-8,2 2-14 8,-2 0-8-8,0 0-40 8,0 0-69-8,0 0-112 8,0-1-133-8,1 0-144 8,1-2-178-8,-1 0-391 8</inkml:trace>
    </iact:actionData>
  </iact:action>
  <iact:action type="add" startTime="187702">
    <iact:property name="dataType"/>
    <iact:actionData xml:id="d45">
      <inkml:trace xmlns:inkml="http://www.w3.org/2003/InkML" xml:id="stk32" contextRef="#ctx0" brushRef="#br0">18727 14873 1480 0,'0'0'572'1,"0"0"-226"8,0 0-100-8,0 0-34 0,0 0 16 7,0 0-14-7,0 0-52 8,0 0-51 1,0 0-25-9,0 0-10 0,0 0 6 12,0 0 3-12,0 3-4 3,0-3-12 6,0 1-2-9,0 0-14 5,0 2-10-3,0 0-5-2,0 2 30 8,0 4 22 1,0 2-6-9,0 1-4 0,0 4-15 7,-3-1-37 1,1 3-4-9,0 0 1 10,-1 5-4-9,0 0-8 8,0 1 5-8,-1 4 1 8,3-2-1-8,-1 1-15 9,-1-1 19-9,2 0-19 8,1-1 12-8,0 2 3 7,0-5-2-7,0 4-4 8,0-2 6-8,3-2 7 8,-2-1-23-8,1 0 19 8,-1 0 1-8,-1-3-1 0,0 0 19 7,0-3-19 2,0 0 4-9,0-2-4 8,3-3-9-8,-3 1 0 0,0-1 4 7,0 0-4 2,1-1-9-9,-1 0 12 0,0 2-12 8,0-3 18-2,0 3 10-4,0-1-1 6,0-1-27-8,0-1 1 8,0-1-4-8,0 0 0 0,0-2-3 8,0 1 0 1,0 0 0-9,2 0 1 0,-1 0-1 7,1 3 1-7,-1-2 2 8,2 2 1 1,-1 0-1-9,0 2 2 8,1-1 11-8,-1 1-11 0,-1-2-1 7,1 3 2-7,-1 0-2 7,1 1 2 2,-2-1 9-9,0 1 3 0,0-1-13 7,0 0-2-7,0-4 0 9,0 3 0-1,0-2 3-8,0 0 0 0,0-2 0 7,0 1-1-3,0 0 0 0,-2-2 10 5,2 1-10-9,-1-2-2 3,1-1-2 2,0-2-1-1,0 1-12 0,0-2 12 2,0 0-12-4,0-1 13-2,0 0 1 8,0 0 1-8,0 0 18 8,0 0-15 1,0 0 12-9,0 0 1 0,0 0-4 6,0 0-12-6,0 0-1 9,0 0-2-1,0 0-16-8,0 0 1 0,0 0 3 7,0 1-3-7,0 3 18 9,0-2 0-9,0 0 3 7,0 0-1 0,0 0 0-6,0-1 0-1,0 2 1 9,0-1-1-9,1 2-2 7,-1-3 1-7,0 0-2 9,2 0 1-9,-2 0 0 7,0-1 0-7,1 3 0 9,-1-2-2-9,2 3 1 8,-2-1 1-4,1 1 1 0,3 0-1-4,-3 0 0 8,2 1 0-8,-3-1 1 8,3-2 0-2,-3 0-1-4,2 1 1-2,-1-3-1 7,1 1 0-7,-1-1 1 9,1 1 1-9,-1 1 13 8,1-1 0-8,0-1 4 8,1 2-1-8,-1-1-6 7,-1 2 3-7,3-2-12 8,-1 0 15-8,2 1-5 9,-3 1-10-9,3-3-1 8,-1 1 0-8,-1-1-1 0,0 2 1 7,0-1 1 2,2 0 9-9,0-1-10 8,-1 2 1-8,2-1 18 7,1 0-3-3,3 1 1 0,2-2-4-4,0 0 12 8,3 0 9-4,1 0 7 0,1 0-16-4,3-2 0 9,-1 0 1-9,1-2-13 7,0 1-14-7,-2-2 0 8,1 1 17-8,0 2 0 8,-2-3-17-8,-3 3-1 8,2 2-1-3,-4-3-1-1,-1 3-1-1,-2 0-9 2,-1-1 10-5,2 1 1 7,0 0 1-7,-2 0 0 8,-1 0 1-8,4 0 2 0,-3 0-1 7,-1-1-1 2,0 1-1-9,2-1 0 8,-4 1 0-8,1 0-1 0,0 0-1 7,-2 0 0 3,3 0-1-10,-2 0 1 7,-1 0 1-7,0 0 1 0,1 0 1 7,-1 0 2 2,2 0 9-9,-2-1 0 0,0-2 3 7,2 2 9-7,-3-1-9 8,2-1-12 1,-2 2 13-9,-1 0-14 0,1-1-1 8,-2 2-1-8,-1 0 0 7,0 0-1 3,0 0 0-10,0 0 1 0,0 0 1 7,0 0 0 0,0 0 2-1,0 0 9-6,0 0-10 3,0 0 10 5,0 0-10-8,0 0 0 0,0 0 10 8,0 0 3-8,0 0 0 8,0 0 3-8,0 0 6 8,0 0 1-8,0 0-4 7,0 0 0-7,0 0-18 8,0 0 12 1,0 0-13-9,0 0-2 0,0 0-2 7,0 0-1-7,0 0 0 8,0 0-15-8,0 0 6 11,0 0 0-8,0 0-10 4,0 0-8-7,0 0-9 4,0 0-12-4,0 0-16 8,0 0-21-5,0 0-36 2,0 0-30-5,0 0-26 7,0 0-42 2,0 0-97-9,0 0-158 0,0 0-171 8,0 0-507-8,0 0-328 7</inkml:trace>
    </iact:actionData>
  </iact:action>
  <iact:action type="remove" startTime="193825">
    <iact:property name="style" value="instant"/>
    <iact:actionData xml:id="d46" ref="#d45"/>
  </iact:action>
  <iact:action type="add" startTime="193825">
    <iact:property name="dataType" value="strokeEraser"/>
    <iact:actionData xml:id="d47">
      <inkml:trace xmlns:inkml="http://www.w3.org/2003/InkML" xml:id="stk33" contextRef="#ctx0" brushRef="#br1">18682 15308 143 0,'0'0'2191'10,"0"0"-1755"-9,0 0-391 0,0 0-45 6,0 0-35 4,0 0 35-10,0 0 0 8,0 0-45-8,0 0-39 0,0 0 58 6,0 0 26 4,0 0 30-10,9-4 54 8,-7 4 58-8,-2 0 57 7,0 0 34-7,0 0-1 8,0 0-39-8,0 0-20 8,0 0-25-8,-2 1-29 0,2-1-38 8,-3 0-25 0,3 2-25-8,-1-2-31 8,-1 0-10-8,2 0-21 8,0 0-13-8,0 0-31 0,0 0-46 7,0 0-46 3,0 0-48-10,0 0-96 0,0 0-188 7,0 0-273-7,0 0-579 7,-1-6 601-7</inkml:trace>
    </iact:actionData>
  </iact:action>
  <iact:action type="add" startTime="209672">
    <iact:property name="dataType"/>
    <iact:actionData xml:id="d48">
      <inkml:trace xmlns:inkml="http://www.w3.org/2003/InkML" xml:id="stk34" contextRef="#ctx0" brushRef="#br0">20624 13944 27 0,'0'0'989'1,"0"0"-741"8,0 0-183-4,0 0-36-4,0 0 33 2,0 0 65 8,0 0 19-10,0 0-35 8,0 0-30-4,0 0-13-4,0 0 23 2,0 0-29 8,-71-10 2-10,69 10 11 8,0-1 16-7,-1 0-23-1,2-1 3 6,-2 0-4 2,0 1-8-8,0-2 5 9,-2 2-45-9,-1 0-19 0,0 0 4 13,-2-2 5-10,0 3-9-3,-2 0 2 8,0 0-2-8,-1 0-16 0,0 0 16 7,2 0 23 2,-1 0 2-9,0 0-25 7,2 0 0-3,2 0 12-4,-2 0 23 3,3 1-35 6,-1 1-39-9,0-1 26 0,3 0 13 8,1-1 26-8,-1 1 13 8,1-1-10-8,2 2-13 7,-1-2 0 3,1 0 10-10,0 0 12 0,0 0 7 6,0 0 19-6,0 0 0 8,0 0 10 1,0 0 3-9,0 0-7 0,0 0-19 7,0 0 3-7,0 0 3 8,0 1 0 1,0-1 0-9,-2 0-16 0,1 0-9 8,-1 0-30-8,-1 1-2 8,-1-1 0 0,2 0 18-8,0 0 20 5,2 0-7-3,0 0-12-2,0 0-16 9,0 1 29 0,0-1 22-9,2 0 8 0,0 0-2 7,-2 0-13-7,4 0-8 8,-4 0-5 1,0 0-12-9,2 0-10 0,-2 0-10 7,0 0 11-7,0 0-10 8,0 0-2-8,0 0-1 7,0 0-1-7,1 0 0 9,-1 0 1-4,0 0 1-2,0 0 0-3,0 0 1 8,0 0 0-8,0 0 11 8,0 0-11-8,2 0 0 7,-2 0 17-7,0 0-7 9,1 0 4-9,-1 0-1 7,2 0 16-7,-1 0-6 9,2 0 13-9,0 0 17 7,1 0-2 3,-1 0-16-10,0 0-12 0,0 1-7 7,3 1-14-2,-2-1 11-2,0-1-14 6,1 1 0-9,-1 1-1 0,2-2 2 7,-1 0 0-7,1 1 0 7,-1 1 1-7,0-2-1 9,1 1 1-9,0 0 1 8,2 0 11-8,1 1 0 8,1-2 10-8,0 0 0 7,2 0 6-7,-2 0-4 8,3 0-8-8,-4 0-4 9,1 0-12-9,0 0 0 8,-2 0 10-8,0 0-11 8,2 0 1-8,-2 0-1 8,0 0-2-8,0 0-1 8,1 0-1-8,0 0 0 8,-2 1-1-8,0 0-1 8,4 0 2-8,-3 0-1 8,0-1 0-8,4 3 0 8,-2-2 1-8,2 0 2 8,2 1 0-8,0 0 3 8,1-1 10-3,1-1-11-3,1 0 1-2,-1 0 9 8,2 0-9-8,0 0 12 8,-2 0-12-8,1-1 10 9,0-3-10-9,0 2 0 8,-2 1 12-8,1-2-2 8,-3 1 5-8,-1 1-15 8,-3-1-1-8,-4 2-2 0,0 0 0 7,-2 0-1 2,0-1-1-9,-1 1-1 8,-1 0 0-3,5 0 0-3,0 0 0-2,-1 0 2 9,4 0 1-9,2 0 3 7,3 0 0-7,0 0 0 9,2 0-1-9,2 0 0 8,-2 0 1-8,2 0 9 7,-1 0-10-7,-1 0-1 9,0 0 0-9,-1 0 1 8,-1 0 1-8,1 0 0 8,-2 0-1-8,2-1 0 8,-4 1 0-4,3 0 0 0,-3 0 10-4,0-1-11 8,-2 1-1-8,-1 0-1 8,0 0-2-8,-4-2 0 8,1 2 0-8,-1 0 2 8,0 0 0-8,-3 0 1 8,2 0-2-8,-1 0 1 8,1 0-1-8,2 0 2 8,0 0-1-7,1 0 1 6,4 0 0-4,0 0 2 2,3 0 13-2,3 2-14 2,1-1 2-5,0 0 0 8,0 0 0-8,-1 1-1 8,0-1-2-8,-4-1 0 8,-1 1-3-8,-2 0-9 8,-3-1 10-8,-1 1-1 8,-2-1-9-8,0 2 11 8,0-1 0-8,0 0 1 8,3-1 0-8,-4 1 1 8,1-1 0-8,0 0 1 0,2 2 0 7,1 0 1 2,-1-1 0-9,4-1 9 8,-1 1 0-8,3-1-9 0,0 1 10 7,-1-1-12 2,0 2-1-9,2-1-1 8,-4 0 1-8,3 0-2 0,0 2-11 7,-2-2 11 2,-1 1 0-9,4-1 0 8,-2 0 2-8,0 2 2 0,1-2-1 7,0 0 1 2,0 1 1-9,-1 0 0 8,0 0-3-8,-1 0 0 0,1-1-1 7,-3 1 0 2,2-1 0-9,-2 2 0 8,2-3 0-8,-1 1-1 0,0 0 2 7,-2 0-1-7,2 1 1 8,-1-2 0 1,-2 2-2-9,0-1 0 0,1 0 0 7,1 1-1-7,-1-1 0 8,1 1 2 1,-1-1-1-9,3 0 2 6,1 2 0-2,0-2 1-4,1 0 17 7,2-1-2 0,1 4-13-6,0-4 0 2,0 0-1 0,2 1-2-3,-3 1-1 8,3-1 0 1,-3 0 1-9,1 1 0 0,-1-1-2 7,-2-1 0-7,1 1 2 8,1 1 1 0,-3-2-1-8,0 1 0 0,1-1 1 8,-2 0 0-8,0 0 1 8,-2 0-1 1,2 0-1-9,-2 2-1 0,0-2-1 7,-1 0 0-7,0 4-1 8,1-4 0-8,0 0 1 8,1 0 1-8,0 0-2 8,2 1 1-8,-1-1 2 8,0 2 0-8,0-2 1 8,0 1-1-2,-1 0 0-4,0-1 0 1,2 2 0 2,-3-1 0-5,2-1 0 8,-1 0 0-8,-2 0-1 8,2 0 2-8,-2 2 0 8,1-1 0-8,-1-1 1 8,2 0 0-8,-1 0 0 8,-1 0 10-8,2 0-10 8,0 0 1-8,-1 0-1 8,0 0 0-8,-1 0-1 8,0 0 0-8,1 0-1 8,0 0 0-8,-1 0 1 8,2 0 0-1,1 0-1-6,-3 0-1-1,1 0 1 8,1 0 0-8,2 0 0 8,-2 0 0-8,1 0 1 8,4 0-1-5,-2 0 1 2,3 0 1-5,0 0 0 8,-2-1-2-8,0-1-1 8,0 2-2-8,-2 0 2 0,1 0 1 7,-3-1 1 2,1 1 0-9,0 0 0 8,0 0 0-8,1 0 1 8,0-2 10-8,0 2-10 8,1-1 1-4,0 0 0 0,-1 1-1 0,0-2-2 0,2 1 0-4,-4 1-1 8,3 0-2-8,-3 0-1 8,2 0-11-8,-3 0 13 8,1 0-1-8,1 0-9 8,-3 0 11-8,2 0 1 8,-1 0 0-8,1 0 1 8,0 0 0-3,0 0 1-2,1-2 1-3,2 0 0 8,-2 2 0-8,1-2 9 8,0 2-9-3,0-1 10-3,1-1-13-2,-2 1 0 9,0 1 0-9,-1-1 0 8,0-1 0-8,-1 1 0 8,0 1 1-8,-1-1-1 8,-1 1 1-8,-1-2 0 8,1 2-1-8,-2-1 0 8,0 1 0-8,0 0 0 8,-1 0 0-8,-1 0 0 8,1 0-1-8,-1-2 1 0,2 0 0 7,0 2 0 2,0-1 0-9,0 1 0 8,1-1-1-4,0 0 0 0,2-2 1-4,0 3-1 0,0-1 0 7,1-1 0 2,1 1 0-9,-2-1 0 7,0 1-1-7,0 0 1 0,-2-1 1 7,2 2 0 3,-2-2 0-10,-1 1 0 8,1 0 1-8,-1 0 2 0,-1 1 0 7,1-2 9 1,-2 1-10-8,1 1 1 9,1-1 12-5,-1-1-3-4,-1 1 4 3,2-1-4 5,-1 0-10-8,-1 0 13 8,1 2-2-8,-1-3-10 0,1 2 9 7,-1-2-10 3,2 1 1-10,-1-1-1 8,0 0 1-5,1 0 0-3,0 0-2 4,0-3-1 5,0 3-2-9,0-1 0 7,0 2 1-7,-1-2-1 0,1 0 0 7,0 0 1-7,-1 0 0 8,-1-1 1 2,2 1 0-10,-1 0 3 0,-1 2 15 6,1-1-6-6,-1 1 1 8,0-1-10 2,-1 1 9-10,0 0 0 0,0 1-10 7,0-2 10-7,0 2-9 8,0 0 0 1,0-2 9-9,0 1-9 0,0-1 0 7,0 0 0-7,0-1 0 8,3 0-3 0,-3 0-1-8,1 0-2 3,-1 0 2 1,2 1 0 0,-1 0-1 0,1 0 1 6,-1 0-2-10,-1-1 2 0,2 2 1 7,-2-2 0-7,1 1 1 8,-1 2 2 1,0-1 18-9,0 0-3 0,0 1-15 7,0 1 12-7,0 0 4 8,0 0-16-8,0 0 0 8,0 0 0-8,0-1-1 7,0 1-1-7,0-2 1 9,0 2 1-9,0 0 0 7,0 0 9-7,0 0 3 9,0 0-12-9,0 0 19 8,0-1-7-8,0-2 7 8,0 1-22-8,0-3-24 8,0 1 24-8,0 0 1 8,0 0 2-8,0 0 0 8,0 2-2-4,0-1 1 0,2 1 1 0,-2-3 0-1,0 4 9-3,0 0-10 9,1 1 1-9,-1-1-1 8,0 0-1-8,0-1 0 7,0 2-1-7,0 0 0 10,2-1 0-7,-2 0-1 0,0-2-1 4,1 0 1-7,1 1-1 3,-2-2 1 4,1 1 1-7,0-1-1 7,-1-1-1-7,3 1 2 8,-3 2 1-8,0 1 1 9,0-3 1-9,0 4 0 8,2-2-3-8,-1-3-1 8,-1 1-2-8,2 1 1 8,-1-2 1-8,2 1 0 8,-2-3 0-8,1 2 1 8,-2-1 2-6,3-1 1 4,-3 0 9-6,1-1-12 8,0 2 1-8,-1-1 1 8,2 3 0-8,-2-3 0 8,1 1-2-8,-1 1 1 8,0-4 1-8,0 3-2 8,0-1-12-8,0 1 9 7,0-2 3-7,0 1-1 9,0-2 1-9,0 2-12 8,0-1 11-8,0 0 1 8,-3 1 0-6,1-1 0 4,2-1-1-6,-3 1 1 8,1-1 0-8,-2 1 0 7,3 0 0-7,-1-2-1 9,-1 2-11-9,3-2 0 8,-3 2 10-4,1-3 2-4,2 2-1 8,-3 0-2-4,1-1 1-4,1 1-14 8,-1 0 4-8,1 2 10 0,-2 0 2 6,0 0 0 4,-3 0-12-8,2 0-3 3,-2-1-3-5,0 2 2 0,-1-1 16 7,0 2 1 3,-2-1 2-10,2 0-3 8,0 0 0-8,-3 3-16 0,1-3-5 7,0 1 3-7,2 1-10 7,0 1 27 3,1 0-1-10,2 0-1 0,0 0-12 7,1 2 3-7,0 0 10 7,0-1 0 2,-2 2-11-9,2-2 1 2,-2 2 9 3,-1 0-24-5,1-1 12 9,-1 0 11 0,-3 0-17-9,1-1 19 0,-1 0-1 7,-4 2-15-7,1 0 5 8,-2 0-2 0,-2 0 15-8,2-2 1 0,-4 1-1 8,0-1-1-8,0 1-1 8,-2-1 1 1,1-1 1-9,1 0 0 0,-1-1 2 10,3 2 1-10,0-1 0 5,0 1-1 3,1 1-2-8,3-2 0 3,-1 2 0 1,3-1 0-4,1-1-1 8,1 3 0-8,-1-2-1 8,3 2-1-8,1 0 1 8,-1 0-1-8,1 0-9 9,-2 0 0-9,0 0-1 8,0 0-5-8,-6 0 17 8,1 0-2-8,-4 0-9 11,-4 0-1-11,-3 0 1 5,-3 2 12-5,-2-2 1 7,1 0 0-7,-3 0 2 9,3 0 16-9,-1 0-18 8,3 0 1-8,0 0-2 8,2 0 1-8,4 0 17 8,2-2-6-8,4 1-9 7,0 0-1-7,4-1-1 9,2 1 0-9,1 0 1 8,-1 0-2-8,2 1-3 11,-1-3-12-11,1 3 12 5,-2 0-12-5,-3 0-7 7,1 0 4-7,-4 0 0 8,-2 5 5-8,-1-1 10 8,-1-1-9-8,-3 2 12 8,-1 0 1-8,-2 0 0 8,0 1 0-8,0-1 1 8,0-2 1-8,0 1-1 8,1-2 11-8,3 2-10 9,-1-2 12-9,3-1 0 7,-2 1 4-4,4 0-19 2,1-1-1-5,1-1 0 8,1 1 1-8,3-1 0 8,1 2 0-8,0-1 0 8,2-1 1-8,2 2 1 8,0-2 0-8,-2 0 0 9,1 0 1-9,-4 0-1 7,-2 0-2-7,0 0-11 9,-4 1-2-9,-3 0 11 8,-1 2 1-8,-3-2 0 7,2 0 1-4,-2 1 0 2,-1 1 1-5,1-2 1 9,0-1 11-9,-3 2-13 7,2-2 0-7,0 0 1 9,4 0 2-9,-1 0 0 8,0 0-1-8,6 0 1 7,3 0 12-7,0 0-13 9,4 0 1-9,2 0 15 8,3 0-14-8,-3-2 8 8,4 2 0-8,-2 0-9 8,0-1 9-5,0 1-12 2,-1-1-1-5,-3-1-11 8,-4 2-3-8,-1-2 12 8,-3 2-19-8,-3 0 7 8,-3-1 12-8,2 1 1 8,-5 0 1-8,0 0 1 8,1 0-1-8,-1 0 1 0,1 0 3 7,2 0-2 2,0-1-1-9,-2 1-1 8,3 0 1-8,3 0 1 0,1 0 0 11,2 0 1-6,2 0-1-5,4 0-1 8,2 0-1-8,1 0-1 0,2 0 0 7,0 0-1 2,1 0 0-9,1 0 0 8,-2 0-9-8,0 0 8 0,0 0-8 6,-2 0 10 4,-2 0 1-10,0 1 0 8,-1 0 1-8,-3 1 0 0,-3 0 0 6,2 0 1 4,-2 0 1-7,-3-1 10 1,0 1-10-4,-1-1-1 0,-1-1 2 8,0 1-3 1,1 1 1-9,-1-1 2 8,5 0-2-8,2-1-1 0,-1 1-1 7,5-1-2-7,0 4-1 7,3-4 1 3,0 0 1-10,3 1-1 0,-1-1 1 6,0 0-10-6,0 1 11 8,-2-1 0 1,2 2-2-9,-5-1 0 3,1 2-9 1,0 0-1-4,-4-2 11 8,-1 1 0 2,1 2-10-10,-1-3 9 0,-2 3 1 7,3-1 1-7,-3 1 1 8,2 1 0 1,-4-1 2-9,3 0-2 0,-3 0 0 6,3-1 0-6,-1 2 0 9,2-1-1 0,1-1 0-9,-1 3-2 0,4-4 0 11,0 0-13-11,4 1 13 4,0-1-18-4,0 0-1 8,1-1 1-8,1-1 2 8,1 3-2-8,-1-2 19 7,1 0 0-7,-1-1 1 8,1 1 1-8,0-1 2 8,-1 2 1-8,1-1 9 8,-1 0 3-8,-1 0-2 9,0 1-10-9,-4 2 9 7,0-1-10-7,1 0-1 9,-4 1 1-6,-1 0 0 2,-1 1 1-5,-4 0-2 8,3 1 0-8,-4 0 1 8,3-1 1-8,0 0-1 7,3-1-1-7,2 0-1 10,2-2-2-10,3 0-2 7,1-1-14-7,2 0 0 7,1-1-7-7,0 0-6 8,0 0 4-8,0 0 8 8,0 1 4-8,0-1 2 9,0 0-2-6,0 0-4 2,0 0 1-1,1 0-1 0,2 0-2 0,-3 0-1-1,1 4 22-3,-1-1 6 9,2 1-3-9,-1 0 0 8,-1-1 1-8,2 1-3 8,-2-1 0-8,0 2-1 8,0-1 1-8,0 0 1 7,0 1 1-7,0-1 0 9,0 0-1-9,0-2 10 8,0 2-11-5,0 0-1 2,1-1 1-5,0-1 12 8,1 2 5-8,-1 0 16 8,2 1 0-8,2 0-6 8,-2 0-13-8,0 0-2 8,1 1-12-8,1-3 1 8,-2 2 1-8,-1 0-1 8,1 0 10-8,0-2-9 8,0 2-1-8,-1 1 0 7,1 0 1-7,-1 0 0 9,-1 1-2-6,2 2 1 2,1-2-1-5,-1 0-1 7,0 2 0-7,1 0 2 9,-1 0 17-9,0 0-16 8,0-1 9-8,-1-1-11 7,1-1 1-7,-1 1 1 9,0-1 10-9,0 0 2 7,0 1 10-7,-1-2-1 9,2 1 1-9,-3 0-10 8,2-1-3-8,-1-1-10 8,-1 1-2-5,2-1 1 2,-1-2 1-5,1-1 0 8,-2 2 0-8,1-1-1 0,-1-1 0 7,1-1 2 2,-1 4-1-9,0-4 0 8,0 2-1-8,3-1 0 8,-3 2 2-8,3-1-1 0,-1 3 10 7,-1-1-10 1,1 2 0-8,-1-3 1 9,2 4 12-9,-2-2-13 0,-1 0 17 11,2 0-4-6,-2 0-12-5,0-1 12 7,0 0-2-7,1-2-10 0,0 0-1 8,-1-2-1 0,0 1 0-8,0-1 1 8,2 0 16-8,-2 0-3 0,1 0 4 8,-1 0-1 1,0 0-6-9,0 0 4 8,0 0 2-4,0 0-3-4,0 0 0 3,0 0 1 6,0 0-13-9,0 0 9 8,0 0 3-8,0 0-13 0,0 0 10 7,0 0 0 2,0 0-11-9,0 0-1 7,0 0-24-7,0 0-13 0,0 0-11 8,0 0-22-8,0 0-31 7,0 0-22 2,0 0-24-9,0-1-29 0,0 1-78 7,0 0-169-7,3 0-282 9,0-2-360-1,0 2-290-8,-3-3 620 0</inkml:trace>
    </iact:actionData>
  </iact:action>
  <iact:action type="add" startTime="223410">
    <iact:property name="dataType"/>
    <iact:actionData xml:id="d49">
      <inkml:trace xmlns:inkml="http://www.w3.org/2003/InkML" xml:id="stk35" contextRef="#ctx0" brushRef="#br0">24538 14715 931 0,'0'0'173'5,"0"0"-140"-4,0 0-20 3,0 0 65-3,0 0 36 8,0 0 32-8,0 0-12 7,0 0-37-7,0 0-25 9,0 0 35-9,0 0 49 8,-7-13 32-8,4 13 19 8,3 0 6-8,-1 0-17 7,1 0-13-7,0 0 3 8,-2 0-27-8,2 0-22 9,0 0-30-9,0 0-24 8,0 0-17-8,0 0-13 8,0 0-8-8,0 0-20 8,0 0-13-8,0 0-12 7,0 0-2-7,0 0-23 9,0 0-6-9,0 0-7 7,2 0-13-7,3 0-12 9,2 0 0-9,2 0 63 7,5 0 22-7,4 0 13 8,3 2-16-8,1-2-16 9,1 0 51-9,3 0-10 7,1 0-32-7,-1 0 1 8,2 0 9-8,-2 0-21 9,-3-2 1-9,-2 0-2 7,-1 2 0-7,-5 0 1 8,-2 0 2-8,-2 0-2 8,-2 0-1-8,0 0-2 8,-1 0-10-8,-2 0 9 9,2 0 0-9,1 0 3 7,2 0 0-7,-1 2-1 9,5 0 1-9,1-1 4 7,2 2 21-7,1 0 0 9,2 1-23-9,1-3-1 8,0 3 1-8,3-2 1 8,-2 1-1-8,2-2 11 7,-4 2 12-7,-2-2-22 8,-2-1-3-8,-2 0 0 8,-4 2 0-8,-1-2 2 0,-4 1 0 8,0-1 14 0,-3 0 0-8,1 0 2 9,-3 0 7-9,-1 0 8 7,0 0 4-7,0 0-2 8,2 0-10-8,-1 0-23 8,2 0-1-8,5 0 1 8,-3 0-2-8,4 0 0 8,2 0-2-8,1 1 0 9,4 1 1-9,0-2 1 0,2 2 1 7,4-1 0 1,-2 0 0-8,3 2 1 8,0-2 1-8,-1 0-3 8,-2 1-2-8,2-1 0 8,-5 1 2-8,0-1 1 9,-1-1 0-9,-3 0 1 7,-3 0 1-7,-2 0 0 8,0 0 19-8,-1 0-10 9,-2 0-9-9,1 0 9 7,-1-1-9-8,4-1-2 1,-2 2-1 9,3 0-1 0,2-1-2-9,-1 1 1 8,6 0 0-8,-1-2 1 0,3 2 0 7,-1 0-2 1,2 0-10-8,0 0 12 9,-1 0 1-10,1 0 0 1,-6 0 0 8,3 0-3 1,-4 0-13-9,0 0 14 8,-1 0 2-8,0 0 1 0,0 0 3 7,0 0 8 1,1 0 0-8,-2 0-9 9,4 0 0-9,-4-1 0 0,-1 0 15 7,2-2-5 2,-1 2-11-9,-2 0-1 8,5-1 1-8,-3-1 1 0,0 0 10 7,3 2-13 2,-3-1 0-9,1 0 0 7,-3 0-1-7,1 1-1 0,0 0-2 7,-1 0 1-7,-2 1-9 9,2 0 10-1,-1 0 0-8,1 0 0 0,1 0 0 8,0 0 0-8,0 0-1 7,1 0 1 2,-2-2 1-9,0 2-1 0,1 0 0 8,2 0 1-8,-2-2 0 7,0 2 1 3,3 0 0-10,-1-1 2 0,-2-2 11 6,0 3-12-6,-2-1-1 9,-2 1 0-9,-3-2 0 8,-1 2 0-8,-2 0 12 7,1 0 4-7,-1-1 2 8,0 1-2 1,0 0-4-9,0 0 4 0,0 0-15 8,0 0-1-8,0 0 0 7,0 0-2-7,0 0-14 9,0 0-2-9,0 0-7 8,2 0-3-8,0 0-3 7,2-1 12-7,-1 1 19 9,2-2 0-9,-2 2-2 8,0 0 1-8,-1-1-1 8,1 1 0-8,-1 0 1 8,-1 0 0-8,-1 0-1 8,0 0 2-8,0 0 3 8,2 0 9-8,-2 0-9 8,0 0 16-8,0 0-16 7,0 0 9-7,0 0-9 9,0 0 15-9,0 0-15 8,0 0 22-8,0 0-3 7,0 0 0-7,0 0-1 8,0 0-5-8,0 0-13 8,0 0-3-8,0 0 0 8,0 0-19-8,0 0-5 8,0 0-17-8,0 0-40 10,0 0-31-10,0 0-61 7,1 0-108-7,2 0-161 7,3 0-100-7,-3 0-119 9,-2-2-668-9</inkml:trace>
    </iact:actionData>
  </iact:action>
  <iact:action type="add" startTime="238926">
    <iact:property name="dataType"/>
    <iact:actionData xml:id="d50">
      <inkml:trace xmlns:inkml="http://www.w3.org/2003/InkML" xml:id="stk36" contextRef="#ctx0" brushRef="#br0">19062 15195 1888 0,'0'0'431'9,"0"0"-340"-8,0 0-78 0,0 0 84 7,0 0 77-7,0 0 29 9,0 0-27-9,0 0-96 8,0 0-77-8,0 0 1 8,-11-2 28-8,11 1 25 8,0 1 29-8,0 0 16 8,0 0-13-8,0 0-7 7,0 0 13-7,0 0 3 8,0 0-16-8,0 0-19 8,0-1-29-8,0 1-21 8,0 0-13-8,0 0-13 10,0 0-9-7,0-2-6 0,0 2-16-3,2 0-13 8,-1 0-21-8,4 0-17 9,3-1 38-5,1 0 44 0,5 0 12-4,3-2-18 7,1 2 16-7,4 0-16 9,-2-1-10-9,7 1 28 7,-1 0 0-7,0-1 1 8,1 1-1-8,2 0 1 9,-1-3 3-9,0 1-1 7,-3-2-2-7,1 1-2 8,0 1-10-8,-3-2-4 8,-3 0 13-8,0 3-19 9,0-2 22-9,-3 2 0 8,0-1 0-8,-1-1-3 8,-1 1 1-8,0 2 1 8,1-1-2-8,-2 0-19 8,3 1 18-8,-1 1 1 7,1-1-9-7,-2 1 8 8,4-1 3-8,-1-1 1 9,-2-1 13-9,4 1-11 7,-4-1 0-7,-1 1-1 8,-2 0-1-8,-1 0 4 8,-4 0-2-8,-2 1 14 9,-3-1-14-9,-1 2 10 7,-2 0-8-7,0 0 18 9,0 0 6-9,0 0 7 8,0 0 10-8,0 0-7 0,0 0-4 7,0 0-11 2,0 0-23-9,-2 0-20 8,-3 0-22-8,1 0-2 8,-1 0-41-5,-3 0 53 4,1 0-48-7,-1 0 29 6,0-2 16-6,-1 1 33 0,1-2 2 7,0 2 22 2,-1 0-18-9,1-1-4 8,1-1-16-8,0 0-10 0,-2-2-3 7,0 1-6 2,1 1-48-9,0-3 13 8,1 2 31-8,-1 0 17 0,0 0-5 7,3 1 27 2,-1 0 3-9,1 1 10 8,1 0-10-8,1 1 17 7,-1 0-8-7,3 0 8 0,-1-1 34 8,2 2 7 0,0 0 0-8,0 0-26 8,0 0-13-8,0 0 10 0,-1 0 3 7,1 0 3 2,0 0-3-9,-2 0 7 8,2 0 5-8,-1 0 7 0,1 0 0 8,0 0-13 0,0 0-9-8,0 0-13 8,0 0-16-8,0 0-1 0,0 0-2 12,0 0-2-8,0 0-14-4,0 0 0 9,3 0-25-9,0 0-22 0,0 0-26 6,2 0 13 3,4 4 76-9,2 1 3 8,6 1 16-8,0 0 10 0,6 2-10 7,-1-2 0 3,2 2 3-10,0 1-21 8,-2-2-1-8,-1 3 0 0,-2-3-13 7,0 2 1-7,-5-1 8 10,1 0 2-3,-4-2-20-7,-3 0-3 0,-2-3 2 6,-3 0 1-6,-3-2 22 9,0 0 20-9,0-1 57 8,0 0 56-8,0 2 15 7,0-2 6-7,-1 1 1 8,-1-1-21 1,1 0-47-9,-3 0-31 0,3 0-22 13,-4 0-20-13,2 0-14 3,-3 0-24 5,1 0 5-8,-4 0 3 0,3 0 15 12,-2 0 1-12,-1 0-3 3,-2 0-18 6,0 1 8-9,-2 1 10 0,1 1-19 12,-2 1 4-12,-1 1-10 3,0 2 6-3,-1-1 3 8,0 2 17-8,1 1-10 8,0 0-7-8,0 3 6 8,0-1 12-8,-1 1-1 8,5-2 1-8,0-1 1 8,0-1 1-8,4-3-1 8,2-2 0-8,2 0 0 8,2-1 1-8,1-2 2 9,0 0 19-9,0 0-9 7,0 0 2-7,0 0-12 9,1 0 22-9,-1 0-22 7,0 0 9-7,2-1-12 9,-2 1-22-9,0 0-34 8,0 0-28-8,0 0-61 7,-3 0-95-7,-5 1-191 8,-1 4-253-8,-4 2-714 8</inkml:trace>
    </iact:actionData>
  </iact:action>
  <iact:action type="add" startTime="242959">
    <iact:property name="dataType"/>
    <iact:actionData xml:id="d51">
      <inkml:trace xmlns:inkml="http://www.w3.org/2003/InkML" xml:id="stk37" contextRef="#ctx0" brushRef="#br0">18903 15818 117 0,'0'0'362'8,"0"0"-315"-7,0 0-45 7,0 0 94-7,0 0 122 9,0 0 14-9,0 0-37 7,0 0-39-7,0 0-29 8,0 0 13-8,0 0-3 9,0 0-4-9,63-2 0 8,-63 2 16-8,0 0 22 8,0 0 23-8,0 0-7 7,0 0-13-7,0 0-33 0,0 0-23 10,0 0-32-3,0 0-25-7,0 0-26 7,0 0-24-7,0 0-11 8,0 0-19-8,0 0-22 8,3 0-17-8,0 0-18 8,3 0 36-8,5 0 40 8,3 0 32-8,3 0 0 8,3-2 7-8,6-1 18 8,4-1 10-8,2-1 3 8,3 2-38-8,1-3-7 11,1 1-22-11,0 1-1 5,0-1 1-5,0 0-1 0,-2 0-1 8,-1-1 15 0,-1 3-15-8,-4-1-1 8,-6 0 0-8,-3 2 1 0,-6 1-1 8,-5-1-12 1,-3 2-4-9,-4 0-6 8,-1-2 9-8,-1 2 13 7,0 0 1-7,0 0 15 0,0 0 3 7,0 0 0 3,0 0 3-9,0 0-6-1,0 0 9 6,0 0-6-6,0 0-16 7,0 0-2 2,0 0 1-9,0 0-1 0,0 0 0 8,0 0 0-8,0 0 1 7,0-1 14 3,0 1 3-10,0 0 0 0,0 0 9 7,0-1 3-7,0 1 4 8,0 0 0 1,0-1-16-9,0 1-19 0,-1-2-48 9,-1 1-71-9,1-1 33 6,-2-1 17 3,0 2-24-9,-3-3-43 7,2 1-5-7,0 1 0 0,-2-2 0 8,0 0 22-8,-2 1 48 7,0-1-10 2,1 2-15-10,0-1 25 1,-2 0 35 9,2 0 36-9,1 0 6 8,0 1-2-8,3-1 31 8,-1 1-33-8,3-2 47 10,-3 1-30-10,2-1-6 6,-1-1 13 2,0 1-13-8,-1 1-11 0,0 0 37 8,-1 0 6-8,2 0 32 7,-1 2-12-7,-2 0-1 8,5 1-22-8,-2 0 3 8,3 0 25-8,-1 0 1 8,1 0-20 1,0 0-3-9,0 0-3 0,0 0-1 8,0 0 7-8,0 0-6 10,0 0-17-10,1 0-28 6,1 0-6-6,-2 0-29 8,2 0 0-8,-2 0 35 7,3 0 0-7,1 1 48 8,2 2 28-8,0 1-12 9,1 0-10-9,-1-2-7 8,5 2-3-8,0 0 1 7,0-1-11-7,6-1-5 8,1 0 15-8,-1-1-16 9,5-1-15-9,-1 0-1 10,0 2 7-10,-1 0-19 5,-3 0-2-5,-1 1-23 9,-3-1 3-9,-2 2-3 8,-1 1-16-8,-2-2 6 7,-1 2-3-7,-2-1 7 9,-2 2 27-9,0-2 1 8,0 1 0-8,0-2 0 8,-1 0 0-8,1-1 2 8,-1 1-2-8,-2-1 0 7,2-1 0-7,-1 1 2 10,-1-2 1-6,0 2 1-1,0-2 18-3,0 0 13 8,0 0 25-8,0 0 25 8,0 0 9-4,0 0 0 0,0 0 19-4,0 0 9 7,0 0-17-7,0 0-18 8,0 0-13-8,0 0-6 8,-1 0-10-8,-2 0 10 8,-1 0 6-8,-1 0-27 8,-1 0-44-8,0 0 0 8,0 0-2-5,1 0 2 2,-1 0 0-5,1 1-2 9,0 1-10-9,1 1-4 8,-2-2-5-8,3 1 5 8,-1 1-2-8,0-1 3 7,-1 3-1-7,-1 0-5 9,-2 0 18-9,2 1 0 7,-3 1 3-7,-1 2 1 8,-2 0-1-8,0 1-1 8,-4 1-14-8,2 1 12 0,-5 0-9 11,1 2-1-5,-2 0-11-6,-4 1-1 8,2 1 0-8,-1 0 4 7,0-1 19-7,3-3-14 8,4-1 15-8,2-2 1 9,4-4 0-4,2 0 0-5,5-4-2 2,2 1 2 7,1-2 0-9,0 0 0 7,0 0-22-7,1 0 4 0,1 0 15 7,2-2-22 2,-1-1 0-6,3 2 13 3,1-3 10-6,-1 1-2 0,-3 2-27 6,-2 1-27 3,-1 0-70-9,0 0-102 9,0 2-173-4,-3 5-169-5,-6 6-66 7,0-5-526-7</inkml:trace>
    </iact:actionData>
  </iact:action>
  <iact:action type="add" startTime="247787">
    <iact:property name="dataType"/>
    <iact:actionData xml:id="d52">
      <inkml:trace xmlns:inkml="http://www.w3.org/2003/InkML" xml:id="stk38" contextRef="#ctx0" brushRef="#br0">18850 15709 2086 0,'0'0'330'1,"0"0"-326"7,0 0 9-7,0 0 84 9,0 0 80 0,0 0 29-9,0 0-78 0,0 0-64 7,0 0-22-7,0 0 6 8,0 0 19 1,0 0 29-9,-64-11-11 0,61 11-2 7,3-1-4-1,-2 1-6-4,0 0-10-2,-1 0-9 8,0 0-20-8,-5 0-21 8,-1 0-11-8,0 0-2 8,-3 0-2-8,0 0-11 8,-1 0 10-8,-3 0-13 8,2 0 1-8,-4 2 15 8,5 1 0-8,-4 1-15 8,3-2 14-8,-1 2-2 8,1 0-10-8,0-1 10 8,3 0 2-2,0 0-12-4,4-1 13-2,1 2-1 8,2-4 1-8,-1 3-3 8,4-3-13-8,-1 0 13 8,2 0 0-8,0 0-10 8,0 0 13-8,0 0 23 8,0 0 24-8,0 0 13 8,0 0-7-8,0 0-9 8,0 0 3-8,0 0 10 8,0 0 9-8,0 0 3 8,0-1 3-8,0-1-1 8,0-3-6-8,0 1-51 8,0-5-13-8,2 0-1 8,-1-1 12-8,-1-1-9 8,2 0 13-8,-2 1-13 8,1-2 9-8,-1 0 4 8,0 1-1-8,2-2-14 8,-2 0 0-8,1 0 1 8,-1 0 1-8,0-3-1 8,2-1-2-8,-2 2 1 8,1-2 2-2,-1-1 0-4,1 0 9-2,-1-1-12 8,0 0-1-8,0-2-2 8,0 1 0-8,2 0 3 8,-1-1-1-8,2 0-1 8,0-4 0-8,3-2-17 8,-2 0 7-8,0 0 11 8,-1 0 1-8,2 1 3 8,-2-1-1-8,0 0 13 8,-1 0-12-8,0 3-1 8,-1-1-2-2,-1 4-2-4,2 2 1-2,0 1 1 8,-2 1 1-8,3-1 2 8,-3 1-3-8,3-1-16 8,-1 3 5-8,-1-3 11 8,-1 1 2-8,2 1 0 8,0-2-1-8,-2 1-1 8,3 2 1-8,-3-1-1 8,3 2 2-8,-1 0 0 8,-1 1 0-8,2 0-1 8,0-1-1-8,1-2-1 8,-1 0-1-8,1-2 0 8,1 0 1-8,-1-2-1 8,2 0 0-8,0-2 0 0,-1 1 1 7,0 1 1 2,-1 2 2-9,0 2 0 8,-1 2 0-8,0 0 1 0,-1 2-2 7,1 0-1 2,-2 3-1-9,2-3-2 8,-2 1 3-8,0 2 12 0,-1-2-9 7,0 2 9 2,2-2-12-9,-1 1-1 8,-1 1 0-8,0-2 0 0,0-1-12 7,0 0 12 2,0 2 0-9,2 0 0 8,-1-1 0-8,1 2-2 0,-1-2-25 7,1 2 16 2,-1-1 12-9,1-2-19 8,1 2-3-8,-2-2-6 0,3 2 10 7,-1 0 17 2,1 1 0-9,-2 0 0 8,1 1-14-8,-2 0 15 0,1 1 0 7,-2-3 0-7,1 4-15 8,-1-3-16 1,2 0 0-9,-1 0 12 0,0-1 17 7,1-1 2-7,-1 4 0 8,-1-1 1 1,0-1 18-9,0 2-19 0,0 0-2 7,0-1 2-7,0 0-1 8,0 1-1 1,0 0 2-9,0 1 0 8,0-1 2-8,0 2 2 0,0 1-1 7,0 1 12 2,0 0-12-9,0 2 10 0,0-1-13 7,0 2-1-7,0 0-1 8,0 0 1 1,0 0-1-9,0 0 0 0,0 0-2 7,0 0 2-7,0 0 2 8,0-1 2 1,0 1 20-9,0 0-3 0,0 0-7 7,0 0 4-1,0 0 5-4,0 0 7-2,0 0 3 8,0 0-6-8,0 0-12 8,0 0-11-8,0 0 0 8,0 0-1-8,0-2-1 8,0 2 0-8,0-1-1 8,0 1 1-8,0 0 0 8,0 0 3-8,0 0 0 8,0 0 0-8,0 0-2 8,0 0-1-8,0 0-12 8,0 0-10-2,0 0 6-4,0 0-11-2,2 0-4 8,-2 0 0-8,0 0-1 8,1 0 11-8,-1 0 8 8,2 0 1-8,1 0 12 8,4 0 17-8,0 0-13 8,2 0-3-8,2 0 1 8,5 0 1-8,0-1-1 8,4-1 13-8,4 0 1 8,2 0-13-8,5-2 0 8,0-2 19-8,2 0 0 8,-1 0-22-8,-2-1 0 8,-1 0 0-8,-8 1 0 8,-6 2-1-8,-6 3-2 8,-4 0 0-8,-3 1 2 8,-2 0 0-8,0 0-2 8,0 0-15-8,0 0 2 8,0 0 4-8,0 0 9 8,0 0-1-8,0 0 1 8,0 0-9-8,0 0 9 8,0 0-13-2,0 0 4-4,0 0-7-2,0 0-3 8,0 0-3-8,0 0 7 8,0 0-7-8,0 0 9 8,0 0-3-8,0 0 7 8,0 0 10-8,0 0 2 8,0 0 0-8,0 0 15 8,0 0 1-8,0 0 3 8,0 0-16-8,0 0-3 8,0 0-11-8,0 0-39 8,0 0-67-2,0 0-103-4,-1 2-131-2,-5 2-216 8,-3 2-82-8,-2 0-474 8</inkml:trace>
    </iact:actionData>
  </iact:action>
  <iact:action type="remove" startTime="254430">
    <iact:property name="style" value="instant"/>
    <iact:actionData xml:id="d53" ref="#d52"/>
  </iact:action>
  <iact:action type="add" startTime="254374">
    <iact:property name="dataType" value="strokeEraser"/>
    <iact:actionData xml:id="d54">
      <inkml:trace xmlns:inkml="http://www.w3.org/2003/InkML" xml:id="stk39" contextRef="#ctx0" brushRef="#br1">18738 14579 358 0,'0'0'521'2,"0"0"-149"5,0 0-83-6,0 0-38 9,0 0-66-9,0 0-124 7,0 0 43-7,0 0-65 8,0 0 19-8,0 0 23 9,-24 0-3-9,23 0 48 8,1 0 23-8,0 0 15 7,0 0 9-7,0 0-10 8,0 0 0-8,0-1-10 9,0 1-4-9,0 0-13 8,0 0-10-8,0-1-29 7,0 1-21-7,-2 0-26 9,1 0-31-9,-2 0-19 8,2-1 3-8,-1 1 12 8,2 0-11-8,0 0-4 8,0 0-3-8,0 0 2 8,0 0 1-8,0 0 16 8,0-2 6-8,0 2 0 8,0 0-10-8,0 0-9 7,0 0 0-7,0 0-1 8,0 0-1-8,0 0-1 9,0 0-2-9,0 0-10 7,0 0-4-7,0 0-9 9,0 0-3-9,0 0-3 8,0 0-25-8,0 0-58 8,0 0-72-8,0 2-114 8,0 3-179-8,0 1-72 8,0 2-247-8,0-3-524 7</inkml:trace>
    </iact:actionData>
  </iact:action>
  <iact:action type="remove" startTime="255142">
    <iact:property name="style" value="instant"/>
    <iact:actionData xml:id="d55" ref="#d50"/>
  </iact:action>
  <iact:action type="add" startTime="255144">
    <iact:property name="dataType" value="strokeEraser"/>
    <iact:actionData xml:id="d56">
      <inkml:trace xmlns:inkml="http://www.w3.org/2003/InkML" xml:id="stk40" contextRef="#ctx0" brushRef="#br1">19308 15107 437 0,'0'0'580'10,"0"0"-104"-9,0 0-8 12,0 0 21-12,0 0-35 5,0 0-95-5,0 0-101 6,0 0-65-2,0 0-42 1,0 0-22-5,0 0-41 7,0 0-35-7,-1 1-38 9,1-1-15-9,0 0-22 7,0 1-3-7,0-1-3 8,0 0-1-8,0 0 1 8,0 0 6-8,0 0 10 9,0 0 12-9,0 0 3 8,0 0 26-8,0 0 2 9,0 0 1-9,0 0-4 7,0 0-6-7,0 0-6 7,0 0-14-7,0 0-2 9,0 0 0-9,0 0-28 8,0 0-61-2,0 0-80 0,0 0-103-6,0 2-202 4,0 2-318-4,0 1 65 8,0 1-596-8</inkml:trace>
    </iact:actionData>
  </iact:action>
  <iact:action type="remove" startTime="255961">
    <iact:property name="style" value="instant"/>
    <iact:actionData xml:id="d57" ref="#d51"/>
  </iact:action>
  <iact:action type="add" startTime="255962">
    <iact:property name="dataType" value="strokeEraser"/>
    <iact:actionData xml:id="d58">
      <inkml:trace xmlns:inkml="http://www.w3.org/2003/InkML" xml:id="stk41" contextRef="#ctx0" brushRef="#br1">19380 15786 234 0,'0'0'606'3,"0"0"-16"-2,0 0-64 6,0 0-88-6,0 0-96 8,0 0-88-8,0 0-68 8,0 0-43-8,0 0-41 7,0 0-19-7,0 0-20 8,0 0-28-8,0-3-10 9,0 3 1-9,0 0 5 7,0 0 14-7,0 0-1 9,0 0 6-9,0 0 7 8,0 0 12-8,0 0 25 10,0 0 16-10,0 0 21 6,0 0 2-6,0 0-6 8,0 0-6-8,0 0-26 8,0 0-18-8,0 0-19 8,0 0-18-8,0 0-19 8,0 0-20-8,0 0-1 8,0 0-15-8,0 0 0 8,0 0-10-8,0 0-12 8,0 0-42-8,0 0-44 8,0 0-44-8,0 0-72 10,0 4-144-10,0 0-254 6,-1 1-115-6,-1 0-464 8</inkml:trace>
    </iact:actionData>
  </iact:action>
  <iact:action type="remove" startTime="258427">
    <iact:property name="style" value="instant"/>
    <iact:actionData xml:id="d59" ref="#d49"/>
  </iact:action>
  <iact:action type="add" startTime="258428">
    <iact:property name="dataType" value="strokeEraser"/>
    <iact:actionData xml:id="d60">
      <inkml:trace xmlns:inkml="http://www.w3.org/2003/InkML" xml:id="stk42" contextRef="#ctx0" brushRef="#br1">24891 14722 76 0,'0'0'267'9,"0"0"-77"-8,0 0-44 0,0 0 30 8,0 0 10-8,0 0 19 8,0 0 10 0,0 0-3-8,0 0-50 3,0 0-48 2,0 0-10-5,0 0 3 8,0-1 9 0,0 1-2-8,0-1-18 0,0 1-18 7,0 0-1-7,0-2-15 9,0 0-46-1,0 2 26-8,0 0-1 0,0-1-2 12,0 0-10-12,0-1-10 3,0 2-3 6,0-1 42-9,0 1 32 0,0 0 6 8,0 0-10-5,0 0 0 2,0 0 4-5,0 0 5 7,0 0-6-7,0 0-10 8,0 0-7-8,0 0 1 8,0 0 2-8,0 0 1 8,0 0 12-8,0 0 3 8,0 0 3-8,0 0-1 8,0 0-19-8,0 0-12 8,0 0-9-8,0 0-10 9,0 0-9-9,0 0-9 8,0 0-4-5,0 0-2 1,0 0-1-4,0 0-15 8,0 0 0-8,0 0-3 8,0 0-1-8,0 0-11 8,0 0-3-8,0 0-1 8,0 0 1-8,0 0-10 9,0 0-9-9,0 0-18 7,0 0-41-7,0 0-31 9,0 0-45-9,0 0-95 8,-1 0-220-3,-4 1-475 0,0-1-170-3</inkml:trace>
    </iact:actionData>
  </iact:action>
  <iact:action type="add" startTime="277623">
    <iact:property name="dataType"/>
    <iact:actionData xml:id="d61">
      <inkml:trace xmlns:inkml="http://www.w3.org/2003/InkML" xml:id="stk43" contextRef="#ctx0" brushRef="#br0">19837 14747 967 0,'0'0'625'7,"0"0"-264"-4,0 0-140-2,0 0 5 7,0 0-6-7,0 0-30 9,0 0-74-9,0 0-68 0,0 0-10 6,0 0-9 3,0 0 23-9,0 0-17 8,0 0-10-3,0 0-2-2,0 0 2 0,-43-14-25 2,28 11-15-5,-1 2-7 9,-4-1 20-5,-3 2-27-4,3 0 28 3,-4 0-31 6,1 0 31-9,0 0-12 8,2 0 11-8,3 0-8 0,0 2 10 7,2-1 0 2,3 1-9-9,2-1 9 7,4 0 29-7,2-1 22 8,2 0 13-8,3 0-16 8,0 0-13-8,0 0-10 8,0 0 7-8,0 0 6 8,0 0-3-8,0 0-16 0,0 0-16 8,0 0 0 0,0 2-3-8,0-2 2 8,0 0-2-8,0 0-19 0,0 3-10 8,0-1 10 1,0 4 19-9,-1 1 72 0,-2 2 23 7,-2 0-16-7,2 3-18 7,-2 1-24 3,-1-2-5-10,2 4-13 7,0-1-1-7,1 0-18 0,1 3-16 7,-2-1 3 3,4 2 11-10,0 1 2 7,0 1 0-7,4 1-1 0,2-1-12 7,1 2 13 2,1-1 18-9,0 2 8 8,1 1-1-8,-2-1 3 0,1 3-12 8,1 2 84 0,-4 0 64-8,-1-1-61 8,0 1-47-3,-4-1 3-5,0 1 3 7,0 0-28-7,0-2-9 4,-2 3 18-4,-3-2 1 7,1-2-4 0,-2 0-22-6,1-2-17-1,2-2 0 9,0-1 1-1,1 0 1-8,1-1 13 3,-1-1-16 1,2-2 1-4,-1 1 2 8,-1 0 9 1,2-1 1-9,0 0-1 0,-3 2 3 8,3-2 4-8,-1 4 5 8,-1-4-11-8,1 2 5 8,0-1 7-8,-1 0-4 7,0-1-19 0,0 1 1-6,1 0 9 8,-1-2-10-9,2 0 1 0,0 1 15 8,-1-1-3-8,-1 1-12 8,1-2 10 0,-1 2 5-8,-1-1-6 0,-1 2 1 8,0-1-12-8,-2 1 2 8,-2 1 9-8,0-1-9 7,2-2-1-7,-1-1 1 9,0-2 0-9,4-3-2 8,0-2-1-2,3-4-2-4,0-1-10-2,0-1 9 8,0-1 1-8,0 0 2 8,0 0 2-8,0 0 1 8,0 0 9-4,5-1-10 0,5-3 16-4,1-2 31 8,5-1 6-4,0-1-12 0,1 0-9-4,-4 2-19 8,-3 1-14-8,-1 1-1 7,-3 2-3-7,-3 1-12 9,-1 1-4-2,-2 0-2-6,3 0 3-1,0 0-4 7,-1 0 10-7,2 0 9 9,4 3 0-9,-2-1 0 8,3 1 0-8,2 0 3 8,2-2 0-8,1 2 12 8,1-2 3-8,1 0 1 9,3 0-16-6,-1-1-1 0,2 0 1 4,0 0 1-3,2 0 1-4,3 0-2 6,1-2 1 1,2-2 20-6,-1 0-10-1,-1 0-11 8,-2-1-3-8,-5 0 3 8,0 4 1-8,-8-3 11 8,-2 2-12-8,-5 1 1 8,-2 1-1-8,-2 0 19 7,0 0 11-7,0 0-5 9,-5 0-23-9,-5 1-2 8,-3 3-19-8,-7 2-23 8,-3 0-1-8,1 2 9 7,-1-1 13-7,3 1-19 9,7-1 10-5,4-4-28 0,4 0-25-4,4-3-34 8,1 0-62-4,4 0-75-4,6-4-103 8,7-5 39-4,9-5-38-4,7-5-199 8,4-6-420-8,-9 4-682 0</inkml:trace>
    </iact:actionData>
  </iact:action>
  <iact:action type="remove" startTime="295156">
    <iact:property name="style" value="instant"/>
    <iact:actionData xml:id="d62" ref="#d61"/>
  </iact:action>
  <iact:action type="add" startTime="295157">
    <iact:property name="dataType" value="strokeEraser"/>
    <iact:actionData xml:id="d63">
      <inkml:trace xmlns:inkml="http://www.w3.org/2003/InkML" xml:id="stk44" contextRef="#ctx0" brushRef="#br1">19556 15170 1307 0,'0'0'540'10,"0"0"-293"-9,0 0-114 0,0 0 51 7,0 0 42-7,0 0-4 8,0 0 3 1,0 0-33-9,0 0-68 0,0 0-35 7,0 0-22-7,-26 1-10 8,26-1-10 1,0 0-12-9,0 0-10 0,0 0 3 7,0 0 4-7,0 0-7 8,0 0 0 1,0 0-3-9,0 0 0 0,0 0 4 7,0 0 2-7,0 0-3 8,0 0-25 1,-3 2-16-9,0-2-37 3,-1 2-38 1,-2 1-67 0,-2 1-58-1,0-2-14 1,3 1-64 1,2-1-151-1,0-2-207 0,3 0-480 0,0-1 466-4</inkml:trace>
    </iact:actionData>
  </iact:action>
  <iact:action type="remove" startTime="295903">
    <iact:property name="style" value="instant"/>
    <iact:actionData xml:id="d64" ref="#d48"/>
  </iact:action>
  <iact:action type="add" startTime="295904">
    <iact:property name="dataType" value="strokeEraser"/>
    <iact:actionData xml:id="d65">
      <inkml:trace xmlns:inkml="http://www.w3.org/2003/InkML" xml:id="stk45" contextRef="#ctx0" brushRef="#br1">20565 13969 1779 0,'0'0'967'2,"0"0"-646"5,0 0-85-2,0 0-38-4,0 0-12 4,0 0-25 4,0 0-54-8,0 0-60 8,0 0-19-4,0 0 1-4,0 0-7 3,-9-17-22 6,9 17-25-9,0 0-10 8,-1 0 10-4,1 0-3-4,-2 0-16 3,2 0-3 6,0 0 2-9,0 0-5 8,0 0-3-8,0 0-14 0,0 0-28 7,0 0-38-3,0 0-39 0,0 0-17 5,0 1-26-9,0-1-59 0,3 0-88 7,1 0-134-3,1-2-292 0</inkml:trace>
    </iact:actionData>
  </iact:action>
  <iact:action type="remove" startTime="296895">
    <iact:property name="style" value="instant"/>
    <iact:actionData xml:id="d66" ref="#d44"/>
  </iact:action>
  <iact:action type="add" startTime="296896">
    <iact:property name="dataType" value="strokeEraser"/>
    <iact:actionData xml:id="d67">
      <inkml:trace xmlns:inkml="http://www.w3.org/2003/InkML" xml:id="stk46" contextRef="#ctx0" brushRef="#br1">17723 12385 2377 0,'0'0'599'2,"0"0"-254"5,0 0-94-6,0 0 18 8,0 0-11-8,0 0-49 8,0 0-57-8,0 0-59 8,0 0-26-8,0 0-14 8,0 0-16-4,0 0-13 0,0 0-21 0,-35-23 0 0,35 23-3 0,0 0-1 0,0 0-17-4,0 0 0 8,0 0-4-8,0 0 0 8,0 0 1-8,0 0-25 8,0-2-19-4,0 1 6 0,0 1 3 0,0-1-15 0,-1-2-16 0,-2 1-41 0,-1-4-152 0,-4 0-128 0,0 0-206 0,-2-2-103 0,0 3-282 0,-2-1-109 0</inkml:trace>
    </iact:actionData>
  </iact:action>
  <iact:action type="remove" startTime="297546">
    <iact:property name="style" value="instant"/>
    <iact:actionData xml:id="d68" ref="#d3"/>
  </iact:action>
  <iact:action type="add" startTime="297547">
    <iact:property name="dataType" value="strokeEraser"/>
    <iact:actionData xml:id="d69">
      <inkml:trace xmlns:inkml="http://www.w3.org/2003/InkML" xml:id="stk47" contextRef="#ctx0" brushRef="#br1">16909 12039 492 0,'0'0'711'10,"0"0"-402"-9,0 0-224 0,0 0 22 6,0 0 130 4,0 0 68-10,0 0-20 0,0 0-34 7,0 0 3-7,0 0-5 8,0 0-13 0,0 0-12-8,0 0 18 0,54 0 19 8,-54 0-22-8,0 0-27 8,0 0-36-8,0 0-48 7,0 1-27 2,0-1-22-9,0 0-21 4,0 0-15 4,0 0-16-8,-1 0-27 3,1 0-1 6,-2 0-38-9,2 0-44 3,0 0-39 6,0 0-34-9,0 0-56 3,0 0-115 7,0 0-183-10,5-1-239 0,2-3-494 7,0 1 50-7</inkml:trace>
    </iact:actionData>
  </iact:action>
  <iact:action type="remove" startTime="298429">
    <iact:property name="style" value="instant"/>
    <iact:actionData xml:id="d70" ref="#d27"/>
  </iact:action>
  <iact:action type="add" startTime="298429">
    <iact:property name="dataType" value="strokeEraser"/>
    <iact:actionData xml:id="d71">
      <inkml:trace xmlns:inkml="http://www.w3.org/2003/InkML" xml:id="stk48" contextRef="#ctx0" brushRef="#br1">20020 9881 290 0,'0'0'1217'2,"0"0"-636"5,0 0-95 3,0 0-74-9,0 0-73 4,0 0-82 0,0 0-77-4,0 0-54 12,0 0-26-8,0 0-11 0,0 0-11 1,0 3-19-5,0-3-27 0,0 0-20 11,0 1-11-6,0-1 0-5,0 0 0 7,0 0 12-7,0 0-1 3,0 0 1 6,0 0 2-9,0 0 4 8,0 0 15-4,0 0 9-4,0 0 10 4,0 0 12 5,0 0 3-9,0 0-10 3,0 0-5 5,0 0-13-8,0 0-10 0,0 0-8 8,0 0-19-8,0 0-2 7,0 0-1 2,0 0-2-9,0 0-20 0,0 0 4 7,0 0 0-7,0 0-7 8,0 0-21 1,0 0-22-9,0 0-34 0,0 0-19 13,-1 0-31-13,-4 1-65 2,-1 3-75 7,-2-1-152-9,-2 2-217 0,-3-3-490 8,-2 0-199-8</inkml:trace>
    </iact:actionData>
  </iact:action>
  <iact:action type="add" startTime="301110">
    <iact:property name="dataType"/>
    <iact:actionData xml:id="d72">
      <inkml:trace xmlns:inkml="http://www.w3.org/2003/InkML" xml:id="stk49" contextRef="#ctx0" brushRef="#br0">17031 6365 2565 0,'0'0'396'10,"0"0"-293"-9,0 0-65 8,0 0 58-8,0 0 54 0,0 0 34 7,0 0-3 2,0 0-43-9,0 0-34 8,0 0-48-8,-59-69-8 0,50 67 3 7,-3 1-2 2,-2-2-14-9,-3 2-14 8,0 0-17-8,-2 1-2 0,-1-2 16 7,-3 2-5-7,1-1-10 8,-1 0 9 1,1 0 0-9,2-1-11 0,-1 1 0 7,2-2-1-7,0 2-1 8,-1-2 0 1,4 1 1-10,1 1-3 7,1-1-10-5,3 0 13-1,-2 1-1 9,4 1-2-9,-1-2-16 8,2 1 16-8,2-1 0 8,0 1 3-8,5 1 1 7,-2 0-1 3,1 0 0-10,2 0 1 0,-1 0 1 6,1 0-1-6,0 0-1 8,0 0-1 1,0 0-2-9,0 0-22 0,0 1-18 8,-2 5-26-2,-1 3 53-4,-1 2 16 7,1 3 16-9,-1 2-13 0,1 3 28 7,2 2-3-7,-1 2 4 8,-1 2 2-8,3 4 3 8,-1 2 4-8,-1 0-10 8,-1 2-16-8,2-1-14 8,-2 3 1-8,-1 0 23 8,3 0-3-8,-4-1-20 8,2 1 10-8,0 1 7 8,-1 1 27-2,0-1 35-4,-1 0-13-2,2 0-22 8,1 0-22-8,0-1 7 7,2 0-12-7,0-2-7 9,0 2 0-9,0 0 13 8,0-2-4-8,0 1 1 8,0 1-1-8,2-2 1 8,0 2-1-8,1 0 10 8,0 0-1-8,0-2-11 8,0 2 14-8,0 0 7 7,0-3-25-7,0 1-12 9,0-1 22-9,0-1-7 7,-2 0-16-7,3 1 16 8,-1-1 4-8,-2-1 8 9,1-2-5-9,-2 0-23 8,0 1-1-8,0-1 26 8,0 0 4-8,0 1-13 7,-2 1-16-7,0-1 13 9,-1 0-3-9,-1-2-9 8,4 3-2-8,0 0 0 8,0-1 10-2,0 2 5-4,0-4-15-2,7 3 0 8,-2-2 2-8,1 2 0 8,3-2-2-8,-1-2 11 7,0 1-9-7,-1-1-3 8,0-1 1-4,-1 3 23 1,2-3-6-5,-2 1 16 8,-1-2-32-8,-1-1 1 8,2 0-2-8,-1-1 2 8,-2-1 0-8,0 1 12 8,0-1-13-2,-1 0 10-4,0 0 16-2,-2-2-27 8,0 1 0-8,2-3 0 8,-2 1 14-8,0 2-12 8,0-1 12-8,0-1-3 7,0 2-10-7,0 0-2 9,-2 1 1-9,-2 0-1 8,1-1 1-8,0 2 0 8,0-1 0-8,-1-1 11 8,0 0-1-8,1-2-11 8,2-5-3-8,-1 0 0 8,2-1 0-8,0-1 3 8,0-4-3-8,0-2-12 7,0-1 3-7,0-1 9 9,0-2-12-9,0-1 12 7,2 0 1-7,-1 0 2 9,0 0 1-9,4 0 14 0,2-1 27 7,0-2 13 2,3-2-7-9,4-1 1 8,-2-1 5-8,0-1-5 0,-1 3-19 7,-2 2-28 2,-3-2-1-9,-2 4-1 8,0 1 0-8,-2 0-2 0,-2 0-1 7,0 0 0 2,0 0-12-9,0 0-1 8,0 0 13-8,0 0-9 0,2 0-3 7,-2 0 13 1,3 0 2-8,2 0 2 9,-1 0 16-9,3 0-15 0,2 0 13 7,1 0 8 2,5 0-3-9,2 0 3 7,6 0-3-3,2-4 0-4,5-2-3 3,5-2 4 6,4 1-7-9,3-4-3 8,4 0-9-8,-1-1 12 0,3 3-15 7,-4 0-2-7,-2 3 0 9,-6-1 2-1,-3 2 2-8,-7 0-2 0,-8 4-1 12,-6-1-1-12,-6 2-13 4,-3 0 15 5,-3 0 14-9,0 0 13 5,0 0 6-3,0 0-3-2,0 0 21 8,0 0 10 1,-1 0-10-10,-2 0-21 1,1 2-18 13,-1-2-12-13,-1 1-2 3,3 0-1 6,-2 1 1-10,3-2-10 1,0 0-9 8,0 0-12-8,0 0-9 8,0 0 5 1,0-3 4-9,4 2-3 0,2-2-3 7,0-1 9-1,2 0 0-4,0 2-16-2,0-2-35 8,-1 2-13-8,-4 0-3 8,0 0-18-8,-3 2-24 8,0 0-44-8,0 0-58 8,-1 0-65-8,-7 0-130 8,-4 0-341-8,-3 5-671 8,-2-4-403-8</inkml:trace>
    </iact:actionData>
  </iact:action>
  <iact:action type="add" startTime="303203">
    <iact:property name="dataType"/>
    <iact:actionData xml:id="d73">
      <inkml:trace xmlns:inkml="http://www.w3.org/2003/InkML" xml:id="stk50" contextRef="#ctx0" brushRef="#br0">20846 8854 1909 0,'0'0'596'1,"0"0"-303"0,0 0-100 7,0 0-17-7,0 0 0 8,0 0-14-8,0 0-29 8,0 0-41-8,-84-29-39 8,78 26-18-2,1 0 15-5,2-1-6-1,0 3-6 8,1 0-4-8,2-2 10 9,0 3 17-9,0-3 1 8,0-1-6-8,0-2-15 8,0 1-29-8,-2-1 4 8,0-1-14-8,2 0-2 7,-3 0 18-7,1-1 7 8,-1 0-9-8,-2 1-16 8,1-4 15-8,-2 2-15 8,-1 1 0-8,1 1 11 8,-3 0-2-8,1 0-9 8,-2 1-19-8,-2 0-2 8,1 0-23-8,-4 1 13 8,4 0 12-8,-4 1 17 9,4 0 2-1,-1 0 0-8,-1 0-2 0,2 2-10 7,-1-2 10 3,2 1-11-10,1 2 13 0,0-1 20 6,1 2-4-6,4-2-16 8,-2 2 0-1,2 0-3-5,1-1 0-2,-3 1-9 7,2 0 9-7,0-1 1 9,-2 1-1-9,1 0-10 7,-2 0-3-7,-3-2 13 9,3 2-12-9,-3-1 12 8,-2 1-10-8,2 0 11 7,0 0 0-7,-3 0 1 9,3 0 0-10,1 0 0 10,-3 0 0-9,4 0 1 8,-1 0 12-8,1 1-12 8,2 2-2-8,-2-2-13 7,0 2-4-7,2-1 16 9,-3 3-10-9,1-2 11 7,0 2 2-7,-1 0 0 9,2 1 3-9,0 0 10 7,1 0-13-7,0 1-1 8,-2 0-2-8,2 3-10 9,1-2 11-9,-1 3 2 7,-1 1 2-7,2 0 11 9,-3 1-10-9,3 0 16 7,-1 3-1-7,-2-4 4 9,0 2-9-9,-1 1-12 8,2-2 1-8,-3-1 16 7,3 0 4-7,-2 1 12 8,2-1-12-8,-3 0 3 9,1 0 0-9,-1 1 6 0,0-1 9 7,2-1-24 1,-1-1-4-8,3-1 1 8,-1 1-11-8,3-2 0 0,1 2-2 13,0 1 0-7,1-2-2-6,1 1 0 6,1 3-2-6,0-1 3 0,1-1 0 6,4 0 1 3,1 3 2-9,2-3-1 9,-1 2 1-9,2-2-1 0,-2 0 2 6,3 1-1 3,-3 0-1-9,2-3-1 8,-2 2 3-8,3 2 0 0,0-2 9 7,-1 1-11 2,1 0 0-9,0 1 3 8,-1-1-4-8,2 1 2 0,0 0 35 7,0 0-13-7,3-3 4 9,0 0-3-1,1-2-22-8,1 1 9 0,6-2 4 7,1-2 2-7,5-3 16 9,3-1-6 0,3-1 9-9,3 0-7 0,0 0-11 6,3-1 2-6,-1-4-21 9,0 2 1-1,0-3 2-8,-2 0 0 7,-6 1-2-6,-5-1-1-1,-5 1 0 8,-6 3 1 1,-7-2 15-9,0 1 8 0,-5-1 10 6,-1 1 3-6,1-1 24 8,-3-1-9 2,3-3-31-10,-3-1-18 0,0 0 19 7,4-1-21-7,-4-2-1 8,2 0-1 0,-1-1-1-8,2-3-20 0,-1-1 1 7,2 1 0 1,0-4 8-7,1 2-2-1,1-1-9 7,0-1 8-7,0 2 1 8,2 0 0-8,-3 0 12 9,1 4-10-9,0 0 12 7,-3 1 1-3,-2 1 3 0,-1 4 25-4,0-3-13 9,0 1-14-9,-4 1 9 8,-3 0-10-8,0 1-15 7,-4 1 13-7,0-3-13 8,1 2-13-8,-3-1 1 9,1 2 2-9,1 0 4 7,0 0 18-7,2 1 1 8,1-1 2-8,1 1-2 8,1 0-20-8,1 0-21 9,0 0 12-9,3 2 7 8,-1-2 2-8,1 2 7 8,2 3-7-8,0-1 10 7,-1 1 12-7,1 1 0 8,-2 0 0-8,2 0-3 8,-1 0-56-8,1 0-40 9,-2 0-40-9,-1 3-23 7,-1 2 14-7,-4 2 45 8,0 4-14-8,-2 1-107 8,1-3-122-8,0 0-100 8,0 0-67-8,1-2-127 8,4-4-367-8</inkml:trace>
    </iact:actionData>
  </iact:action>
  <iact:action type="add" startTime="307259">
    <iact:property name="dataType"/>
    <iact:actionData xml:id="d74">
      <inkml:trace xmlns:inkml="http://www.w3.org/2003/InkML" xml:id="stk51" contextRef="#ctx0" brushRef="#br0">17812 9866 1770 0,'0'0'813'1,"0"0"-519"0,0 0-243 6,0 0 42 3,0 0 70-9,0 0 41 0,0 0-1 7,0 0-60-7,0 0-83 8,0 0-38 1,0 0 0-9,0 0 25 0,-16-15 22 7,16 15 19-7,0 0 22 11,0 0 5-4,0 0 10-7,0 0-5 0,0 0-5 6,0 0-5-6,0 0-5 8,-1 0-19 1,1 0-16-9,-2 0-6 0,2 0-9 8,0 0-9-8,0 0-13 8,0 0-8 0,0 0-10-8,0 0-13 3,0 0-2 1,0 0 0-4,0 0-12 8,0 0-3 1,0 0-4-7,0 0-5-2,0 0 3 5,0 0-10-5,0 0-2 8,0 2-1-8,0 1 3 8,0-2 4-8,0 4 24 8,0 1 3-8,0 1 21 8,0 2-9-8,0 0 4 9,0 0-14-9,0 0 10 7,0 0-12-7,0 0 0 8,0 1 0-8,0 1 0 9,0-1 3-9,0 1 9 10,0 4-11-10,-3-1 1 6,2-1 0-6,-2 5 1 8,-1 0 49-8,3-2-24 8,-1 1-16-8,1-2-12 7,1 2-3-7,0-1 1 9,0 0 2-9,0 1 2 8,0 1 0-8,0 0 1 7,0 0 9-7,1 0-10 8,2 2 0-8,1-1 10 9,-1 1-9-9,1-1 0 7,-1 1 1-5,0 0 8 4,0-1-10-6,0-1 10 8,-1 0 0-8,0 2 3 8,-2-4 10-8,0 1-10 8,0-2 0-8,0 1-12 9,0-3 21-9,0 0-5 7,0-1-16-7,0 1 12 8,-1-3 0-8,0 2 6 8,-2-2-2-8,1-1-1 8,1 0-16-8,-1 0-1 11,2-1 1-11,0 1 0 5,0-2 0-5,0 0-2 8,0 2 0-8,0-1-12 8,2-1 9-8,1 4 2 8,0-1 1-8,-1 0 12 8,1 1-12-8,-1-2-3 8,-1 4-7-8,3-2 10 8,-2 1 3-8,-1-1 15 8,1 2-16-8,-1-1 1 9,-1 1-2-9,0-2 2 8,0 2 9-6,0 0 0 3,0 0-10-1,0-1 0 0,0 1 1 0,0 2 13 0,-1-1-13 0,-1-1 0 0,-1 0-2-4,2 1-1 8,-2 0 0-8,0-1 2 8,2-1 0-4,-1 3-1 0,0-1 1 0,0 0 10 0,1 0-10-4,-1 0-1 8,1 0 1-8,-1 1 9 8,1-1-11-5,1 0-2 2,-2 1-10-5,2-1 12 8,0 2-1-8,0-1 0 9,0-1-1-9,0 0 2 8,0 1 0-8,0 0 0 0,0 1 0 7,0-1 0 2,0 2 3-9,0 1 9 7,0-1 3-7,0 0 2 0,0-2-17 7,0 2-12 2,0-2 9-9,0 1 1 9,0-1 2-7,0-1 0-2,0-2-2 4,0 1-10 5,0-2 10-9,0 0-1 8,0-3 3-4,0 3 0-4,2-2 1 3,-1 0-1 6,-1-2 1-9,2 3-1 8,-2-3-1-8,1 1 1 0,-1 1 1 7,0-1-1 2,0 1 1-9,0 0 2 8,0 0 8-8,0 1-11 0,0 2-12 11,0-1 9-5,0 1 0-6,0 1 0 7,0 1 3-7,0 0 3 0,0 2 12 7,0-1-15-7,0 1-3 8,0-1 0 1,0 2 0-9,0-2-9 0,0 0 11 8,0 3 1-8,0-1 0 7,0 1 1 2,0 1 0-9,0-1-1 0,0 1 3 7,2-1-3-7,-2 1 1 12,1 1 14-6,-1 0-15-6,0-1 0 0,0 3 0 6,0-2 0-6,0 1 2 8,0 0-1 1,0 1-1-9,0-2 0 0,0 2 1 7,0 0-1-7,0 0-12 8,0 1 12 1,0 0 1-9,0 1 11 0,0-3-10 8,0 2-3-8,0 1 2 7,0-1 0-7,0 0 1 12,0 0 10-12,0-2-12 4,3 4-1-4,0-1 0 8,0-1 1-8,1 1 12 8,-1 1-12-8,1-1 1 8,0 1 20-8,-1-1-19 8,0 0-1-8,0-1 16 8,0 2-17-4,2-1-10 0,-2 0 10-4,0 0 15 8,-1-1 6-8,-1 1-21 8,1 0 12-8,-2 1 9 8,1-3-21-6,-1-1-1 5,0 1 1-7,0 0 2 7,0-2-1-7,0 1 2 8,0 0 0-8,0-2 11 8,0 0-14-8,0 1 0 8,0-1 1-8,0 0 0 8,0 1 0-8,0-1 1 9,0-1 1-9,0 0-3 7,0-1-1-7,0 1 0 8,2-1 0-8,-2 1-12 8,1-1 13-5,1 1 16 2,-2 1-15-5,1-2 14 9,-1 1-13-5,2 1-1-1,-2-1 0-3,1 0 9 8,-1-1-10-8,0 1-11 8,1 0 11-8,1 0 15 8,-2 1-14-8,1-1-1 8,-1 1 0-8,0-1 2 8,0 0 0-8,0 0-1 8,0 0 0-8,0 1 1 9,0-1 0-7,0 2 0 4,0-1 0-6,0-1 16 7,0 2-15-3,0-1-2 0,0 0 0 0,0 1-1 0,0 0 0-4,0 0 1 8,0 3 11-8,0-1-10 8,0-1 0-4,0 1-1 0,-3 1 14-4,2-1-12 8,1 1-3-8,-1-1 3 9,-1 2 19-9,1-3-22 7,1 1 1-4,0-1-1 2,0-1-3-5,0 1 3 9,0 1 3-9,0 0 0 8,0 1-1-8,3-1 16 7,-2 1-18-7,3-1 0 8,-1 1 0-8,0-1 1 9,1 1 17-9,-1-3-18 7,0 3 0-7,1-3-2 9,-1 3 1-9,0-1 1 7,0 1 3-7,-1-2-1 9,1 1 0-7,-2-1 0 4,4 2 1-6,-3-3-3 8,-1 1 1-8,2-1-1 7,-1 0 1-7,-1-1 17 8,2 0-16-8,-1-2-2 0,-1 1 0 8,1-3-2 1,-1 2 0-9,0-3 2 7,-1 2 1-7,2-2-1 0,-2 1 1 7,0-1 1 3,0 1-2-10,0-1-1 8,0 0 1-6,0-1 2-2,0 1 1 9,0-1-1-5,1 1-1-4,-1-1 1 9,2 1-1-9,-1-1 1 0,-1 1-1 7,0-1-1 1,4 1 0-8,-4-1 1 9,2 0-1-9,-1 0-1 0,1-1 0 7,-1 2 1 1,1-1 18-8,-2-1-16 9,1 0-1-9,0-3-1 0,1 2 0 10,-1 1-1-10,-1-1-1 4,2 0 2 6,-2 2 1-10,1-1 10 0,-1-1-11 6,0 2-1-6,0-1-1 8,2-1 2 2,-1 1 1-10,-1-1 0 0,2 1-1 6,-1-2 11-6,-1 0-11 8,2-1-3 1,-2 1 0-9,0-2 3 0,0 2 16 8,0-2-14-8,0 0-2 11,0-1 0-6,0-1 2-5,0-1-1 0,0 2 1 7,0-1 1-7,0-1-1 9,0 1 1 0,0-3 0-9,0 1-3 0,0-1-2 7,0-1-1-7,0 2 2 8,0-2 0 0,0-1 1-8,0 2-1 0,0-1 1 8,0 0 0-8,0 1 1 8,0-2 0-8,0 3 0 8,0-1 1-6,0 2 1 3,0-1-1-5,0 1 0 8,0 1 0-8,0-3-1 8,0 2 0-8,0-1 0 8,-2 2-1-8,1 2 0 8,-1 1 0-8,2 0 0 8,-1 0 15-8,-1-2-13 8,2-1-2-8,0 0-1 8,0 0-1-8,0-1-1 9,0 2-9-9,0 1 12 7,0 0 15-4,0 1-3 2,0 0-10-5,-1 0 1 8,-1 1 9-8,2-2-9 8,-1 0-2-8,-1-2 0 8,2-1 1-8,-2 3 0 8,2-1 0-8,-2 0 19 8,1-1-3-8,-1 0-17 9,1-2 2-9,-1-1 9 7,0 0 0-7,0-1-9 8,2-1 12-8,0 1-14 8,0 0 1-5,-1-2 0 2,1 1 0-5,0-1 0 8,0 0-1-8,0 1-1 8,-2 0-3-8,2 2 0 8,0-1 1-8,0 1 1 9,-1 0 1-9,-1 2-1 7,1 1-1-7,0 1 1 8,-1-1 1-8,1 1 0 8,-1 0 0-8,1-2 0 9,-1 1-1-9,-1 3 1 7,2-2 0-4,-1 0 1 2,1-2-1-5,-1 0-1 9,2-1-2-9,0-2 1 8,-1 2 0-8,1-2 0 7,0 1 0-7,0-3 1 8,0 0 0-8,0 0 1 8,0 0 1-8,0 0 11 8,0 0 0-8,0 0 0 8,0 0 4-8,0 0 5 8,0 0-3-8,0 0-6 8,0 0-10-5,0 0 1 2,0 0-1-1,0 0-2 0,0 0-1 0,0 0-11 0,0 0-3 0,-2 0 0 0,2 0-3-4,0 2 2 8,0-2 1-8,0 2 0 10,-2-1 15-8,2 2 2 2,0-2 10-4,0 1-12 8,0-2 1-8,0 1-1 9,0-1 1-9,0 0 1 7,0 0 10-4,0 0-9 2,0 0 10-5,0 0-11 8,0 0 0-8,-1 0 0 9,1 0-2-9,0 0-1 7,0 0-1-7,0 0-1 0,0 0-10 7,0 0 11 2,0 0-1-9,0 0 2 9,0 0 1-9,0 0 1 0,0 0 1 6,0 0 10 3,0 0 1-9,0 0-10 8,0 0 12-5,0 0-3-3,0 0-10 5,0 0 10 3,0 0-10-8,0 0-2 9,0 0-1-9,0 0-1 0,0 0 0 6,0 0-10 3,0 0 11-9,0 0 1 8,0 0 0-8,0 0 1 0,0 0 0 7,0 0 1 2,0 0 1-9,0 0 0 8,0 0 9-8,0 0-10 0,0 0 1 12,0 0-1-12,0 0 0 4,0 0 0 4,0 0-1-8,0 0-1 0,0 0 0 7,0 0-1-7,0 0 0 8,0 0-1 1,0 0 0-9,0 0-1 0,0 0 1 7,0 0 0-7,0 0 0 11,0 0 0-5,0 0 1-6,0 0 0 0,0 0 0 7,0 0 0-7,0 0 1 12,0 0-1-7,0 0 1-5,0 0-2 0,0 0-10 7,0 0 0-7,0 0 9 8,0 0-12 1,0 0-13-9,0 0-20 0,0 0-21 7,0 0-31-7,0 0-54 8,0 0-49 1,-3 0-48-9,0 0-76 0,-2 6-139 8,-2-1-224-8,0 1-670 7,-5 3-723-3</inkml:trace>
    </iact:actionData>
  </iact:action>
  <iact:action type="remove" startTime="318008">
    <iact:property name="style" value="instant"/>
    <iact:actionData xml:id="d75" ref="#d0"/>
    <iact:actionData xml:id="d76" ref="#d1"/>
    <iact:actionData xml:id="d77" ref="#d32"/>
    <iact:actionData xml:id="d78" ref="#d72"/>
    <iact:actionData xml:id="d79" ref="#d73"/>
    <iact:actionData xml:id="d80" ref="#d74"/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6:17:57.57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8237">
    <iact:property name="dataType"/>
    <iact:actionData xml:id="d0">
      <inkml:trace xmlns:inkml="http://www.w3.org/2003/InkML" xml:id="stk0" contextRef="#ctx0" brushRef="#br0">19475 3642 212 0,'0'0'525'5,"0"0"-105"2,0 0-84-5,0 0-89 5,0 0-59-2,0 0-6-2,0 0-17 3,0 0-45 1,0 0-52-5,0 0-55 5,-13-2-10-2,13 0 0-2,0 1-3 3,0 1-22 1,0 0-11-5,0 0 4 5,0 0 3-2,0 0 4-2,0 0 5 3,0-1 17 1,0 1 11-5,0 0 31 5,0 0 17-6,0 0 28 0,0 0 26 7,0 0 19-7,0 0 0 8,0 0-14 1,0 0-18-9,0 0-17 0,0 0-13 7,0 0-9-7,0 0-7 8,0 0-10 1,0 0-6-9,0 0-3 0,0 0-6 7,0 0-7-7,0 0-9 8,0 0-11 1,0 0 1-9,0-1 13 0,0 1 0 7,0 0-4-7,0 0 7 8,0 0 3 1,2 0 10-9,-2 0 6 0,0 0 12 9,0-1 1-9,0 1-1 6,0 0-6 2,0 0-6-8,0 0-1 0,0 0-2 8,0 0-6-8,0 0-10 8,0 0-1-8,0 0-5 8,0 0-10-8,0 0 0 8,0 0 10-8,0 0-11 7,0 0 0-7,0 0 1 9,0 0 12-9,0 0-2 8,0 0 3-8,0 0-4 9,0 0 0-9,0 0 1 6,0 0 3-2,1 0 2 1,-1 0-2-1,0 0 2 0,0 0 1-4,0 0-3 8,0 0 2-8,0 0 1 7,0 0-4-7,0 0-2 9,0 0 2-9,0 0 1 8,0 0 2-8,0 0 4 8,0 0-3-8,0 0-7 7,0 0 0-7,0 0 1 10,0 0-10-10,0 0-1 7,0 0 1-7,0 0-2 7,0 0-1-7,0 0 0 10,0 0-2-7,0 0-1 0,0 0 2 5,0 0 1-7,0 0 2-1,0 0 13 8,0 0-2-8,0 0-10 8,0 0 0-8,0 0-2 7,0 0-1-7,0 0-2 9,0 0 0-5,2 0-1 2,-2 0-10-6,1 0-2 6,1 0 12-6,-2-2-13 8,1 2 4-8,1-1 10 8,0 0 1-8,1 1 1 8,4-2 12-8,-1 1 16 8,4-2-6-8,2 1-10 8,-1-2 10-8,0 2-19 8,1-2-3-8,-2 1-1 8,2 0 1-8,-1 1 2 8,0-2 10-8,1 3-12 10,-4-2-2-10,0 0-1 6,1 2 2-6,2-2 1 8,-2 1 0-8,1 1 1 7,2-3 1-7,-1 3 0 8,1-3-1-8,1 1 11 9,-1 0-12-9,0 1-2 7,1-1 2-7,2 0 16 8,-2-1-1-8,1 1 1 9,0 0 2-9,-2 0-17 7,2-1 0-7,-2 3-1 8,1-2 1-6,-2 0 0 5,0 2-1-7,0-2-1 8,-2 2-11-8,0-1 12 8,-1 2 0-8,1-4 1 7,-1 4 0-7,0 0-1 9,1-1 0-9,0-1 0 8,1 1 2-8,-1-2-1 8,2 2 0-8,0 1-1 8,0-3-1-8,1 2 1 8,-1-1 2-8,4-2 10 0,-2 3 4 9,2-3-4-3,1 1-12-6,-1-1 0 8,-1 2-3-8,2-1 0 0,-3 1-10 7,1 0 10 3,-1 0 1-10,1 0 1 7,-2 1-2-7,0 1 0 0,-1-3 0 8,-1 3-9 0,-1-1 10-8,0 1 1 9,1-2 1-9,-3 2-1 0,0 0-1 7,-1 0-1 1,1 0-1-6,0 0-8 4,-2 0 12-6,1 0 0 0,-1 0-2 8,2 0 2 0,1 0 1-8,-1 0 2 8,0 0-1-8,2 0 1 0,-1-2 13 8,3 1-13-8,0 0-1 8,-1 1 1 1,2-1 0-9,2-1 9 0,-1-1 4 7,1 1-4-7,-1 2-10 8,-1-4 1 1,1 2 12-7,-3 0-15-2,1 1 0 5,-2-1 0-5,-2 2 0 8,-1-2 0 1,-1 2-2-9,-1 0 0 0,-2 0 1 6,0 0-1-6,-1 0 0 8,-1 0 1 2,0 0 1-10,0 0 1 0,0 0 2 6,0 0 0-6,0 0 10 9,0 0-11-1,0 0 1-8,0 0-2 0,0 0-1 11,0 0 1-11,0 0 0 4,0 0-1 6,0 0 0-10,0 0 0 0,0 0 0 6,0 0 1-6,0 0 1 9,0 0 1-9,0 0 0 7,0 0 0-7,0 0-1 8,0 0 11-8,0 0-11 9,0 0 1-9,0 0 15 7,0 0-16-7,0 0 0 9,0 0 0-9,0 0 0 11,0 0 0-11,0 0 0 5,0 0 0-5,0 0 1 7,0 0 1-7,0 0-1 9,0 0 0-9,0 0 9 7,0 0-11-7,0 0-1 9,0 0 0-9,0 0 0 8,0 0-1-8,0 0 1 8,0 0 1-8,0 0 0 7,0 0 2-7,0 0 9 8,0 0-10-8,0 0 11 8,0 0-10-5,0 0 9 2,0 0-10-5,0 0 1 8,0 0-1-4,0 0-2 0,0 0 1 0,0 0-1 0,0 0 0 0,0 0 0 0,0 0-1 0,0 0 0 1,0 0 1-1,0 0 1 0,0 0 0 0,0 0 1 0,0 0 10-4,0 0-9 7,0 0 1-7,0 0 8 8,0 0-10-5,0 0 10 2,0 0-10-5,0 0-1 8,0 0 0-8,0 0 0 9,0 0 1-9,0 0 1 8,0 0-1-8,0 0 11 8,0 0-12-8,0 0-1 7,0 0 0-7,0 0 1 9,0 0 2-9,0 0-1 8,0 0 1-8,0 0-1 7,0 0-1-3,0 0-1 0,0 0 0-1,0 0 0 3,0 0 0-6,0 0 1 7,0 0 0-7,0 0 2 8,0 0 0-8,0 0 9 9,0 0-9-9,0 0 16 7,0 0-16-7,0 0 18 8,0 0-9-8,0 0 7 8,0 0-4-8,0 0-3 8,0 0 0-8,0 0-9 8,0 0 0-8,0 0 0 8,0 0 0-5,0 0 0 3,0 0 0-6,0 0-1 7,0 0-1-7,0 0 0 8,0 0 0-8,0 0-1 9,0 0-1-9,0 0-1 7,0 0-1-7,0 0 0 9,0 0-9-9,0 0 11 0,0 0 1 6,0 0-2 3,0 0-1-9,0 0-12 8,0 0 3-8,0 0 10 0,0 0-10 13,0 0 8-8,0 0 2-2,0 0-10 1,0 0 11 1,3 0-1-3,-1 0-1 3,-1 0 3 0,4 0 0-2,-2 0 1 1,2 0 1 1,2 0 0-3,-1 0 0 3,1 0-1 0,1 0 1-2,2 0-2 1,0 0 0 1,1-2 0-3,1 1 1 3,2 1 2 0,1 0-3-2,-2 0 0 1,2-1 0 1,1 1 1-3,-1-1 12 3,-2 1-13 0,1 0 0-2,-2 0-2 1,-1 0 0 1,1 0 2-3,-2 0 1 3,-1 0-1-3,-1 0 0 4,4 0 1-2,-2 0 1-1,-1 0 0 1,2 0-1 1,-1-2-1-3,0 1 2 4,2 1 13-2,-1 0-14-1,0-1-1 0,0 1 0 3,-1-1 0-4,1 1-1 3,-1-1-1 0,1 1-10-2,1 0 11 0,-3 0 0 2,1-2 0-3,0 1 1 4,0 0 0-2,-2 1 0-1,1-1-1 1,0 1 1 1,0 0 0-3,-2-2 0 4,2 2-1-2,-1 0 0-1,0-1 0 1,-1-1-1 2,1 2 2-5,0 0 0 5,1-1 0-2,-1 1-1-1,2 0-2 1,-1-1 3-2,0 1 0 3,2 0-2 1,-1 0 0-5,0 0 2 5,5-2 1-2,-5 2 1-2,1-1 10 4,2 1-12 0,-3 0-3-5,2 0 2 4,-4-1 1-1,1 1 1-2,-2 0 2 3,2-1-1 1,-3 1 0-5,0 0-2 5,-2 0 0-2,0 0-1-2,-1 0 0 3,3 0 1 1,-3 0 0-5,2 0 1 5,-2-1 0-1,2 1 0-4,-2 0-1 5,0 0 0-1,-1 0-1-4,2 0-1 5,1 0 1-2,-1-2-2-2,2 2 1 3,0-1 0 1,0 1 0-5,4 0-2 5,-2 0 2-5,3 0 2 4,0 0 2 0,0 0-2-2,1 0-3 1,2 0 3 2,-1 0 2-5,0 0-2 4,-1 0-2 1,1 0-1-5,-2 0-9 4,-2 0 11 2,4 0 1-7,-3 0 0 6,0 0-1-2,2 0 1-2,-4 0 1 3,3 0 2 1,-2 0 9-5,2 0-9 4,-3 0-3 0,2 0 0-3,-3 0-1 3,1 0 0 1,-1 0 1-5,0 0 0 4,0 0-3 0,1 0 0-3,-3 0 0 3,3 0 1 1,-1 0 0-5,0 0 0 4,-1 0 0 0,2 0 0-3,-2 0 0 3,4 0 1 1,-1 0 1-5,0 0 2 4,0 0 0-3,0 0-2 3,-1 1 0 0,1-1 1-3,-3 0 0 3,1 0-1 0,-4 2 0-3,2-2-2 4,-2 0 0-2,-2 0 2-2,1 0 1 3,-2 0 0 0,0 0 1-3,1 0 0 3,-1 0 1 0,0 1-1-3,0-1 0 3,0 0-1 0,0 0 1-3,0 1-1 3,0-1-1 0,0 0 0-3,0 1 0 3,0-1 2 0,0 0 1-3,0 0 0 3,0 0 1 0,0 1 11-3,0-1-12 3,0 0 9 0,0 0 0-3,0 0-10 3,0 0 14 0,0 0-15-3,0 0 1 3,0 0 0-3,0 2 1 3,0-2 9 0,0 0-9-2,0 0 12 1,0 0-3 1,0 0-10-3,0 0 11 3,0 0-1 0,0 0-9-2,0 0 0 1,0 0 9 1,0 0-10-3,0 0 16 3,0 0-15 0,0 0 19-2,0 0-7 1,0 0 0 1,0 0-12-3,0 0 12 3,0 0-3 0,0 0-10-2,0 0 2 1,0 0 8 1,0 0-10-3,0 0 0 3,0 0-1 0,0 0 0-2,0 0-1 1,0 0-2 1,0 0 0-3,3 0 0 3,-3 0-1 0,1-2 0-2,0 2 0 1,-1-1-10-1,2 1 11 1,-1 0 2 1,2 0 13-3,2 0 5 4,1 0-6-2,-1-1-9-1,4 1 12 1,0-1-13 1,-1 1-1-3,1-1 1 5,-1 1-1-4,0 0-1 0,-2 0-3 1,-1 0 2 2,2-2 0-5,-4 1-2 5,0 1 0-2,1 0 0-1,-1 0 0 1,0 0 1 1,2 0-1-3,-1 0 1 4,3 0 0-2,-3-2-1 0,2 2 1-1,2 0 0 2,-3 0 1-3,1 0-11 4,-3 0 9-2,0 0-13-1,-3 0 13 1,1 0 0 1,-1 0 0-3,0 0 3 4,0 0 2-5,0 0 10 5,0 0-9-2,0 0 0-2,0 0 9 3,0 0-9 1,0 0-1-5,-1 0 0 5,1 0 0-2,0 0 0-2,0 0 0 3,0 0 1 2,0 0-1-7,0 0 0 6,0 0 10-1,0 0-10-4,0 0 10 4,0 0-9 1,0 0 12-5,0 0-11 6,0 0-2-4,0 0 0-1,0 0 0 3,0 0 0 2,0 0-1-6,0 0 1 5,0 0 0-3,0 0 10-1,0 0-10 3,0 0 1 2,0 0 9-7,0 0 0 7,0 0-11-4,0 0 1 0,0 0 0 1,0 0 0 3,0 0 0-7,0 0 0 6,0 0 0-5,0 0-1 4,0 0 1 1,0 0-1-5,-2 0 0 4,2 0 0 1,0 0 0-5,0 0-1 4,0 0 0 0,0 0-1-3,0 0 0 3,0 0 0 2,0 0 0-6,0 0 1 4,0 0 1 0,0 0 0-4,0 0 1 4,0 0 11 2,0 0-10-6,0 0 12 4,0 0-3 0,0 0 0-3,0 0 0 3,0 0-10 1,0 0 10-6,0 0-10 6,0 0 0-2,0 0 1-2,0 0-2 4,0 0-1 0,0 0 0-6,0 0-1 6,0 0 0-2,0 0-1-2,0 0 0 3,-1 0-1-3,1 0 0 3,0 0 2 1,0 0 0-5,0 0-1 5,0 0 2-1,0 0 0-4,0 0 0 5,0 0 1-1,0 0-1-4,0 0 1 5,0 0 0-1,0 0 0-4,0 0 2 5,0 0-2-1,0 0 2-4,0 0-2 5,0 0 2-2,0 0-1-2,0 0 0 4,0 0 1-1,0 0 0-3,0 0 0 3,0 0 10 0,0 0-13-3,0 0 1 3,0 0-1 0,0 0 0-3,0 0-1 3,0 0-1 0,0 0-2-3,0 0 2 3,0 0-10 0,0 0 0-4,0 0 0 5,0 0-3-3,0 0 3 1,0 0-3 1,0 0-3-3,0 0-4 3,0 0 4 0,0 0-3-2,0 0 3 1,0 0-4 1,0 0-8-4,0 0-28 5,-2 0-24-1,2 0-9-2,0 0-22 1,0 0-31 1,0 0-37-4,0 0-60 5,0 0-88-1,5 2-121-2,0 1-62 1,4-2-208 1,-3-1-413-3,1 0-194 3</inkml:trace>
    </iact:actionData>
  </iact:action>
  <iact:action type="add" startTime="13787">
    <iact:property name="dataType"/>
    <iact:actionData xml:id="d1">
      <inkml:trace xmlns:inkml="http://www.w3.org/2003/InkML" xml:id="stk1" contextRef="#ctx0" brushRef="#br0">23748 3684 424 0,'0'0'192'5,"0"0"-153"-3,0 0-39 4,0 0 3 0,0 0-3-3,0 0 0 3,0 0 0 0,0 0 20-3,0 0 29 3,-4-8 3 0,5 5 7-3,-1 2 3 3,0 0 32 0,0-1 7-3,0 1-3 3,0 0 23 0,0 0-7-3,0-1-10 3,0 2 16-3,0 0-9 3,0 0 9 1,0 0 13-4,0-1 10 2,-1 1-11 1,0 0-5-2,-2 0-27 2,1-1-33-1,1 1-5 0,-1 0-11 0,1 0-6 0,1 0 7-2,0 0-4 3,0-1 10 0,0-1 9-2,0 2-2 1,0-1-14 1,0 1 0-3,0-2-3 3,0 1-3 0,1 1 0-1,-1 0-1-1,2 0 1 2,-2 0-1-3,0 0 4 3,0 0-3 1,0 0 2-3,0 0 7 1,0 0 0 1,0 0 3-3,0 0-7 3,0 0-3 0,0 0-6-2,0 0 0 1,0 0-9-1,0 0-10 1,0 0-1 1,0 0-2-3,0 0-6 4,0 0-10-3,0 0 9 0,0 0-11 1,0 0-1 1,0 0 2-3,0 0-1 4,0 0 2-1,0 0 9-3,0 0 1 2,0 0-10 1,1 0 17-3,-1 0-8 4,0 0-9-2,2 0 10-1,-2 0-1 1,0 0 1 1,1 0-10-3,1 0 9 5,-2-1 1-3,0 1-1-1,0 0 10 1,1 0-6 1,-1 0 3-3,1 0-1 4,-1-1-2-3,0 1 3 1,2 0-7 0,-1 0 0 1,-1 0 1-3,3-2-10 4,0 1 12-5,4-1 16 5,0 0 0-2,2-2 7-2,4 2-4 3,1-1-3 1,0 1-28-6,0-1-2 7,-2 1 0-3,0 0 2-3,-2-1-2 5,-2 2-1 0,-2 0-1-6,0 0-11 7,-3 1 11-3,3-2 1-2,-4 1 2 3,1 1 1 1,1-1 9-6,-1 0-9 7,1 1 13-3,0 0-4-2,1-1 3 3,1-1 4 1,1 1-16-5,0 0 12 5,4 0 1-2,-2-3-14-2,1 2-1 3,2 1-1 1,-1-2-1-5,0 2 0 5,1 0 1-2,1-2 0-2,-1 0 2 3,1 2 0 1,-1-3 1-5,0 3 13 5,1-2-1-5,-3 1-12 4,0 1-3 0,-2 0-1-3,1-2 0 4,-3 3 1-1,2-2 0-4,-1 1 0 4,0 1-1 0,-1 0 0-3,0-1 0 4,-1-1 0-1,1 1-1-4,-1 1 2 4,1-1 0 0,0 0 1-3,0 1 0 4,0-2 1-1,1 2 0-4,2-2 1 4,-2 1 0 0,0 1 9-3,4-1-10 4,-2-1-2-1,2 1 1-4,0-1 0 4,1 1 11 0,-1 0 0-3,2-1-11 4,-3 1-1-2,0-1 1-1,0 2-1 1,-1-2 0 1,0 0 0-3,0 2 0 4,-1 0 1-5,-1-1 1 5,2 1 14-2,-2-3-15-2,2 3 0 3,-2-1 0 1,0-1 11-5,0 1-10 5,0 1 1-2,-1 0-1-2,0-1-1 3,0-1 0 1,0 2 2-5,4-1 0 5,-2 1 13-2,3-2-1-2,1 0-3 3,1 0-9 1,4 1 16-5,-2-1-16 5,1-2-2-2,1 3 1-2,-3-2-2 3,0 2 0 1,0 1-1-5,-3-2-1 5,-2 0 1-2,0 1-2-2,-4 0 1 3,3 0-1 1,-2 1 2-5,-1 0 1 5,1-2 0-2,-2 2 0-2,1-1 0 3,0 1 0-3,-2-1 1 3,3 1 0 1,0-2 2-5,1 1 12 4,0 1-12 1,1-1 0-5,0-1 0 4,5 1 1 1,-1 1-1-5,0-2-1 4,3 2 0 0,1 0 0-3,-2-2 0 3,3 1 0 1,0 0-1-5,0 1 1 4,-1-3-2 0,2 3 0-3,-2-1 0 3,-1 0 3 1,-2-1 12-5,-1 1-14 4,-1 1 0 0,-3-3 1-3,1 3 0 3,-3-1 2 1,-1 1 11-5,1-2-12 4,0 2-1 0,0 0-2-3,-4 0-1 3,4 0-1 1,-3 0-1-5,3 0 2 4,1-2-1 0,2 1 2-3,-1 0 0 3,4 1-2-3,2-1 0 3,0 1 0 0,1-2 2-3,1 2 0 3,4 0 2 0,-2-2-1-3,0 1-1 3,-1 1-1 0,0-1-2-3,-2 0 0 3,-2 1-10 0,-1 0 13-3,-1 0 0 3,0 0 0 0,-3 0 1-3,4 0 1 3,-4 0 0 0,1 0 0-3,-1 0 0 3,1 0-2 0,0 0 0-3,0 0 0 3,0 0 3 0,0 0 12-3,2 0-14 3,-2 0 1 0,2 0-1-3,-1-3 0 3,2 3 14 0,0-1-3-3,2 1 1 3,1-1-10 0,1 0 0-3,-2 1 9 3,3-3-12-2,-1 2 0 1,1 1 0 1,0-1 2-3,-2-1-1 3,1 2-1 0,-2 0-1-2,-3 0 1 1,-3 0 1 1,1 0 0-3,-3 0-1 3,0-2 2 0,-2 2 1-2,0-1 0 1,1 1 0 1,0 0 13-3,-1 0-4 3,2 0-10 0,-1-1 0-2,1 1-1 1,3-1 0 1,-1 1-1-3,0-2-1 3,4 1 1 0,2 0 0-2,2 0 3 1,1 0 9 1,3-2-9-3,2 1 12 3,1 0-14 0,3-1-1-2,-1 1 2 1,0-1 13 1,0 1-14-3,3-1 2 3,-2 0 12-3,-3 1-14 4,-1-2 2-2,-4 3-3-1,-2-2 0 1,-5 2-1 1,0 0 1-3,-3 1 3 4,-2-1 10-2,0 1-1-1,1-2-9 1,1 1 12 1,1-1-3-3,1 1 13 4,4 0-1-2,1-2-3-1,4 1 7 1,-2-1-4 1,5 1-2-3,-1-2-10 4,0 1-11-2,-1-1-1-1,0 2 0 1,-3-1-2 1,0 2 0-3,-4 0 0 4,-4-1 0-3,0 2-1 1,-4 0 1-1,-2 0 0 2,-1 0 2-3,-2 0 3 5,0 0 24-4,0 0 3 1,0 0 1-1,0 0-4-1,-2 0-6 3,1 0 1 2,-1 0-1-6,2 0 0 5,0 0-6-2,0 0-3-2,0 0-10 3,0 0 0 1,0 0 11-5,0 0-10 5,0 0 0-2,0-2-1-3,2 2-2 5,-1-1-2 0,1 1-13-5,-1-2 11 5,1 2-8-2,-2 0 11-2,0 0-1 3,0 0 1 1,0 0 1-5,0 0 1 5,0 0 0-2,0 0 0-2,0 0 1 3,0 0 0 1,0 0 1-5,0 0-1 5,0 0-2-2,0 0 0-2,0 0 0 2,0 0 1 3,0 0 0-7,0 0 0 6,0 0 0-1,0 0-1-3,0 0 0 3,0 0 0-3,0 0 0 3,0 0 0 1,0 0 0-5,0 0 0 4,0 0-1 0,0 0 0-3,0 0 0 3,0 0 0 1,0 0 1-5,0 0 0 4,0 0-1 0,0 0 0-3,0 0-1 3,0 0 1 1,0 0 1-5,0 0 0 4,0 0 0 0,0 0 0-3,0 0-1 3,0 0 0 1,0 0-1-5,0 0 0 4,0 0-1 0,0 0 0-3,0 0 0 3,0 0 0 1,0 0 0-5,0 0 1 4,0 0 1 0,0 0 1-3,0 0 0 3,0 0 1 1,0 0 0-6,0 0 0 5,0 0 1-3,0 0 10 3,0 0-10 0,0 0 0-3,0 0 1 3,0 0 0 0,0 0 0-3,0 0 0 4,0 0 1-1,0 0-1-3,0 0 0 3,0 0-1 0,0 0 1-3,0 0-1 3,0 0 0 0,0 0-1-3,0 0 0 3,0 0 0 0,0 0-1-3,0 0 0 2,0 0 1 1,0 0 0-2,0 0 1 1,0 0-1 1,0 0 0-2,0 0 0 1,0 0 2 2,0 0 0-4,0 0 0 3,0 0 9 0,0 0 0-4,0 0 3 5,0 0 0-1,0 0 4-4,0 0-1 5,0 0 3-5,0 0 0 5,0 0-3-1,0 0 0-3,0 0-2 2,0 0-4 2,0 0-9-4,0 0 9 2,0 0-10 1,0 0 0-1,0 0 0-1,0 0-2 2,0 0 0-3,0 0-1 4,0 0 0-2,-2 0-2-1,2 0 0 1,0 0-12 1,0 0 13-3,0 0-1 4,0 0 0-2,0 0 0-1,0 0 1 1,0 0 0 2,0 0 1-5,0 0 0 5,-1 0 1-1,1 0 0-3,0 0 1 3,0 0 0 0,0 0 0-3,0 0 0 3,0 0-1 0,0 0 1-2,0 0 1 1,0 0 1 1,0 0-1-4,0 0-1 5,0 0 0-4,0 0 0 4,0 0-1-3,0 0-1 1,0 0-1 0,0 0-10 1,0 0 8-4,0 0-8 6,0 0 9-3,0 0-12-1,0 0 3 1,0 0-3 1,0 0-3-3,0 0 3 4,0 0 0-2,0 0-7-1,1 0 4 1,-1 0 0 1,0 0 3-3,0 0-3 4,0 0 2-3,0 0 1 0,0 0-3 1,0 0 3 2,0 0 0-4,0 0-4 4,0 0 4-2,0 0-9-1,0 0-12 1,0 0-19 1,0 0-12-3,0 0-9 4,0 0-13-2,0 0-3-1,0 0-5 1,0 0-8-2,0 0-15 3,2 0-13 1,2 0-12-6,3 0 8 7,0 0-19-3,3 0-99-3,3 0-115 5,0 0-193 0,0 0-105-6,-1-1-550 7</inkml:trace>
    </iact:actionData>
  </iact:action>
  <iact:action type="add" startTime="18485">
    <iact:property name="dataType"/>
    <iact:actionData xml:id="d2">
      <inkml:trace xmlns:inkml="http://www.w3.org/2003/InkML" xml:id="stk2" contextRef="#ctx0" brushRef="#br0">5852 7128 193 0,'0'0'731'6,"0"0"-265"-1,0 0-170-1,0 0-53 1,0 0 10-2,0 0 26 3,0 0 53 1,0 0-11-5,0 0-44 5,0 0-64-2,-3-1-45-2,2 2-36 3,-1-1-29 1,1 0-17-5,-1 0-18 5,2 0-21-2,0 0-12-2,0 0 24 3,0 0-56 1,0 0-3-5,0 0 0 5,0 0 45-2,0 0 2-2,0 0-44 3,0 0 25 1,0 0 28-5,0 0-4 5,0 0 10-2,0 0 15-2,0 0-6 3,0 0-16 1,-1 0-3-5,1 0 6 5,0 0-6-2,0 0-18-2,0 0 6 3,0 0-4 1,0 0-2-5,0 0-10 5,0 0-5-5,0 0 8 4,0-1-6 0,0 1 7-3,0 0-10 3,0 0 3 1,0 0 4-5,0 0-1 4,0 0 3 0,0 0 4-2,0 0 5 2,0 0-2 0,0 0 2-4,0 0-6 4,0 0-5 0,0 0-4-3,0 0-3 3,0 0-15 1,0-2 0-5,1 2 12 5,-1 0-15-1,0-1 0-3,2 1-3 3,-2 0-12 1,0 0 12-5,0 0-9 4,1 0 11 0,-1 0 1-3,2 0 0 3,-2 0 0 1,1-3 1-5,-1 3 1 4,0 0-1 0,0 0 1-3,0 0-2 3,0 0-1 1,0 0-2-5,0 0 0 4,0 0-9-3,2 0 0 3,-2 0 9 0,0 0-15-3,0-1 5 2,0 1-2 1,1 0 3-3,2 0 10 4,1-2-8-2,6 2 10-2,3-3 27 3,2-1-13 0,6-1-13-3,5 0 1 3,2-1 1 0,0 0-3-3,3 0-1 3,-1 0-11 0,0 0 12-3,-1 1 0 4,1 2-1-1,-1-3 1-3,-4 1-2 2,2 1 1 1,-2 2 1-3,-1-3-1 4,-2 4 1-1,-2-3-1-3,-1 2 1 3,-3 1-2 0,1-2-1-3,-3 2 2 4,2 0 0-4,-1 0 1 2,0-1-2 0,0 1 0-2,2-1-1 3,2 2 3 1,-3 0 0-4,4 0 2 2,-1 0 0 3,1-1 0-7,1 1 0 5,1-3 0 0,1 2 10-2,0 0-1 1,0-1-11 1,-1-1-1-3,-1 2 1 3,2 0 1 0,-2-4-1-3,0 4 2 3,1-3 0 1,-1 3-1-5,-2-1-1 4,1-1-1 0,-1 1-3-3,0 2 4 3,-2-1 0 1,-3 0 0-5,1 0-1 4,-2-1-1 0,-1 2 1-3,-1-1-2 3,0 1 2 1,1-1 1-5,2 0 1 4,1-1-1 0,1 1 0-3,0 1 0 3,2-1-1 1,1 0 1-5,-2-1-2 4,5 2 2-3,-1-1-1 3,-2 0 1 0,4 1-1-3,-1-3 1 3,-2 0 0 0,2 3 1-3,1-2-1 3,-4 0 0 0,1 1-2-3,-2 0 0 3,-2 1 1 0,0 0 0-3,-1 0-2 3,-1 0 0 0,-3-1 3-3,1 1 0 3,-2 0 0 0,2-1 1-3,-2 1 1 3,1-2 1 0,-1 2-1-3,1-1 1 3,1 0-1 1,-1 1 0-5,3-2 0 4,0 0 0 0,2 1 0-3,3-2 2 4,1 0-4-2,1 1 0-2,4-1 1 3,0 1 1 0,1-2-2-3,1 3 1 3,0-2 1-3,-4 0-2 3,-1 2 0 0,0 1-13-2,-4-1 10 1,-2 1 3 1,-4 0 0-2,-1 0-3 1,-3 0 0 1,-4 0 0-2,0 0 1 1,-1 0 1 1,-3 0-1-2,3 0 0 1,-3 0-1 1,0 0 0-2,0 0 0 1,1 0-15 1,-1 0 16-3,0 0-10 3,0 0 9 0,2 0 0-2,1 0 1 1,-2 0 0 1,3 0 2-3,1 0 3 3,-1 0 9 0,1 0 0-2,-3 0-11 1,4 0 2 2,-3 0-2-4,-2 0 1 3,1 0-1 0,-1 0 1-2,1 0 1 1,-2 0-2-1,0 0 2 1,0 0-1 1,0 0 1-3,0 0 9 4,0 0-10-2,0 0 10-1,0 0 1 1,0 1 2 1,0-1-12-3,0 0 12 4,0 0-3-2,0 0 0-2,0 0-9 2,-2 0 12 1,2 0-13-3,0 0 0 4,0 0-2-2,0 0-1-1,0 0 1 2,0 0-1 0,0 0-1-3,0 0 0 4,0 0 1-3,0 0 0 0,0 0 0 1,0 0 1 1,0 0 0-3,0 0 1 4,0 0-1-2,0 0 1-1,0 0-1 1,0 0 1 1,0 0 1-3,0 0 1 4,0 0 0-5,0 0 0 5,0 0-1-2,0 0-1-2,0 0-1 3,0 0 0 1,0 0 0-5,0 0 1 5,0 0-1-2,0 0-1-2,0 0 0 3,0 0-1 1,0 0-19-5,0 0-15 5,0 0-34-2,-1 0-51-2,1 0-47 3,-2 0-27 1,2 0-56-5,0 1-98 5,0 5-161-2,0-1-181-2,0 0-533 3,-4-2-402 1</inkml:trace>
    </iact:actionData>
  </iact:action>
  <iact:action type="add" startTime="27725">
    <iact:property name="dataType"/>
    <iact:actionData xml:id="d3">
      <inkml:trace xmlns:inkml="http://www.w3.org/2003/InkML" xml:id="stk3" contextRef="#ctx0" brushRef="#br0">5139 8413 398 0,'0'0'1289'9,"0"0"-1072"-4,0 0-206 0,0 0-9-4,0 0 38 8,0 0 74-8,0 0 61 8,0 0-13-8,0 0-49 9,0 0-52-9,-17-27-28 7,15 24 25-7,1 2 16 0,-2-2 51 8,0 0 48 1,0 2 13-9,-3-3-20 7,2 3-20-7,-3 0-23 0,1-2-22 7,0 2-22 2,0 0-32-9,-1 0 0 8,0-1-6-8,4 0-3 0,0 2-3 7,0-1-7 2,2 1-3-9,1 0 7 8,0-1 11-8,0 1-5 0,0 0-10 7,0 0-16 3,0 0-9-10,0 0 0 8,0-1-3-8,1 1-1 7,-1 0-11-7,2-2 10 8,-1 1 2-8,1 1 2 8,-2-1-2-8,1 1 0 8,1-1-16-9,-1 1-9 1,0 0-6 13,1 0-16-9,3 0 1-4,3 0 33 0,-1 0 13 12,5 0 25-12,3 1-6 8,0 1-16-4,5 1 25-4,1-2-15 0,5 4 5 8,3-4 4-8,4 3-6 7,3-3-14 3,6 0 29-10,3-1 16 8,3 0-44-8,3 0 9 6,1 0 10-5,2 0-7 7,-1 0-13-8,-1-5 0 9,-3 3 0-9,0-3 0 0,-4 0 10 6,-2 2-11 3,-4-2 2-9,-3 0 0 0,-2 2-2 7,-3 0 1-7,-6 2-2 8,1 0-3 1,-6 1 1-9,-2 0-10 8,-1 0 9-4,-1 0 1-4,-2 1 2 3,-1 0 0-3,3 3-4 13,-3-2-17-9,4 4 21-4,-2-2 3 0,3-1 25 7,1 2-7-7,3 0-8 8,2-3-12 1,2 2 11-9,-1-2 16 0,4 2-6 7,0-3-10-7,2-1 4 8,3 0 5 2,3 0 16-10,0 0-9 0,-2-2-6 7,1-2-20-7,0 2-1 7,-1-2 14 2,-4-1-15-9,0 2 3 0,-2-1-1 7,-5 2 11-7,-1-1-13 8,-3 2 2 1,-4-2 1-9,3 2-1 0,-5 1 0 7,2 0 13-7,-3 0-15 8,3 0-3 1,-2 0-9-9,3 0 11 0,-2 0 1 7,5 3 2-7,3-1-2 8,-3 1-1-8,5-1 1 8,-1 2 3 0,1-2 0-8,-1 3-1 0,2-3 0 8,0 1 14-8,2-1-13 8,-3-2 21-8,1 0-11 8,-1 0 5-8,0 0-15 8,-1 0 16-8,-1 0-17 8,-1 0-1-8,-1 0 1 9,-1 0 16-9,-2 0-16 7,-1 0 0-7,2 0 1 8,-3 0 10-8,1 0 11 8,0-1-23 0,-1 1-1-8,0-1 3 0,3-2-1 8,-2 3 0-8,2-1-2 8,-1 1-3-8,0 0 2 8,2-1 1-8,0-3 1 8,0 3 18-8,0 0-17 8,-1 0-1-8,1-2-1 8,-3 2 12-8,1 0-11 8,2-3 2-8,-2 3 0 8,0-2-2-8,1 0 0 8,0 1 0-8,-1-1 1 8,1 1-1-8,1-1 0 8,2 0 2-8,-3 1 0 8,2-1-2-8,-1 1 12 8,-1-2-13-8,-2 3-3 8,-5 0-13-8,2-2 4 8,-2 3 11-8,1 0-2 8,-3 0 1-8,-1 0 0 8,-1 0-10-8,2 0-4 8,-3 0 14-8,2 0 1 8,1 1 0-8,0 1-1 8,-1-1 0-8,2 0 0 8,1-1 2-8,0 0 1 8,-1 1 15-8,4-1-4 8,-3 0-9-8,1 0 18 8,1 0-5-8,-2 0-4 9,-3 0 3-9,2 0-3 7,-3 0-9-7,-3 0-2 8,1 0 1-8,-3 0 0 8,0-1-1-8,-1 1 2 9,-1 0 0-9,-1 0 12 7,0 0 3-7,0 0 4 8,0 0 2-8,0 0 1 8,0 0 8-8,0 0 10 8,0 0 12-8,-1 0 9 8,-1 0-6-8,1 0-7 8,1 0-5-8,-2 0-6 8,2 0-13-8,0 0-9 8,0 0 0-8,0 0-15 9,0 0 9-9,0 0-8 7,0 0-1-7,0 0-1 8,0 0-1-8,0 0 0 0,0 0-1 8,0 0 0 0,0 0-1-8,0 0-1 8,0 0 0-8,0 0 0 0,0 0 1 7,0 0-1 2,0 0 2-9,0 0 2 8,0 0 0-8,0 0 0 0,0 0 0 7,0 0-2 2,0 0-1-9,0 0-2 8,0 0-34-8,0 0-27 7,-1 0-51-7,-1 0-40 9,-2 0-59-9,0 1-84 8,-4 2-130-8,-4 1-211 0,-3 2-694 7,-8 3-311 2</inkml:trace>
    </iact:actionData>
  </iact:action>
  <iact:action type="add" startTime="38435">
    <iact:property name="dataType"/>
    <iact:actionData xml:id="d4">
      <inkml:trace xmlns:inkml="http://www.w3.org/2003/InkML" xml:id="stk4" contextRef="#ctx0" brushRef="#br0">11690 9144 1593 0,'0'0'517'10,"0"0"-368"-5,0 0-146 0,0 0 10-4,0 0 65 8,0 0 29-8,0 0 6 8,0 0-42-8,0 0-42 8,-26-12-7-4,26 12 1 0,0 0 6-4,0-1 6 8,-1 1 17-8,1 0 2 8,0 0 10-8,0 0 1 8,0 0 2-8,0 0-9 8,0 0-11-8,0 0-2 8,0 0 9-4,0 0 17 0,0 0 14-4,0-2 8 8,0 2-11-8,0 0-9 7,0 0-1-7,0 0-6 9,0-1-3-9,0 1-12 8,-2-1-20-8,1 0-15 8,1 1 2-4,-2 0 4 0,2-2 4 0,0 2-7 0,0 0-4-4,0 0-15 8,0-2-13-8,0 2-2 8,0 0 12-4,0 0 0 0,0 0 1-4,0 0 2 7,0 0 0-3,0 0 3 1,0 0 16-5,0 0 3 8,0 0 9-8,0 0 0 8,0 0 4-8,0 0 8 8,2 0 1-8,-2 0-1 8,0 0-5-8,0 0-1 8,0 0-6-4,0 0-3 0,0 0-6-4,0 0-4 8,0 0-6-4,0 0-10 0,0 0 0-4,0 0-2 8,0 0 0-8,0 0-1 8,0 0 0-8,0 0-1 8,1 0-1-8,-1 0-9 8,0 0 0-8,0 0 10 8,0 0-2-8,0 0 1 8,2 0 3-8,-2 0 2 8,0 0 17-8,1 0-7 8,-1-1 4-8,0 1 5 8,2 0 10-8,-2 0 0 3,0 0-9 1,1 0-4 5,-1-2-15-9,0 2 10 8,0 0-10-4,0 0-1-4,0 0-1 3,3-1-1 6,-2 1-1-9,5 0-1 8,-1 0 2-8,2-1 1 0,1 1 1 7,1 0-2 2,1 0-2-9,2 0 2 8,-1 0 1-8,-2 0-1 0,4 0 0 7,-3 0-3 2,0 0-13-9,-3 0 14 7,0 0-1-7,2 0 2 0,2 0 1 8,1 0 19 1,1-2-7-9,1 2-10 8,1-1 1-8,-1 0-2 0,-1-1-1 7,0 1-2 1,0 1 1-8,0 0 1 8,0-2 0-8,-1 2-2 0,1-2-1 8,-2 2 1-8,3 0 2 8,0 0 17 1,1 0-17-9,-2 0-18 0,2 0 16 7,1 0 2-7,-2 0 18 7,0 0-18 3,0 0-2-10,-2 2 1 0,-2 0 0 7,-1-2-1-7,-2 0 0 8,-1 0-13 0,-2 0 2-8,1 1 11 0,-1 1 2 8,2-1 1-8,2 0 12 8,-2 1-1 1,1-1-12-9,2 2-2 4,1-2 2-1,3-1 3-3,1 0 8 8,-2 2-11 0,1 0 0-8,3-2 2 0,-3 0-2 8,3 1-12-8,-2-1 12 7,3 1 12-7,-2-1 1 9,1 0-1-9,-2 1-12 8,-1-1-2-8,-1 0 2 8,-2 0 0-8,-2 0 0 8,-2 0-13-8,-3 0 11 8,1 0 1-3,-1 0-1-2,0 0 0-3,-1 2 0 8,1-1-1-8,1-1 1 8,-3 1 1-8,3 1-1 8,1-2-1-8,-2 0 2 8,1 0 1-8,2 1 2 8,2-1-1-4,-2 0-1 0,1 0-1 0,2 0-2 0,2 0 3 0,1 0 15 0,1 0-2 0,4 0-10 0,-1 0 12 1,0 0-15-2,1 0 0-3,-1 0 0 8,1 0 3-8,-3-1-3 7,0 1-1-3,-4 0-1 0,-1 0-1 0,-3 0-9 0,-1 0 10-4,1 0 1 9,-2 0 0-9,-1 0-1 7,2 0 2-7,0 0 1 8,0 0 0-8,2 0-1 9,-2 0 0-9,4 0 0 8,0 0 1-4,2 0 1-1,1 0 1-3,2 0-1 9,1 0-2-9,2-2 1 8,-1 1 1-8,1 0-1 8,1-2-1-8,0 3 0 8,-2-2-1-8,3-2 1 8,-5 4 0-4,1-3-1-1,-4 2-1 1,-1 0-14 0,-1 1 16-4,-2-2 0 9,-2 2 2-9,0-1-2 7,-2 1 0-7,-2 0 1 8,-1 0 3-8,0 0 14 9,0 0 3-9,0 0-2 8,0 0-7-8,0 0-9 8,0 0-1-8,0 0-1 8,0 0-1-8,0 0-2 8,0 0-1-8,0 0-9 8,-1 0 11-8,1 0-1 8,0 0 2-8,0 0 1 7,0 0 1-7,0 0 10 8,0 0 4-8,0 0-4 9,0 0 3-9,0 0-2 8,0 0 2-8,-2 0-3 8,2 0-10-8,0 0 1 0,0 0 10 12,0 0-11-8,0 0 10-4,0 0-11 8,0 0 0-4,-1 0-1-4,-2 0 1 8,3 0 1-4,-1 0 10-4,1 0-9 8,0 0-1-8,0 0-1 0,0 0 0 7,0 0-1-2,0 0-1-2,0 0-2 5,0 0 0-8,0 0 0 0,0 0-15 13,0 0 2-13,0 0-8 3,0 0-34 6,0 0-81-9,0 0-83 0,-1 3-114 6,-2 2-204-6,-2 1-416 8,-1 1-282 2</inkml:trace>
    </iact:actionData>
  </iact:action>
  <iact:action type="add" startTime="41212">
    <iact:property name="dataType"/>
    <iact:actionData xml:id="d5">
      <inkml:trace xmlns:inkml="http://www.w3.org/2003/InkML" xml:id="stk5" contextRef="#ctx0" brushRef="#br0">14134 9256 3 0,'0'0'274'1,"0"0"-26"7,0 0-59-7,0 0-49 8,0 0-35-8,0 0-17 8,0 0-1-4,0 0 8 0,0 0-10-4,-4 0-14 8,4 0-15-4,-2 0-11 1,2 0-9-5,0-1 6 7,-1 1 0-7,1-2 7 9,-1 2-6-9,-1-1-1 7,1-1-16-7,-3 1 13 8,1 1-3-8,0-1 19 8,-2 0-13-8,1 1-3 0,1-3 19 7,-1 2-32 3,-1 1 7-10,0-1 54 8,1-1-19-8,-1 0-29 0,1 2-7 6,-2-1-32 3,3 1 0-9,-1 0 72 8,0 0-1-8,-1 0-69 0,2 0 17 7,0 0 7 2,2 0-25-9,-2 0 19 8,2 0 2-3,-1 0 14-2,2 0-1 0,-1 0 1 2,-1 0 6-5,2 0 28 8,0 0 17-4,-1 0 13-1,-1 0-4-3,2 0-9 9,0 0-11-9,0 0 4 8,0 0 3-4,0 0 0-4,0 0-4 8,0 0-9-4,0 0-13-4,0-2-16 8,0 2 0-8,0 0-7 0,0 0-5 8,0-1-7-8,0 1 3 7,0 0 0 2,0 0-6-9,2 0-16 0,-2 0-1 7,0 0 0-7,0 0-1 8,0 0 0 2,1 0 0-10,-1 0 0 0,0 0-1 6,0 0 2-6,0 0 2 8,0 0 8 2,2 0-9-8,-2 0 13 3,0 0 3-4,0-2 6-1,1 2-3 7,-1 0 3 1,0 0 7-8,0 0-1 0,0 0 4 12,2 0-1-12,-2 0-6 3,0 0-3 7,0-1-9-10,1 1-14 0,1 0-1 6,-1 0 2-6,2 0 12 8,0 0-11 1,1 0-4-9,-2 0-1 0,3 0 1 7,0 0 1-7,0 0 0 13,1 0 2-13,0 0 22 3,4 0-13-3,-1-1 16 8,2 0-3-8,1-2-10 8,-1 2-12-8,1 0 13 8,2-2 2 1,-1 0 17-10,4 2-14 1,-2-2-5 9,4 1-13-9,-1 0 15 7,0-1 19 2,3-1-21-9,-2 1-14 0,4 1-2 7,-1-2 12-7,1 2 8 8,-3-1-19-8,0 2-2 11,-1 0 1-8,-5-3-13 4,2 4 11-7,-4-1 0 3,-1 1 1-3,0 0 0 9,1 0 0-9,-2-1 1 7,2 0 0-7,-1-2 2 8,1 2-1-8,4-1 1 8,-2-1 11-8,6 0-11 8,0-1-1-8,-1 2 0 9,4-2 0-9,0 2 0 7,-1-1-1-7,-3 0-2 8,2 2-17-8,-5-1 19 8,1 1 16-8,1 1-15 8,-5-1-1-8,-2 1-1 9,-1 0-2-9,-3 0-13 7,1 0 4-7,-2 0 11 8,-1 0 1-8,4 0 2 8,-2 0 1-8,0 0 12 9,2 0-2-9,0 0-10 7,-1 0 0-7,1-1-1 8,2-1 10-8,1 2-12 8,1-2 0-4,-2 1 13 0,3-2-3 0,1 2-10 0,-2 1-12-4,2-2 12 9,-2 2 0-9,1-1-1 7,-1 1-1-7,-1-1 2 8,-1 1 2-8,2-2-1 8,-2 2 1-8,0-1 0 8,-3 1-2-8,1 0 0 8,-1 0-3-8,1 0 0 8,-3 0-1-4,1 0-8 0,0 0 12 0,1 0 2 0,-1 0-2-4,0 0 0 8,2 0-3-8,1 0 3 8,0 0 3-8,6 0 0 8,-2 0 10-8,3 0-11 8,1 0-1-8,-1 0-1 9,2 0 0-9,-5-1 0 8,3 1 3-8,-4 0-3 7,3-1-3-7,-3 1 2 9,-1-2 1-9,1 0 3 7,-2 2-2-7,1 0-1 8,-4 0-1-8,1 0 0 0,-2 0 1 12,3 0 0-8,-4 0 2-4,1 0 10 8,-2 0-12-4,-2 0-2-4,1 0-13 8,0 0 12-4,0 0 0-4,2 0 2 8,2 0 1-4,0 0 3-4,2 0-2 8,3 0 0-4,1 0-1-4,3 0-1 8,0 0 1-8,0 0 1 0,2 0 0 8,-2 0-1 1,-1 0 0-9,-4 0-16 8,0 0 5-8,-6 0 11 6,-1 2 12-6,-2 0-9 9,-1-2 0-9,-2 0 13 8,0 1 12-8,0-1 2 0,0 0 1 7,0 0 0 3,0 0 0-10,0 0 5 8,0 0-2-8,0 0-3 0,0 0-13 6,0 0-15-6,0 0 0 8,0 0 0 1,0 0 0-9,0 0 13 0,0 0-4 8,0 0 6-8,0 0 1 8,0 0 5 0,0 0 7-8,0 0-4 0,0 0 7 7,0 0-10-7,0 0 1 8,0 0-4 1,0 0 0-9,0 0-2 0,0 0-4 12,0 0 3-12,0 0 0 3,0 0 4 7,0 0-1-10,0 0 0 0,0 0 1 11,0 0-7-11,0 0-3 3,0 0-10 6,0 0 0-9,0 0 0 0,0 0-1 7,0 0-1-7,0 0 0 9,0 0-1-9,0 0 1 7,0 0 1-7,0 0 0 11,0 0 0-7,0 0 1-1,0 0-1-3,0 0 1 7,0 0 0-7,0 0 10 7,0 0-9-7,0 0 9 9,0 0-9-9,0 0 10 7,0 0-12 1,0 0 1-7,0 0 0-1,0 0 0 7,0 0 0-7,0 0-2 8,0 0-1-8,0 0-2 9,0 0 1-9,0 0-1 8,0 0-10-8,0 0 1 7,0 0 10-7,0 0-1 8,0 0-9-8,0 0 10 8,0 0-10-4,0 0 0 1,0 0-13-5,0 0-17 8,0 0-22-8,-2 0-34 8,0 0-36-8,1 0-62 8,-4 1-87-8,-1 0-127 8,-1 3-180-8,-6-1-507 7,-4 1-450-7</inkml:trace>
    </iact:actionData>
  </iact:action>
  <iact:action type="remove" startTime="60083">
    <iact:property name="style" value="instant"/>
    <iact:actionData xml:id="d6" ref="#d3"/>
  </iact:action>
  <iact:action type="add" startTime="60084">
    <iact:property name="dataType" value="strokeEraser"/>
    <iact:actionData xml:id="d7">
      <inkml:trace xmlns:inkml="http://www.w3.org/2003/InkML" xml:id="stk6" contextRef="#ctx0" brushRef="#br1">7427 8376 1068 0,'0'0'680'9,"0"0"-332"-8,0 0-170 8,0 0-39-8,0 0 61 0,0 0 48 12,0 0-4-8,0 0-39-4,0 0-62 8,0-10-38-4,0 10-17-4,0 0 7 4,0 0 12 4,0 0 9-8,0-1-2 9,0 1-5-6,0 0-3 1,0 0-6 0,0 0-1 0,0 0 3-4,0 0 9 8,0 0-7-8,0 0-12 0,0 0-12 7,0 0-16 2,0 0-18-9,0 0-16 8,0 0-15-8,-1 0-15 0,-1 0-12 7,1 0-6-7,1 0-6 8,0 1-4-8,0-1-9 8,0 0-5-8,0 0-17 13,0 0-33-13,0 0-37 4,1 2-16 4,2-1-6-8,3 1-1 3,1 2-36 1,0-2-86-4,1 3-147 8,-1 0-168 1,3-2-390-9,-2 0-183 0</inkml:trace>
    </iact:actionData>
  </iact:action>
  <iact:action type="remove" startTime="61299">
    <iact:property name="style" value="instant"/>
    <iact:actionData xml:id="d8" ref="#d4"/>
  </iact:action>
  <iact:action type="add" startTime="61300">
    <iact:property name="dataType" value="strokeEraser"/>
    <iact:actionData xml:id="d9">
      <inkml:trace xmlns:inkml="http://www.w3.org/2003/InkML" xml:id="stk7" contextRef="#ctx0" brushRef="#br1">12569 9176 365 0,'0'0'603'2,"0"0"-209"-1,0 0-97 5,0 0-18-5,0 0 42 8,0 0 47-8,0 0-14 9,0 0-47-9,0 0-62 7,0 0-39-7,0 0-30 9,0 0-18-9,0 0-5 7,0 0-13-2,0 0-22-2,2 0-13-3,-1-1-10 8,-1 0-27-8,0 1-22 9,0 0-19-9,0 0-14 7,0 0-11-7,0-2 0 8,0 2-2-8,0 0-1 8,0 0-2-8,0 0-10 8,0 0 10-8,0 0-9 8,0 0-3-8,0 0-4 8,0 0-8-8,0 0-10 8,0 0-12-3,0 0-13-2,0 0-12 1,0 0-31 1,0 0-38-1,0 0-50 0,0 2-91-4,3 0-172 7,4 3-60-7,3 1-194 8,2 0-467-8</inkml:trace>
    </iact:actionData>
  </iact:action>
  <iact:action type="remove" startTime="62291">
    <iact:property name="style" value="instant"/>
    <iact:actionData xml:id="d10" ref="#d5"/>
  </iact:action>
  <iact:action type="add" startTime="62292">
    <iact:property name="dataType" value="strokeEraser"/>
    <iact:actionData xml:id="d11">
      <inkml:trace xmlns:inkml="http://www.w3.org/2003/InkML" xml:id="stk8" contextRef="#ctx0" brushRef="#br1">14461 9132 152 0,'0'0'633'5,"0"0"-301"0,0 0-153 0,0 0-13 0,0 0 55 0,0 0 65 0,0 0 16 0,0 0-31 0,0 0-77-4,0 0-52 8,2 0-21-4,-2 0 1 0,0 0 6-4,0 0-10 8,0 0-7-1,0 0-12-6,0 0-17-1,0 0-6 8,0 0-1-8,0 0 4 8,0 0 9-8,0 0 7 10,0 0 11-7,0 0-9 0,0 0-20 0,0 0-27 2,0 0-16-2,0 0 0 2,0 0-3-5,0 0-6 8,0 0-1-8,0 0-2 8,0 0 3-8,0 0-1 8,0 0-2-8,0 0 0 8,0 0-1-8,0 0 7 8,0 0 9-8,0 0 12 8,0 0 12-8,0 0 13 8,0 0-7-8,0 0 3 8,0 0-3-4,0 0-6 0,0 0-15 0,0 0-15 0,0 0-28 0,0 0-3 0,0 0 0-4,0 0-16 8,0 0-5-8,0 0-9 8,0 0-31-4,-2 0-40 0,2 0-43-4,0 0-37 8,0 0-53-4,-1 0-95 0,-2 3-134 0,-1 0-292 1,0 1-445-5,-2-1-309 7</inkml:trace>
    </iact:actionData>
  </iact:action>
  <iact:action type="add" startTime="66116">
    <iact:property name="dataType"/>
    <iact:actionData xml:id="d12">
      <inkml:trace xmlns:inkml="http://www.w3.org/2003/InkML" xml:id="stk9" contextRef="#ctx0" brushRef="#br0">5284 10733 387 0,'0'0'554'10,"0"0"-264"-9,0 0-163 0,0 0-62 7,0 0 33 2,0 0 74-9,0 0 23 8,0 0 6-8,0 0-22 0,-14 0-34 7,14 0 7 2,0 0-13-9,0-1-7 7,0 0-23-7,0-1-6 0,0 1 9 8,0-1-1 1,0 2-12-9,0 0 3 8,0-2-10-8,0 2-16 0,0-1-13 7,0 1-6 2,0 0 0-9,0 0-1 8,0 0 4-8,0 0-7 0,0 0-6 7,0 0-5 2,0 0-1-9,0 0-4 8,0 0 4-3,0 0-1-5,0 0-6 2,0 0 1 7,0 0-1-9,0 0-6 8,0 0-7-8,0 0-2 0,0 0-7 7,0-1 1-7,0 1-10 8,0 0 12 1,0 0-11-9,0-1-1 0,0 1 9 7,0 0-10-7,0 0 11 8,0 0-11 1,0 0 1-9,0 0 9 0,0 0-9 12,0 0 0-12,0 0 0 3,0 0-1 6,0 0-2-9,0 0 0 0,0 0-2 6,0 0-1-6,0 0 1 9,0 0 1 0,0 0 1-9,0 0 0 0,0 0 2 11,0 0 0-11,0 0 11 3,0 0-10 7,0 0 12-10,0 0 1 0,-2 0-1 7,2 0-3-7,-1 0 7 8,1 0-4-4,0 0 4 0,0 0-4-4,-2 0 4 8,2 0 2-8,0 0 1 8,0 0-1-8,0 0 1 8,0 0-7-8,0 0 0 7,0 0-2-7,0 0-10 9,-1 0 12-9,1 0-13 8,0 0-1-8,0 1 1 8,0-1 0-8,0 0-1 8,-1 0 1-8,1 0 0 7,0 0 11-2,0 0-1-2,-2 0 13-3,2 0-7 13,-1 0-6-11,1 0-9 1,-2 0 13-3,-1 0-16 7,-2 0-12-7,-1 0 9 8,-3 0-24-8,-2 0-1 8,-7 0 4-8,-3 0-26 7,-1 0 1-7,-7 2 12 8,-4 2-9-8,-4 0 20 8,2-1 26-8,-1 2 47 9,0-4-1-5,0 2 3 0,0-1-3-4,0-2-12 8,2 0-34-8,-1 0 0 8,3 0 1-8,2 0-1 8,1-2 21-8,3-1 1 8,1 1-20-8,1-2-2 7,1 1 0-7,0-1-12 9,0 2 10-9,0 0 0 8,-2 1-14-8,1 1 14 8,0 0-1-8,0 0-28 8,-2 0 7-4,0 0 21 0,1 0-13-4,-1 3 1 8,2-1-6-8,0-1 21 8,1 1 1-8,0-1 11 8,1 0-9-8,1-1-3 8,-2 0 0-8,1 0 0 8,0 0-1-8,-1 0 1 8,0 0 0-8,3 0 0 8,-2 0 1-8,1 0-1 8,2-1 0-8,-1-2-1 7,0 2-2-2,2 1-16-1,0 0 16-4,2 0 1 7,-1 0 1-7,2 0-1 9,2 0 1-9,3 0 0 8,-1 0 0-8,2 0 1 8,2 0 0-8,2 0 2 7,-2 0 14-7,3 0-14 8,0-2 1-8,1 2 12 9,1 0-3-9,-2 0 1 7,1 0-11-7,0 0-1 9,2 0 0-5,-4-2-1 0,1 2 0-4,3 0-13 8,-2 0 10-8,0 0-12 8,3 0 13-8,-3 0-10 7,3 0 10-7,0 0 0 9,0 0-2-9,0-1-8 7,0 1 0-7,0 0 0 9,0 0-13-9,3 0-6 8,-2-1-15-8,1 1 0 7,5 0-16-7,-1 0-12 9,1 0 30-9,5 0 41 8,3 1 3-8,1 2 2 8,4-1 14-8,0-1-16 8,4 2 1-8,2 0 1 7,4-2 19-7,2-1 10 9,1 0-28-9,4 0 0 8,0 0 9-8,1-1 0 7,1-2-9-7,1-1 9 8,-2 2-12-8,-1-2-1 8,-2-1 1-8,-2 2 1 9,-1-1-1-5,-3 2-2 0,-2-1 1-4,0 2 1 7,-4 0-16-7,-1-1 16 8,1 1 11-8,-3 1-11 8,-1-1 0-8,0 1-1 8,-1 0-12-8,0 0 12 8,0 0 1-8,-2-2 0 8,3 2 0-8,1 0-1 8,0 0 1-8,2 0-3 8,2 0 3-8,-2 0 1 8,3 0 0-3,-1 0 0-2,2 0 11-3,0 0-11 8,-3 0 3-8,3 0-1 8,-3 0-2-4,3-1 1 0,-2 1 1-4,0-3 15 8,0 2-5-8,0-1 5 8,1-1-5-8,2 1 5 0,1-3 10 7,-2 1-13 2,7 0-2-9,-4-1 8 8,5-1-5-8,-2 1-13 8,-2 1-3-8,0 2-13 4,-3-1 2-1,0 0 11 6,-3 3 0-9,1-2 0 0,-4 1 0 8,-2-1 1-8,1 1-1 7,-4 1 1 3,3 0 11-10,-2-1 7 8,1 1-7-8,2 0 4 0,-1 0-14 7,2-1 10 1,2 1-9-8,3 0 19 8,3-3-4-8,2 3 0 0,4-2-5 7,1 0 5 2,0-1-15-9,3 1 16 0,-2-2-16 7,1 0 18-7,1 0-5 8,-1-1-14-8,-2 0 1 8,1 0-2-8,-3-1 11 8,0 2-9-8,-3 0-2 8,0 0-1 1,-4 1-15-9,0 1 12 0,-2 1 1 7,-1-1 0-7,1 1-2 9,-2 1 3-9,0 0-2 8,-3 0 3-4,3 0 0 0,-1 0 0-4,-2 0 0 8,2 0 0-8,-2 0 1 8,0 0-1-8,2 0-2 7,-1 1 1-7,1 1 1 9,2-2 2-9,2 2 1 8,0-1 0-8,2-1-1 8,-1 0 0-8,-2 0 1 8,1 0 0-8,-2 2-1 7,-1-2-2-7,0 0 3 8,-1 0-3-3,-1 0 0-2,-1 0 3-3,1 0 15 9,0 0-16-9,-1 0-2 8,-4 0 0-8,3 0 0 8,-3 0 3-8,3 0 13 7,-5 0-16-7,3 0 0 8,2 0 0-8,-3 0 2 9,2-2 22-9,0 1-22 7,1 0-1-7,-2 1-1 9,2 0 0-9,-2 0 0 7,-1 0 0-2,1 0 0-2,1 0-1-3,0 0 0 8,0 1 1-8,0 0 0 9,2 2 1-9,-2-1 1 7,3 0 1-7,-5-1 6 9,3 0-9-5,-2 2-12 0,-1-2 11-4,0 1 1 8,-2-2 1-8,2 2 1 8,-3-1-1-8,0 1 0 8,3-1 0-8,-3-1 0 7,1 0 18-2,-2 1-16-2,1 1 18-3,-2-1-9 8,1 0-9-8,1-1 16 8,-3 3-18-8,4-2 1 9,-1 0 1-9,3-1 12 8,-1 1-3-2,0-1-11-6,1 2 3 2,0 0 14 6,0-1-15-8,4-1 12 8,-2 0-3-4,0 2 1-1,2-2-10-3,1 0 0 8,0 1-2-8,4-1 11 8,-2 2 6-8,1-2-6 8,2 0-12-8,-3 1 0 9,-1-1-2-9,-3 0 2 7,-2 0-1-7,-1 0 1 8,-2 0-2-8,-2 1-1 8,-2-1-9-8,0 1 11 8,-2-1-2-8,1 3 0 9,1-2 0-9,-1 0 3 8,-2-1 1-8,2 2-1 8,1 0 0-4,-2 1-1-1,3-2 1-3,0 2 0 0,-1-2-1 8,0 3-2 1,3-3 3-9,0 2 0 7,0 0 0-7,2-1 1 0,0 1 2 8,1-2 12 0,0 0-12-8,2 0 9 9,0-1 7-9,0 0-16 7,-1 0 21-7,1 0-12 8,-5 0-9-8,1 0 12 9,-2 0-13-5,-1 0-1-4,-4 0 2 3,0 0 9 6,-1 0-12-7,-2 0 0 1,0 0-1 4,-1 0-1-4,0 1-11-3,2 1 11 9,0-1 1-9,2 0 0 8,1-1 0-8,-1 1 1 0,1-1 0 7,1 4 0 2,-2-4 0-9,2 1 0 8,-1-1 0-8,1 1 3 6,0-1 10-3,1 0-10 0,-3 1 0 0,3 1 9 6,-4-2 0-8,1 1-10 5,-1-1 1-6,-2 0-2 0,-1 1 0 8,-1-1-1 1,1 0 0-9,-2 1-1 0,0-1-1 7,1 0 0-7,-1 1 1 8,2 1 1 0,-1-2 0-8,-1 0 1 0,3 1 1 8,-1-1 1-8,0 1 12 8,-2-1 1 0,2 0-4-8,0 0 0 8,-1 0 0-8,-1 0-9 0,-1 0 12 7,2 0 0 2,-2 0 1-9,0 0 5 8,0 0 3-8,1 0-3 0,-1 0 7 9,0 0-1-1,0 0-3-8,0 0-6 7,0 1 4-7,0-1-7 0,0 0 6 7,0 0-6-7,0 0 6 8,0 0-6 1,0 0 4-9,0 0-7 0,0 0-9 7,0 0 12-7,0 0-3 8,0 2-9 1,0-2 9-9,0 0-9 0,0 0 0 8,0 0-2-8,0 0 1 7,0 0-2 2,0 0 1-9,0 0-2 0,0 0 1 8,0 0-1-8,0 0 0 7,0 0-1 2,0 0 2-9,0 0 1 5,0 0-1-3,0 0 2-2,0 0 1 11,0 0 0-8,0 0 9 0,0 0-9-3,0 0 0 8,0 0 0-8,0 0 0 8,0 0-2-8,0 0-1 8,0 0-1-8,0 0-1 8,0 0-1-4,0 0-9 0,0 0 0-4,0 0 9 7,0 0-9-7,0 0 10 8,0 0 1-2,0 0 1-3,0 0 1-3,0 0 1 8,0 0-1-8,0 0 2 8,0 0 0-4,0 0 12 0,0 0-13-4,0 0-1 8,0 0 1-8,0 0 0 8,0 0-1-8,0 0 1 9,0 0-2-6,0 0 1 1,0 0 0-4,0 0 0 8,0 0 0-8,0 0-1 9,0 0 1-6,0 0-1 1,0 0 2-4,0 0 1 8,0 0 0-4,0 0 0 0,0 0-1-4,0 0 1 8,0 0-2-8,0 0-1 7,2 0-2-7,-1 0-10 9,1 0 0-9,3 0-1 8,2 0 13-8,2 0 12 7,1 0-10-7,3 0 0 9,2 0-1-9,-1 0-1 7,-1 0 0-7,0 0 0 8,-3 0-1-8,2-2-1 8,-3 2 1-8,-1 0 0 8,-2 0-1-8,-4 0-1 8,0 0 0-8,-2 0 1 8,0 0 1-8,0 0 1 9,0 0 3-9,0 0 15 8,0 0-6-8,0 0 9 8,0 0 4-8,0 0 5 8,0 0-15-8,0 0 0 8,0 0-12-2,0 0 15-4,0 0-3-2,-2 0-13 0,2 0-1 7,0 0 2 2,0 0 0-9,0 0 15 8,0 0-15-8,0 0 13 0,0 0 2 7,0 0 0 2,0 0 0-9,0 0 0 8,0 0 3-4,0 0 0-1,0 0 6 1,0 0 6 1,0 0 10-5,0 0 5 9,0 0 0-5,0 0 9-4,-1 0 0 2,1 0 4 7,-1 0-7-9,-1 0 3 8,-1 0-12-8,-3 0 3 0,-2 0-6 7,-5 0-24 2,-7-1-18-9,-8-1 0 7,-5-1 0-7,-6 1 3 0,-3 1 18 8,2-2-18 1,4 2-2-9,13 0 1 8,6-1 37-8,8 0-9 0,6 1-28 7,3 1 0-1,0-1-1-4,0 0 2 7,0 1 9-9,0 0-9 8,3 0 12-8,-3 0-15 0,1 0 0 7,-1 0-12 2,0 0 9-9,0 0-9 0,0 0 11 7,0 0 0-7,0 0 1 8,0 0 3 1,-1 0-2-9,-1 0-1 0,1 0 1 7,-1 0-1-7,0 0-3 8,2 0-12 1,-1 0 0-9,1 0 0 0,0 0 3 7,0 0 0-7,-2 0-3 8,2 0 14 1,0 0 1-9,-1 0 0 0,1 0 2 7,0-2 0-7,0 1 0 8,0 0-1-8,0 1 0 8,0 0 0-8,0-1-1 8,0 1 0-8,0-1-1 8,0 1-1-8,0-2-10 8,0 2 12-2,0 0 2-4,0 0 10-2,0 0-9 8,0 0 9-8,0 0 0 8,0 0 0-8,0 0-9 8,0 0 9-8,0 0-9 8,0 0 9-8,0 0-10 7,0 0 0-7,0 0 0 10,0 0-1-7,0 0 0 4,0 0-1-7,0 0-1 4,0-1-11-4,0 1 0 8,0 0-6-1,0 0-9-5,1-1 0-2,1 1-3 8,-2 0 0-8,1 0 6 7,1-1 3-7,1 1 9 9,2-3 11-9,-1 1 1 8,2 1 1-8,0 0-1 8,1-2 1-8,-3 2-1 8,-1 0-2-8,0 0 0 8,1-1 1-8,1 1-11 8,-1-1 11-8,2 1-2 8,5-1-12-8,-2 0 13 8,7-1-19-8,0 0 18 8,5-1 2-8,2 1 0 8,2 0-14-8,1 0-6 8,3-1 3-8,1 3 6 8,2-3 9-8,-2 0-12 7,3 1 14-7,-1 0-2 9,-2-1-9-9,-3 1 10 8,1 1-1-8,-4-1 0 8,-2 1 1-8,-3 1-1 8,-2-2 0-8,-4 0 1 8,0 2-1-8,-6 1 0 8,3 0 1-8,-4-1 0 7,5 1 0-7,-5 0 0 9,4 0 2-9,-2-2 2 8,3 1-2-8,2 0 0 7,3 0 1-7,0-1 0 9,5 1-1-9,2-2 3 8,1 2-2-8,3 0-1 8,3-2-2-8,-1 2 0 8,1 0 0-8,-1 0-1 8,3-1 2-8,-3 1 0 8,-1 1 0-8,0-1 0 8,-2 0 0-8,-2-1-2 8,-5 2 0-8,0 0 0 8,-5 0-9-8,-1 0 0 8,-4 0 9-8,-2 0-9 8,0 0 10-8,2 0-1 7,-5 0-12-7,3 2 12 9,1-1 1-9,0 0-1 8,1 2 3-8,1-1-1 7,4 1 1-7,-1-1 0 0,3 0 1 8,-1 3-1 1,2-3-1-9,-1 2 0 8,2 0 0-8,-2-1 1 0,4 2 2 7,-4 0 1 2,3-1 11-9,0 0-14 8,-3 1-3-8,1 0-9 0,-3-1 9 7,2-1 2 2,2 1 1-9,-1 0 1 8,-3-1-1-8,-1-1-1 5,0 2-1-3,0-3-1 7,-3 3 1-9,2-3 1 8,0 2 1-8,2 0-1 0,0-2-1 7,-1 2 2 2,-1-1 0-9,3-1 0 7,-4 2-1-7,3 1-1 0,-4-1-1 8,3-1 1-8,1 2 1 7,-2-2 1 2,2 3 0-9,1-2 0 8,-1 1 0-8,1 0 1 6,2-2 1-4,-3 4-2 7,3-2 0-9,-2-2-1 0,4 3 1 7,-3-1 1-7,-1 0-1 7,1-1 0 3,-1-1 0-10,-2 1 1 7,-2-1-1-7,2 0 1 0,-1-1-1 8,-1 2 0 0,-1-2 0-8,2 0 0 0,-1 2 1 8,1-3 1-8,4 0 0 8,-2 2 10 0,3-2-9-8,1 0 0 0,0 1 9 7,2-1-12-7,-2 0-1 8,3 2-1 2,1-1 0-10,-2 0 1 0,3 1 0 7,0-2 1-7,-1 1-3 8,1 2-9-8,0-2 12 8,0 0 0-4,-1 2-1 0,-1-1 0-4,1-1 0 7,-3 2-1-7,0 0 2 9,-6-2-1-1,-1 0-2-8,-3 1-9 0,-2-1 11 8,0-1-2-8,-1 0 1 8,-1 0 0-8,0 0 2 8,1 2 0-8,1 0 3 8,0-2-1-8,1 0 1 7,1 0 12-7,0 0-12 9,2 0-1-9,0 0 0 8,2 0 0-8,3 0 10 8,0 0-10 0,1 0 1-8,0 0-1 6,-1 0-1-4,3 0-1-2,-2-4-1 8,1 4 1-8,-1 0 0 8,0-1 0-8,0-1-2 8,-4 1-10-8,2 0 12 8,-4 1 1-8,0-2 1 8,-2 1-2-8,-4 1 0 8,1 0-2-8,-2 0 1 7,2-1 1-7,1-1 0 8,-1 2 1-8,1-1 2 8,0 1 0-8,0-2 9 8,0-1-10-4,-1 2 0 0,2 0 0 0,-3-2 0 1,2 2-2-1,1 1 0 0,-3-2 0-4,1 1-2 8,3 0 0-8,-1-2 2 8,3 1 0-8,1-1 1 8,1 1 0-8,5-2-1 7,-1 0 0-7,2-1-1 9,0 1-11-9,1-1 9 8,0 2 1-8,-1-2 0 7,-2 1-10-7,-4 2 9 9,-2-3 1-9,-3 4 0 8,-3 0 1-8,0-2 1 8,-1 3 0-8,-1-1 0 8,-1 1 0-8,-1 0 1 8,-1 0 0-8,2 0 0 8,0 0 0-8,-1-1 0 8,2 1 0-8,-1 0 1 8,1-1-1-8,1-2 0 8,-1 3-1-8,4-1 0 8,0 0 0-8,-1-3 0 7,4 3-2-7,1 0 1 9,1-3 0-9,1 3 1 8,3-1 1-8,-1-2-1 8,2 0 0-8,-3 1-2 8,1 1 2-8,-4-1 1 8,-1 2 1-8,0-2-2 8,-4 2 0-8,-3 1 0 0,-2-2 2 7,-1 2 13 2,0 0-12-9,0 0 15 8,0 0-6-8,0 0-10 0,0 0 1 7,-1 0-2 2,1 0-1-9,-1 0-1 8,1 0-2-8,0 0 0 0,0 0-12 7,0 0 12 2,0 0-9-9,0 0 9 8,0 0 3-8,0 0 0 0,0 0 0 7,0 0-1 2,0 0 0-9,0 0 1 8,0 0 1-8,0 0-1 5,0 0 1-3,0 0 1 7,0 0 1-9,1 0-1 8,-1 0-1-8,0 0 0 0,0 0 0 7,0 0-1 2,0 0-1-9,0 0-1 8,0 0 1-8,0 0-1 0,0 0 0 6,0 0 1-6,0 0-1 9,0 0 0 0,0 0 2-9,0 0 0 0,0 0-1 6,0 0-1 1,0 0 2-5,0 0-1 7,0 0 1-9,0 0 0 0,0 0 1 6,0 0 1-6,0 0 0 9,0 0 1 0,0 0-1-9,0 0 0 0,0 0-1 7,0 0 2-7,0 0-2 8,0 0 1 1,0 0-1-9,0 0-1 7,0 0-1-3,0 0 1-4,0 0-1 3,0 0 1 4,0 0 0-6,0 0 0-1,0 0 1 9,0 0 0-9,0 0-1 7,0 0 0-7,0 0-2 9,0 0 0-9,0 0 0 8,0 0 1-4,0 0 1 0,0 0-1-4,0 0 0 8,0 0 1-8,0 0 0 8,0 0-1-8,0 0 1 8,0 0 0-8,0 0 0 8,0 0 0-2,0 0 0-4,0 0 0-2,0 0 1 7,0 0 2-7,0 0-1 9,0 0 1-1,0 0 0-8,0 0-2 0,0 0 1 8,0 0 1-8,0 0-2 8,0 0 1-8,0 0 1 8,0 0-2-8,0 0 1 8,0 0 1-8,0 0-3 8,0 0 1-8,0 0-1 8,0 0 0-2,0 0 0-4,0 0 0-2,0 0-2 8,0 0 1-8,0 0 0 8,0 0-1-8,0 0 0 8,0 0 0-8,0 0 0 8,0 0 0-8,0 0 1 8,0 0-2-8,0 0 1 8,0 0 1-8,0 0-1 8,0 0 1-8,0 0 0 8,0 0 1-8,0 0 0 8,0 0 0-8,0 0 1 8,0 0 2-8,0 0 0 8,0 0 0-8,0 0 0 8,0 0 9-8,0 0-9 8,0 0-2-8,0 0 1 8,0 0-2-8,0 0 0 8,0 0-1-8,0 0-1 8,0 0-1-8,0 0-12 8,0 0 12-8,0 0-9 8,0 0 9-8,0 0 0 8,0 0-12-8,0 0 13 8,0 0-1-8,0 0-12 7,0 0-6-7,0 0 3 0,0 0-12 7,0 0-9 3,0 0-19-10,0 0-5 8,0 0-21-8,0 0-25 0,0 0-33 6,0-1-67 3,0 1-177-9,-3-2-177 9,-1 0-144-9,-2-3-712 0,-5 0-964 7</inkml:trace>
    </iact:actionData>
  </iact:action>
  <iact:action type="add" startTime="76738">
    <iact:property name="dataType"/>
    <iact:actionData xml:id="d13">
      <inkml:trace xmlns:inkml="http://www.w3.org/2003/InkML" xml:id="stk10" contextRef="#ctx0" brushRef="#br0">6535 13120 305 0,'0'0'490'5,"0"0"-406"1,0 0-84-3,0 0-77 3,0 0 77 1,0 0 104-4,0 0 72 2,0 0-6 1,0 0-30-3,0 0-30 3,-27 2-12 1,27-2 19-5,0 0 20 5,0 0-11-1,0 0 10-4,0 0-29 5,0 0-19-4,0 0-7 3,0 0 3 0,0 0 3-4,0 0 10 5,0 0-7-1,0 0-3-3,0 0 3 3,0 0 0 0,0 0-4-3,0 0 7 3,0 0-1 0,0 0 10-4,0 0 0 4,0 0-4 1,0 0-9-5,0 0-7 5,0 0-6-1,0 0-7-4,0 0-10 5,0 0-5-1,1 0-6-3,-1 0-11 3,2 0-6 0,-2 0-12-3,1 0-6 2,-1 0-10 1,0 0-1-3,0 0 0 3,0 0 1 0,0 0 10-3,0 0-10 3,0 0 18 0,3 0-2-3,-3 0 3 3,0 0 0-2,0 0 3 2,0 0 6 0,0 0-3-3,0 0-4 3,0 0 1 0,1 0-3-2,-1 0 3 1,0 0 0 1,0 0-13-3,0-1-10 3,0 1-1 0,0 0-1-2,0 0-1 1,0 0-1 1,0 0-10-3,0 0 8 3,0 0-11 0,0 0-1-2,2 0 13 1,-2 0-12 1,0 0-4-4,0 0 1 4,0 0 2 0,1 0 1-2,2 0 14 1,0 0 1 1,4 0 31-3,1-1 3 3,3-1-3 0,-1 2-10-2,2-2-2 1,1 0-4 1,1 0 10-3,2-1 0 3,1 1-7 1,2-1-15-4,-2 1 10 2,2 0 2-1,1-1-3 1,-1 0-12 1,1 3-1-3,-1-1-14 5,-2 1 12-4,-1 0-9 0,-2 0 10 1,1 0-2 1,-4 0-8-3,0 0 11 4,0 0-1-2,-1 0 0-1,-1 1-1 1,2-1 2 1,-1 2 1-3,-1-1 1 4,2-1 11-2,-1 0 1-1,5 0 5 1,-2 0 1 1,1-3 15-3,4 0-1 4,2-1-5-2,-3-1 3-1,3 2 6 1,-1-3-1 1,-2 1-8-3,-1 3-28 4,-2-2-3-2,0 3-15-1,-3-2 2 1,-2 3 13 1,-2 0-9-2,1 0 0 2,-2 0 9-4,-1 0-16 5,-1 0 1-2,0 0 2-2,1 0 4 4,0 0 10 0,-1 0 0-5,1 3 1 5,1-3 1-2,1 1 2-2,0-1 10 3,3 0 1 1,0 0 2-5,3 0 0 5,0 0 4-2,-1 0-4-2,5 0 0 3,2 0-2 1,0-1-10-5,-1-2-1 5,1 2-1-2,3-1 11-2,-2 1-10 3,-1-2-2 1,-1 3-1-5,2-1 0 5,-5 1 1-2,2-2 1-2,-1 0-1 3,-2 2-1 1,-2 0-11-5,-2 0 9 5,0 0-10-2,-3 0 1-2,-1 0-3 3,0 0 13-3,1 2-1 3,-1 0-10 2,0-2 11-6,-2 1 1 3,3-1 0 1,-1 3 0-3,2-2 1 3,1 1 1 1,-2-1 1-5,2 0 1 4,2 1 1 0,0-1-1-3,0-1 0 3,2 0 0 1,0 0 9-5,0 0 0 4,2 0 1 0,0 0-10-3,-2 0 9 2,3 0 3 2,-3 0-13-5,3 0-2 4,-4-1-1 0,-1 1-2-3,-1 0-9 3,-3 0 0 1,1 0 9-5,-1 0-13 4,1 0 14 0,-2 0-1-3,0 0 0 3,1 0-9 2,0 0 10-7,-1 1 0 5,3-1 1 0,-2 0 1-2,3 2 2 1,2 0 13-2,-1 0-12 3,2-2 9 0,2 0-10-3,0 0 2 3,1 0 8 0,3 0-9-3,-3 0-1 4,3 0 0-2,-5 0 1-2,3 0-3 3,-7 0-1 0,3 0-2-3,-4 0 0 3,0 0-9 0,-1 0 10-3,-2 0 0 3,1 0 2 0,1 0 0-3,1 0 1 3,-3 0 2 0,3 0 0-3,1 0 12 3,0 0-14 0,0 0 0-3,0 0 0 4,3 0 1-2,-1 0 0-2,2 0-1 3,-1 0 0 0,0 0 0-3,4-2 1 3,1-2 14 0,1 4-15-3,-1-1-1 3,4-2-2-2,-3 2 1 1,2-1 1 1,-2 1 1-3,3-2 0 3,-2 3-1 0,-3-1 0-2,2-1-2 2,-1 0 1-1,-2 1 0-2,0 1 1 3,-3-1 1 0,0 0 1-2,0 1-1 2,-1-2 1-1,0 1 10-2,0 0-11 3,-2-1-1 0,3 1 0-2,-1 1 0 1,-1-3-1 1,1 3 0-3,-2 0-1 3,3 0 0 0,-2-1 1-2,0 1 1 1,3-2 1 1,-3 2 11-3,2 0-9 3,0 0-2 0,-1-3 0-2,2 3 1 1,-1-1-2 1,2 1-1-3,-2-1-1 3,1-1 2-3,-1 1 0 4,1 0 1-2,1-1 1-1,-2 0 0 1,3 0 14 1,-2-1-13-3,0 3 9 4,1-3-9-2,-2 1-1-1,0 0 1 1,0 0 0 1,-3 0-1-3,-1 1 1 4,0 1-1-2,-1-3 0-1,-1 2-1 1,-1 1 0 1,0-1 0-3,-1 0 0 3,-1 1-1 1,2-2 1-3,2 1 0 0,0 0 2 3,4 0 0-4,-2-1 1 3,0 0-1 0,4 0 0-3,-2 1-1 2,1-1-1 1,-3 1 1-3,3 1 0 3,-2-2-1 0,0 1 0-2,-3-1 0 1,2 1-1 2,-1 0 1-4,-2 0 1 3,2 1-1-3,-1-2-1 3,1 0-1 0,-2 1 0-3,3 0 0 3,-1 0 0-1,0-1 1 0,1 1 0 1,-3 0 1-1,0 0 0-2,-1 1-1 3,-2-1 0 0,2 1-1-2,-3 0 0 1,-2-2 0 1,-1 2 1-3,0 0 1 3,0 0 2-1,0 0 15-1,2 0-6 1,-2 0-9 1,0 0 0-3,0 0-1 4,0 0-2-1,0 0-1-2,0 0 0 0,0 0-1 3,0 0-11-4,0 0 11 3,0 0-10 0,0 0 10-2,0 0-10 1,0 0 0 1,1 0 8-3,-1 0-8 3,3 0 10-3,0 0 2 4,1 0 12-2,-1 0-10-1,2-1 0 1,0 1-1 1,-2 0 0-3,3 0 0 4,-3 0 0-2,0 0 0-1,1 0-1 1,-1-1 0 1,0 1 0-3,0 0-1 4,1 0 0-2,-1 0 1-1,0 0 0 1,1 0 1 1,-1 0 0-3,0 0 1 4,-2-1-1-2,2 1 1-1,-3 0-1 1,0 0 0 1,2 0 0-3,-2 0 0 4,0 0-1-2,0 0 0-1,0 0 0 1,0 0 0 1,0 0-1-4,0 0 1 6,0 0-1-4,0 0-1 0,0 0-1 2,0 0 0-4,0 0-10 4,0 0 11 1,0 0-1-5,0 0 0 5,0 0 0-2,0 0 1-2,0 0 1 3,0 0 1 1,0 0 1-5,0 0 1 5,0 0 10-2,0 0-10-2,0 0 1 3,0 0 10 1,1 0-11-5,-1 0 10 5,0 0-9-2,0 0 0-2,0 0 0 3,0 0 0 1,0 0 0-5,0 0-2 5,0 0 0-2,0 0-1-2,2 0 0 3,-2 0 0 1,0 0-1-5,0 0 0 5,0 0 1-2,1 0 1-2,-1 0 1 3,0 0 0 1,3 0 11-5,-3 0-10 5,0 0 9-5,0 0 0 4,0 0-9 0,0 0 16-3,0 0-4 3,0 0 0 1,0 0 0-5,0 0 4 4,0 0-4 0,0 0 3-3,0 0 9 3,0 0 1 1,0 0 2-5,0 0-5 4,0 0-4 0,0 0-6-3,0 0-3 3,0 0 1 2,0 0-10-7,0 0 0 6,0 0 0-2,0 0 0-2,0 0-1 3,0 0-1 1,0 0 0-5,0 0 0 4,0 0-1 0,0 0 0-3,0 0 0 3,0 0 0 1,0 0 0-5,0 0 1 4,0 0-1 0,0 0 1-3,0 0 1 3,0 0 10 1,0 0-9-5,0 0 0 4,0 0 0-3,0 0 9 3,0 0-10 0,0 0 0-3,0 0 0 3,0 0 1 0,0 0-1-3,0 0 1 3,0 0-1 0,0 0-2-3,0 0 0 3,0 0-1 0,0 0-1-3,0 0-1 3,0 0 0 0,0 0 0-3,0 0 0 3,0 0 0 0,0 0-9-3,0 0-12 3,0 0-43 0,0 0-67-3,0 0-59 3,-3 0-64 0,3 0-71-3,-1 0-103 3,1 0-208 0,-2 2-563-3,1 4 136 3</inkml:trace>
    </iact:actionData>
  </iact:action>
  <iact:action type="add" startTime="83543">
    <iact:property name="dataType"/>
    <iact:actionData xml:id="d14">
      <inkml:trace xmlns:inkml="http://www.w3.org/2003/InkML" xml:id="stk11" contextRef="#ctx0" brushRef="#br0">13495 13061 1750 0,'0'0'613'1,"0"0"-319"7,0 0-198-3,0 0-35 0,0 0 23 0,0 0 19 0,0 0-49-4,0 0-38 9,0 0 10-9,20-20 25 7,-19 19 16-7,1 0-3 8,-2 1-7-4,0 0-12 0,0 0 3-4,0 0-10 8,0 0-16-8,0 0-3 8,0 0-18-8,0 0-1 8,0 0-2-4,0 0-17 0,4 0-19-4,2 1-22 8,4 0 60-4,3 2 16 0,5 1 0-4,3-1-3 8,5 3 0-4,2-1 9 0,6-1 13-4,3-1 0 13,6 1 3-13,1-1-19 4,3 0-3-4,-1-2 14 7,0 1-30-3,-2 1-2 0,-4-1-1-4,-3-2 0 8,-4 3 3-8,-2-3 1 8,-8 0-1-8,1 0 1 8,-1 0 21-8,-3 0 0 8,-2-3 22-8,-1 0 7 8,2-2 12-8,1-2 6 8,1 1-3-8,3-2-4 8,2 0-7-4,3-3-27 1,4-2-9-5,1-1-17 8,2 2-2-8,3-4 0 7,0 3 2-7,0-3-2 8,0 2 0-8,-5 0-13 9,-2 2 11-9,-2 0 2 7,-2 1 2-3,-6-1 0 0,-1 2-1 0,-4-1 12 0,-2 3-10-4,-5-3 16 9,1 3 6-9,-2-3 9 8,-2-1 3-5,-1 0-12 2,-3-3 0-5,1 0-3 8,-2-2-1-8,-1-1 14 8,-1 0-33-8,0-2-2 7,0 3 12-7,0-2 16 8,0 1-26-8,0-1 10 9,-1-2-11-9,-2 3 2 8,0 0-3-8,1 0-2 0,1 0 2 7,-2 0 0 2,3-1-1-9,-1 1-1 8,-1 0-10-5,2-1 10 2,-1 1-9-5,-1 0 11 8,0 1 2-8,0-1 0 7,1 1 0-7,-2 2 1 0,0-1 9 8,-2 2 1 1,1-2 2-9,-4 2 4 7,0 0-4-7,-2-1 7 0,-1 1-7 7,-1-1 4 3,-2 1-19-10,-2-3-19 7,-1 0 16-7,-1 1-19 9,0-1 22-6,0 0 11 2,0 0 4-5,-2 0-15 8,1 2-9-8,0-2 9 0,0 1 3 7,0 0 8-7,1 1-11 8,0 1-3 1,-2-1-12-9,1 2 12 7,1 0-13-7,-2 2-5 0,-1-1-1 8,1 3 0 0,-1 1-12-8,-1 0 3 0,-1 1 16 8,-3 1 2-8,2 2-15 12,-2-1 25-7,-1 4-12-5,0-2-13 7,0 3-13-7,-1 0 29 0,4 0 11 8,1 0-1 1,3 0-17-9,1 3 0 7,-1 1 17-7,5-2 0 0,-3 3 1 8,0-1-21 1,1 1 4-9,1 2 17 8,-1-1 1-8,2 0-3 0,-2 2-12 7,1-1 12 2,-1 2-10-6,0-1 12 1,-2 3 1-4,0 0 1 0,0 0 2 7,-2-1 1-7,-2 3-1 8,1-2 0-8,2 1 0 8,-3 0 12-8,2-1-13 13,-1 0 1-13,0 0 15 3,2-2-16 6,1 2 1-9,2-3-1 0,2 1-1 7,3-3 0-7,0 0-1 8,3 1-1 2,1 0-1-10,1 0-11 2,-1 1 10 8,1 1-16-10,-3-2 17 2,4 4 0 7,-2 0 2-9,-1 1 2 0,-2-1-1 8,2 4 0-8,-1-3 0 7,-2 4 1 3,2-2 0-10,1 2 2 0,-2-1-2 9,2 0 0-6,-1-1-1-1,3 1-1-2,0 0 0 9,0-2 1-9,1 1 0 8,-3 0 14-3,4-2 10-3,-1 1-9-2,0-2 0 8,-1 0 5-8,0-3-2 9,2 2 0-9,1-3-4 7,0 0-12-7,-1-1 10 8,2 0-12-8,0 0 2 9,0-1-1-9,-1 2-2 7,3-2-2-7,-2 1-14 8,3 1 14-8,-1-1 0 8,-1 1 1-8,1 3 1 9,-1-1 2-6,1-1 1 1,-1 3 1-4,-1-1-1 8,3 2-1-8,-3 0 10 9,0 1-9-9,2 1-3 7,0-2 1-7,-1 1 12 8,2 0-13-8,-1-1 0 8,1-1-3-8,0 1 1 9,0 1 2-9,0-2 1 7,0 3 0-7,0-3 0 8,0-1 0-8,0 1 1 8,0-2-2-4,0 1 1 0,3 0-1-4,-2-1 2 8,3 0 10-8,-1 0-12 9,0 0 0-9,0-3-12 8,0 2 12-8,0 0 0 7,3 0 0-7,-1-1 3 8,1 1 12-8,-1 1-14 9,0 0 0-9,1-2 1 7,1 3 0-7,-1-2-1 9,-2 0 1-9,2 0-1 7,0 0 0-2,1 0-1-1,-1-1 1-4,0 1-1 9,1 0 1-6,0-2 1 0,0 1 13 5,3-2-12-7,-2-1 1-1,0 1 24 7,2 0-4-7,0-1-2 9,-2 0-3-9,0-2-4 7,1 1 0-7,-2 1-2 8,0-3-11-8,0 2-1 9,-1-1-1-9,0 3 0 8,0-4-2-4,-2 3-1-1,3-1 0-3,-1 1 0 9,-2-2 1-9,1 2-2 7,-1-3 1-7,0 3 0 9,2-1 0-9,1 0 2 8,-1-2 1-8,1 1 0 7,-1 1 1-7,1-1-1 8,3 1 1-8,-2 0 0 8,0-2 0-8,2 2-1 9,-1 0 1-2,0-3 1-7,-1 3 1 5,2-2-3-1,-4 0 0-4,-2 2-3 8,1-2 0-8,-2-1-12 7,-1 2 13-7,0-2 0 0,-1 0-1 7,2 0 0 3,-1 1 0-10,-1-1 3 8,2 2 0-4,1-1 3-4,-1-1 0 3,2 0 0 6,-1 0 0-9,3 1 0 8,-3-1-1-8,2 0 0 0,-1 0 0 6,0 0 0 3,-2 0-1-9,1 0 0 8,-2 0-1-8,-1 0-1 0,-1 0 0 7,2 0 1 4,-2 0 1-11,0 0 1 6,0 0 11-6,0 0 2 0,0 0 0 7,0 0 4 2,0 0-4-9,0 0-13 8,0 0 0-8,0 0-2 0,0 0-3 7,0 0-15 2,0 0-4-9,0 0-12 8,0 0-21-8,0 0-10 0,0 0 3 12,0 0-13-12,0 0-9 4,0 0-29 4,0 0-32-8,0 0-82 3,0 0-131 1,0-5-222-4,-7-4-786 8</inkml:trace>
    </iact:actionData>
  </iact:action>
  <iact:action type="add" startTime="87446">
    <iact:property name="dataType"/>
    <iact:actionData xml:id="d15">
      <inkml:trace xmlns:inkml="http://www.w3.org/2003/InkML" xml:id="stk12" contextRef="#ctx0" brushRef="#br0">7417 10615 32 0,'0'0'973'1,"0"0"-605"13,0 0-153-13,0 0-114 0,0 0 13 13,0 0 38-13,0 0 14 0,0 0-20 12,0 0-20-12,0-10-36 0,0 10-19 13,0 0-9-13,0 0-14 4,0 0-6-4,0 0 6 14,0 0 7-14,0-2 13 0,0 2-4 0,0 0-10 12,0 0-12-12,0-1 3 0,0 1 9 12,0 0 13-12,0 0 13 0,0 0 6 13,0 0-13-13,0 0-9 0,0 0-7 0,0 0 0 17,0 0-6-15,0 0-10 3,0 0-10-5,0 0 7 5,0 0-3-5,-1 1-7 0,1-1-6 13,-2 3-6-13,2-3-14 0,-1 1-2 13,1-1-1-13,0 1-21 0,0-1-13 0,0 4-15 11,0 2 18-11,0 0 32 0,3 3 32 13,0 2 2-13,1 1-18 0,0 2-14 13,2 3 10-13,0 1-11 0,-1 3-2 12,1 3 2-6,0 2 17-6,0-1 4 0,2 5-3 12,-3 0-4-12,-1 1 10 0,2 1 10 0,-2 1-10 12,2 2-6-12,1 1 6 0,-3-3-22 13,2 2 14-13,0-2-15 0,0-1-2 12,4-1-1-12,-2-1 0 0,3 0 2 13,0-1-1-13,2 0 1 0,0-3 14 13,0-1-15-8,0 0 0-5,1-2 1 0,-2 0 2 13,2-1 0-13,-2-1-2 0,0-2 0 12,0-1 2-12,-3-1-3 0,1 1 0 13,-1-1-2-13,-2-1 2 0,-1 2 12 0,0 1 7 12,-2-1 15-12,1 1-3 0,1 0 7 12,-4-1-16-12,2 0-7 0,-1-1 4 13,0 1 3-8,0-1-1-5,1-2-19 0,0 2 0 13,2-1 0-13,0-2-1 0,0 2-1 0,1-1-3 12,0 0-1-12,2 0-11 0,1-2 12 12,-1 2-9-12,2-1 12 0,1 1 4 13,-1-2 8-13,-1 0-9 0,-1-1-1 12,2 1-2-12,-2-1 0 0,0 0 1 13,-2 1 2-13,3 2 13 5,-3 0 9-5,-1 3 18 13,-2-1 7-13,1 3-16 0,-1-4 3 0,-3 2 6 12,1-1-12-12,-1-3-10 0,1 1-5 12,-2-2-13-12,1-3 0 0,-1-2-3 13,3-1-2-13,-2-2-10 0,2-3-1 0,-1 2 1 12,1-1 0-12,-2-2-1 0,1 0 11 12,-1 0-1-6,1-1 3-6,-1 0 1 0,-1 0 15 12,1 0 2-12,1 0 7 0,-2 0 6 13,0 0 5-13,0 0-8 0,0 0-9 13,0 0-1-13,0 0-16 9,0 0-2-9,0 0-2 0,0 0-13 7,0 0 12 2,0 0-13-9,0 0 13 8,0 0-9-8,0 0 11 7,0 0-1-7,0 0 2 8,0 0 1-8,0 0 0 8,0 0 0-8,0 0 1 8,0 0 0-8,0 0 0 0,0 0 1 7,0 0 9 2,0 0-10-9,0 0 1 8,0 0 16-8,0 0-16 8,0 0 9-8,0 0 4 7,0 0 5-7,0 0-2 9,0 0 5-5,0 0-5-4,0 0-7 3,0 0 3 5,0 0 0-8,0 0-13 9,0 0 11-9,0 0-10 0,0 0 12 7,0 0-12 2,0 0 0-9,0 0 9 8,0 0-10-8,0 0-1 0,0 0-1 8,0 0 0 0,0 0 0-8,0 0 0 8,0 0-1-8,0 0 0 0,0 0-1 7,0 0 1 2,0 0-1-9,0 0 0 8,0 0-1-8,0 0-15 3,0 0-7 6,0 0-8-9,0 0-13 3,0 0-37 6,0 0-74-9,0 0-54 0,0-3-94 7,0-4-111-7,0-4-192 10,0-3-1118-3</inkml:trace>
    </iact:actionData>
  </iact:action>
  <iact:action type="add" startTime="90007">
    <iact:property name="dataType"/>
    <iact:actionData xml:id="d16">
      <inkml:trace xmlns:inkml="http://www.w3.org/2003/InkML" xml:id="stk13" contextRef="#ctx0" brushRef="#br0">8161 12278 66 0,'0'0'1032'4,"0"0"-616"2,0 0-107-5,0 0-62 8,0 0-4-8,0 0-20 8,0 0-33-8,0 0-42 0,0 0-42 7,0 0-19 2,-2 1-14-9,2-1-9 8,0 0-13-7,0 0 4 6,2 0-7-7,-1 0-7 8,1-1-9-8,-2 1-1 8,1 0-2-8,-1-1-10 0,0 1-16 7,0-2 10 2,0 2-10-9,0 0 13 8,0 0-15-4,2 0 1-4,-2 0 0 3,1 0-2 6,2 0-16-9,1 0-3 8,6 0 19-8,3 0 19 0,6 0 7 9,0 0 9-2,8 0-1-7,2 0-2 8,4 0-13-8,6 0 13 8,1 0-13-8,2 0 9 0,7 0 25 7,4-1-5 2,1 0-17-9,2 0 4 8,3-2-16-8,0 1 9 0,-1 1-26 7,-1-1 1 2,-3 0 0-9,-1 2-2 8,-4 0 1-8,-3 0-2 0,-1 0-3 9,-5 0 2-2,-1 2 0-7,-4 0-2 8,2-1 2-8,-4 2 1 0,0 0 1 7,2-2-1 2,-2 0 1-8,3-1 1 2,-1 0-1 4,5 0-1-7,-1 0 1 4,3 0 15 5,2 0-14-9,3 0 0 8,2-1 1-8,0-1-2 0,3-1 0 7,-1 0 1 2,-1 1-2-8,1 0 0 6,-2 0-2-7,-3-1 1 0,0 2-2 7,-4 0 1-7,-3 0 2 8,-1-2 3-8,-1 3-3 8,-5 0 0-8,-2 0-3 8,0 0 1-8,-5 0-11 8,2 0 11 1,2 0 2-9,0 0 3 0,1 0 41 7,1-2 1-7,2 1-17 8,0-1-6 1,3-1 9-9,3-1 4 1,1 1 8 5,1-3-12-6,2 3-29 8,0-3 11 1,3 2-11-9,-1-1 14 0,1 0-13 7,0 1 0-7,4-2-2 8,-5 3 2 1,1-1-3-9,-1 2 1 2,-5-1-1 3,0 3 1-5,-2-1-1 8,-3 0-1 1,-4 0 1-9,0-2 0 0,-3 2-11 7,0-2 11-5,-2 0 2 4,-2 2 10-6,1-1-9 8,-1 0 19-8,2 1-4 8,0-1-16-8,1 0 17 8,1 1-7-8,0 0 13 8,4-4-9-8,1 4 9 8,1-2 6-8,0-1-10 8,2-2 10-8,0 1-3 8,1 1-13-4,-2-3-12 0,1 1 10-4,-4 1-12 11,3-1 1-11,-4-1 16 5,1 0-16-5,1 3 0 8,-4-1 11-8,0 2-13 8,-3-2-1-8,-3 1 1 8,-1 2 3-8,-4-2-2 8,-2 1 0-8,-3 3-1 8,-1-2-1-8,-5-1 0 8,3 3 0-8,-3 0-1 8,0 0-1-8,-1 0 1 8,3 0 1-8,-1 0 0 8,1 0-2-6,5 0 3 4,-2 0 0-6,5 0 16 8,-1 0 12-8,4 0 15 8,-1 0-3-8,0 0-19 8,-3 0-21-8,-2-1 0 8,-1-2 0-8,0 1 12 8,-6 2 1-5,-1-2 2 0,0 1-3 4,-5 1 4-4,3 0 5-3,-4 0 16 9,0 0 6-9,0 0-3 7,0 0-13-5,-4 0-9 4,1 0-15-6,-1 0-3 8,0 0-19-8,-1-3-54 8,-2 2 9-8,-1-1-4 8,2-1 16-8,1 2 9 0,1 0 15 7,0-1-9 2,2 0-9-9,-1 0-19 8,0-3-12-8,3 2-7 8,-4-3-43-4,1 1-11 0,2-4-57-4,-2 2-10 8,0-1-3-6,0 0-25 4,0 0 9-2,-1 1-65 0,-2 0-127-4,-2 1-90 8,-3-1 37-4,1 1-19-4,-2 0 61 3,-2 0 9 6</inkml:trace>
    </iact:actionData>
  </iact:action>
  <iact:action type="add" startTime="91062">
    <iact:property name="dataType"/>
    <iact:actionData xml:id="d17">
      <inkml:trace xmlns:inkml="http://www.w3.org/2003/InkML" xml:id="stk14" contextRef="#ctx0" brushRef="#br0">12370 11882 477 0,'0'0'522'10,"0"0"-99"-7,0 0-13 4,0 0-66-6,0 0-8 7,0 0-23-7,0 0-47 0,0 0-36 8,0 0-29-8,-50-39-46 8,50 39-42 1,3 0-31-9,-2 0-44 0,-1 0-38 8,2 0-19-5,-1 0-9 4,4 0 28-1,2 4 0-6,1 1 63 0,1 0-4 7,5 0-5-7,2 2-13 11,3 0 19-5,1 1 18-6,3 0 12 0,0-1-22 7,3 1-12-7,0-1-22 8,0-1-12 1,2 0-7-9,-2 0 7 0,-1-1-19 7,0 0 12-7,-2-1-13 7,-1 1 1 3,-1-1 0-10,1 0 1 0,-5-1-2 7,3 1 0-7,-4 1 10 7,1-2-12 2,-2 1-1-9,-1-2 1 9,-1 1 1-9,-1 0 1 0,-4 0-2 6,0-2-1-6,-4 0-14 9,-1 0 2-9,-3 0 10 8,2 0-12-8,-2-1 12 7,0 2 0-7,0-2 1 9,0 1-2-9,0-1-14 8,0 1-1-8,0-1-5 8,-2 1 8-8,1 1 1 8,1 1 15-8,-2 0 42 8,1-1-11-6,-1-1-6 3,2 0-13-5,0 2-10 9,-1-3 1 0,1 0 9-9,0 0-8 0,-2 0 11 6,2 0-13-6,0 1 0 8,-1 0 13-8,-1 0 7 9,-1 3-3-5,-1-2-4-1,0 1 0 1,-2 3 1 0,-3-1-4-4,-2 2 7 9,-3 2-4-9,-5 2-12 7,-4 0 9-3,-5 3-9 1,-3 2 0-5,-6 1 1 8,-2 2-3-8,-6 1-1 8,-3 3 1-8,0-1 0 8,-1 0-1-8,3-1 0 8,6-1 0-8,4-2 3 8,5 0-1-5,7-4-1 4,4-1-1-7,7-4-2 6,3-3-14-6,6 0 1 8,2-5-10-8,2-1 7 8,0 0 18-5,0 0 10 1,0 0 18-4,0 0 15 8,0 0 18-8,2 0 4 9,-2 0 11-9,0 0 22 7,0-1-22-7,0 1-42 8,0 0-34-8,0 0-1 8,0 0-30-8,-2 0-51 8,-2 1-77-8,-2 3-38 8,-4 3 3-8,-6 4-51 8,1 2-141-8,-5-1-279 8,-1-1-611-4,3-1-525 1</inkml:trace>
    </iact:actionData>
  </iact:action>
  <iact:action type="add" startTime="93470">
    <iact:property name="dataType"/>
    <iact:actionData xml:id="d18">
      <inkml:trace xmlns:inkml="http://www.w3.org/2003/InkML" xml:id="stk15" contextRef="#ctx0" brushRef="#br0">4839 10799 240 0,'0'0'636'10,"0"0"-385"-9,0 0-124 0,0 0-29 7,0 0 42 2,0 0 51-9,0 0 14 8,0 0-7-8,0 0-36 0,0 0-19 7,-9-13-17 2,9 13-7-9,0-3-13 8,0 3-19-8,0-1-6 0,0 0 8 7,0 1 11 2,0 0 5-9,0 0-6 8,0-1-19-3,0-3-36-5,0 4-18 2,0-1-23 7,-1-2 32-9,1 2 10 8,-2-2-4-8,2 0-10 0,-1 2 23 7,-1 0 31-7,1 0 16 8,1 1 12 1,0-2 14-9,0 2-12 0,-2 0-15 7,2 0-4-7,-2 0 6 8,2 0 6 1,0 0 6-9,0 0-19 0,0 0-30 7,0 0-16-2,0 0-10-2,0 0-5 6,0 0-3-9,0 0-4 0,0 0 1 7,0 0 2-7,0 0 10 8,0 0 2 1,0 0-5-9,0 0 0 0,0 0 5 7,0 0 13-7,0 0 15 8,0 0 21 1,0 0 6-9,0 0-13 0,0 0-8 7,0 0-6-7,0 0-10 8,0 0 0-3,0 0-2-2,0 0-4-3,0 0 0 8,0 0-12-8,0 0-8 8,0 0-13-8,0 0-21 8,0 0-1-8,0 0-1 8,0 0-13-8,0 0 0 8,0 0 0-8,0 0-7 8,0 0 4-8,0 0-6 8,0 0 0-8,0 0 6 8,0 0-3-8,0 0 3 8,0 0 0-3,0 0 6-2,0 2-3-3,0-2-1 8,0 0 4-8,0 0 9 8,0 0 1-8,0 0 2 8,0 0 1-8,0 0 2 8,0 0 19-8,0 0-7 8,0 0 6-8,0 0-6 8,0 0 6-8,0 0-3 8,0 0 0-8,0 0-3 8,0 0 3-8,0 0-15 8,0 0 9-3,0 0-11-2,0 0-1-3,0 0-2 8,0 0-10-8,0 0-3 8,0 1-9-8,0-1 0 8,0 0-3-8,0 0-6 8,0 0-4-8,0 0-2 8,0 1 0-8,0 2-6 8,0 1 23-8,4 1 22 8,0 5 19-8,1 0-17 8,-1 1-1-8,0-1 0 8,2 2 1-3,0 0-2-2,-2 0 0-3,2 2 0 8,-2-1 2-8,2 4 1 8,0 0-1-8,-1-1 1 8,1 3-1-8,-1 0 0 8,-1-1-1-8,0 1 1 8,2 0 1-8,1 3-3 8,-1-4-15-8,1 1 12 8,1-1 2-8,0 0 0 8,1 0-1-8,-2-1-14 8,3-2 5-3,0 1 11-2,0 0 1-3,-1-1-1 8,4 0-2-8,-4 1 1 8,1 1 0-8,1-1-1 8,-2 1 2-8,1 0 0 8,0-1 2-8,-1 2-2 8,-2 1 0-8,0-4 0 8,0 2 0-8,-1-1 0 8,1 2 0-8,1-1 3 8,-3 2-1-8,4-2-1 8,-2 1 1-8,0-1-2 8,3-2-1-8,-3 1-2 8,2-2 1-8,-2 2 0 8,3-4-1-8,-1 3 1 8,-2-2 1-8,1 0 1 8,0-1-1-8,-1 0-2 0,1 0 0 7,-1-1 1 2,1 1 2-9,0 1 0 8,-1-2 12-8,0-1-11 0,0 3 0 7,0-1-1 2,1-1 0-9,-2 1 0 8,1 3 0-8,0-3 0 0,0 2-1 7,0-1 1 2,1 3-1-9,1-1-1 8,0 0 2-8,0 2-1 0,2-1 1 7,-2 1-1 1,1 1 1-8,1 0 1 9,0 0-1-9,-1 3 0 0,1-1 0 7,-1-1 1 2,1 0 0-9,0 2-1 8,1-1 0-8,2 1 1 8,-1 1 1-8,0 0-1 0,1-2 2 7,-2 2-2 2,4-1 1-9,-2 0 10 0,3 0-12 7,-4 1-2-7,3-3 1 8,-1 3 1 1,2-1 0-9,-4 1 15 0,4-4-14 7,-4 5-1-7,1-4-1 7,1 2 1 3,-3-1 0-10,2-1-3 8,-2-1-10-8,0 1 11 5,0-1 1-3,1 0 1 7,-2 1 0-9,1-2-2 7,-1 1 1-7,1-1 0 0,-2 0-11 8,3-1 12 1,-3 0 1-9,-1-2-1 7,4 1-1-7,-5-1-1 0,3-2-1 8,-1 1 2 1,-2-2 0-9,1 3-1 8,-1-5 2-4,1 2 1-4,-3-2 0 3,3 0 1 3,-2-1 13-4,0-1-15-2,-1-2 1 8,-2 2 1-8,-1-3-1 8,0 0 0-8,0-1 0 8,1 0-1-8,0 0 0 8,-2-2 0-8,-1 1 0 7,1 0 0-7,-1 0 0 9,1-2 0-9,-2 3-1 8,1 0 1-8,-1-3 0 8,2 2-1-8,-1 1-1 8,0-2 0-2,1 3 0-4,2 1-1 2,-1 1 1 0,4 2 1-4,-1 3-10 8,3 2 11-8,-2 0 0 8,4 2 0-8,-2 0 0 7,3 1 0-7,0 0 0 9,2 1 0-1,0 0 0-8,-1 1 1 0,1-2 0 7,-1 1-1-7,-1-2 0 9,2 2 0-9,-1-1 0 8,-1-2 0-2,-2 0 0-4,0-2 0-2,1 2 0 8,-2-2 3-8,-2-1 9 8,2 1-9-8,-2-4 9 8,-1 2-12-8,-2-2 0 8,1-2-1-8,-2 0 0 7,1 1 0-7,1-2 0 9,-3 0 1-9,1-2 0 8,0 2 0-8,0 0 0 8,-1-2 0-8,1 2 0 8,0 0 0-2,0-1 0-4,2 0 1-2,0 2-1 7,-2-1 0-7,3 0 1 9,-2 2 1-9,1-2 2 8,-1 1-1-4,0-1-1 0,3 2 1 0,-1 0-1 0,0 0-1-4,0 2 0 8,1-1 1-8,0-1-1 8,2 1 1-8,-2 2 1 8,0-3 0-8,3 2 0 8,-4-2 0-2,3 3-1-4,-3-3-2-2,2 3-2 7,-2-2 1-7,1 1-1 9,-1 1 1-9,2 0 0 8,0 0 0-8,0 0-2 8,0 2 0-8,1-1 0 8,0 2 1-8,0 0 1 8,4 0 1-8,-3 2 0 8,0-1 2-8,1 2 1 8,1-2 12-5,0 1-15 1,-1-1 0 0,-1 0 0 1,1-2-2-5,-2-1 0 8,0 0 0-8,0-1 1 0,-1-2 0 7,-2 2 1 2,1-3 1-9,-1 3 0 8,0-5 0-8,1 5-1 0,0-3-2 7,-1 1 1 2,0 0-1-9,2-1 1 8,0 0 1-8,-1-1 0 0,0 1 0 7,-1-1 0 2,2 1 0-9,-3-2 1 8,1 1 1-8,-2 0-1 7,2-1 1-7,-1 0-1 9,0-2 1-9,-3 1 0 8,1-1-1-8,2 0 0 7,-4-1 1-7,2 0-2 9,0-1 0-9,-1 0 0 7,-1 2 1-7,1-2-1 0,-1 1 0 8,-1 0-1 1,4 0 0-9,-3 1-1 8,2 0 1-8,0 0-1 5,0 0 0-3,-1 1 0-2,1 0 1 7,-1 0-1 3,3-1 0-10,-2 1 1 0,1 2 0 7,0-3 1-7,0 2 0 8,2 0 0 1,-1 1 1-9,-2-1 1 0,1-2 1 7,-1 2 0-7,2-1-1 8,-2-1 1 1,0-1-1-9,0 1-2 0,0-2 0 7,-2 2 0-1,1-1 0-5,1-1 1 9,-3-1 0-10,1 1 1 0,1 1 0 7,-1-2 1-7,-1 0 0 7,0 0 12 3,0 0 3-10,0 0-3 0,2 0-12 13,-2 0 12-13,0 0-12 6,0 0 9-6,0 0-9 5,0 0-1-5,0-2-2 7,0 1-2-7,0 1-22 8,0 0-6-2,0 0-21-4,0 0-25-2,0 0-21 8,0 0-18-8,0 0-6 8,0 0-37-8,0 0-55 8,-2 0-63-8,-2 0-78 8,1 0-89-8,-4-1-179 8,-2-2-616-8,-2-3-657 8</inkml:trace>
    </iact:actionData>
  </iact:action>
  <iact:action type="add" startTime="95888">
    <iact:property name="dataType"/>
    <iact:actionData xml:id="d19">
      <inkml:trace xmlns:inkml="http://www.w3.org/2003/InkML" xml:id="stk16" contextRef="#ctx0" brushRef="#br0">6560 13870 1777 0,'0'0'816'1,"0"0"-439"7,0 0-224-7,0 0-47 8,0 0 6-8,0 0-14 8,0 0-31-8,0 0-32 9,0 0-13-9,14 0 32 7,-7 0 34-7,-1 0 19 8,3 0-9-8,0 0-16 8,-1 0-9-8,-1 0-8 9,0 0-5-9,2 0-20 8,0 2 7-8,1 0-7 8,0 0-3-8,3 4-6 8,0-1-18-8,1 0-2 7,1 3-11-7,0 0 0 8,1 0 2-8,3 3 23 8,-1-2-3-8,-1 2-7 8,-1-1-13-8,1-1-1 8,-4 1 1-5,3-3 14 2,-5 0-1-1,2-1 1 0,-3-1-15-4,-1 1 2 9,-2-4 18-9,0 1 13 7,-1-1 3-7,0 0 0 0,-2 0-6 7,2-2 0 3,-3 1 3-10,1 1-10 8,-1 0-2-8,3 0-10 0,-2-1-11 7,1 0 1 2,-3 2 0-9,4-3-1 8,-5 2-1-8,1-2 0 0,-1 2-1 7,-1 0 0 2,2-2 0-5,-2 0 1 0,0 0 1-4,0 0 0 0,0 0 1 6,0 0 1 4,0 0 10-10,0 0-10 7,0 0 12-7,0 0-12 8,0 0 9-9,0 0-10 10,0 0-2-9,0 0-1 8,0 0-11-8,0 0 9 0,0 0-9 7,1 0 9 2,-1 0-10-9,0 0 12 9,2 0 1-9,-1 0 1 5,1 0 12-3,-2 0-12-2,1 0 0 8,-1 0-1 0,1 0 0-8,1 0 1 0,-2 0 2 7,0 0 12-7,0 0 4 8,0 0 2 1,0 0 16-9,0 0 3 0,0 0-1 7,1 0 4-7,1-4 15 9,-1 2 21 0,1-5 1-9,-1-3-50 7,2-5-27-4,3 0-2 0,-5-3 1 3,2-1 1-2,0 0 12-4,-2-2-15 0,-1 2 0 8,0 1-1-8,0 1 1 8,0 3 28 1,-1 1-7-9,-2 1-19 0,0 0 10 11,-1 0 0-11,0 2-11 3,-1-1-1-3,1 1-2 9,1 0-1-9,0 2-9 7,0 1 10-7,0-1 2 9,0 1 1-9,2 2-1 8,-3-1-1-8,2 0-1 8,1 2 1-8,1-2-1 7,-1-2-10-7,1 2-6 9,-2-3-10-9,2-2 1 8,0-2 6-8,0-1 2 7,0 0 4-7,0 3 3 9,0-2 12-9,0 1 0 8,0 1 3-8,0 2 12 8,0 0 0-8,0 3 1 8,-1 0 5-2,-1 4 0-4,-1 0 4-2,2 0-13 7,1 2-12-7,-2 0-1 9,2 0-1-9,-1 0-1 7,-1 0-13-7,1 0 4 9,1 0 9-9,0 0-12 8,0 0 3-8,0 0-9 8,-2 1-1-8,2 0-2 8,0-1-1-8,0 0 1 9,0 0 3-6,0 0-4 0,0 2 7 4,0-1 0-4,0 0 3-3,0 2 15 7,0-2 1-4,0 1 0 2,0-2 2-5,0 0 12 7,0 0-3-7,0 0 3 11,0 0-3-9,0 0-8 2,0 0 8-4,0 0 0 7,0 0 3-7,0 0-12 9,0 0-1-9,0 0 0 7,0 0-1-7,0 0 1 9,0 0-2-9,0 0 1 9,0 0 1-9,0 0-2 7,0 0 0-7,0 0 0 7,0 0 0-7,0 0-2 8,0 0-13-8,0 0 0 8,0 0-6-8,2 0 5 8,-2 0-14-8,0 0-13 8,0 0-9-8,0 0-6 8,0 0 6-8,0 0 6 8,0 0 3-8,0 0 6 9,0 1 22-9,0 0 15 9,0 0 2-9,0-1-1 7,1 0 0-7,-1 2 0 8,0-2 0-8,0 0 11 8,0 0 3-8,0 0-2 8,0 0-13-8,0 0-12 7,0 0-24-7,0 0-10 8,0 0-28-8,0 0-41 8,0 0-77-8,0 0-102 9,0 0-201-9,-1-3-604 8,-5-1-1038-8</inkml:trace>
    </iact:actionData>
  </iact:action>
  <iact:action type="add" startTime="98037">
    <iact:property name="dataType"/>
    <iact:actionData xml:id="d20">
      <inkml:trace xmlns:inkml="http://www.w3.org/2003/InkML" xml:id="stk17" contextRef="#ctx0" brushRef="#br0">6656 14866 138 0,'0'0'2149'1,"0"0"-1690"0,0 0-337 6,0 0-87-6,0 0 84 8,0 0 22 1,0 0 6-9,0 0-10 0,0 0-14 10,-45-11-6-10,45 10-19 5,0-1-25 4,0 1-17-9,2 1-24 8,-1-1-14-8,1 1-5 0,-2 0 3 7,0-2-13 2,1 2-3-9,-1-1 0 8,0 1-19-8,2 0-3 0,-1 0 0 7,2-1-3 2,3 1 3-9,5 0 22 8,1 0 16-8,5-2-1 0,3 2-11 10,5-1 14-4,2 1-15-6,3-1 0 8,5 1 15-8,3-1 17 0,5-1 2 7,3 1-7 2,3-1-12-9,3-1-14 8,4 1 27-8,2 0-28 0,4-1 9 7,1 1-10-7,2-1 0 8,1 1 1 1,3-1 15-9,-1 0-2 0,-3-2-15 7,1 1 11-7,-4 1-8 11,0-1 27-5,0 1-6-6,-3 1-7 0,0-1-18 7,-1 1 3-7,-2-1 16 8,-1 2 9 1,0-1 3-9,-1-2-9 8,3 1-20-8,0-2 35 0,4-1-12 7,1-3 12 2,3 0-12-9,5-2 6 0,1-2 18 7,5-1 0-7,1 0 4 8,0-3-10 1,0 2-15-9,-4 0-13 1,-5 2-15 5,-6 3-1-6,-4 2 1 8,-9 2-1 1,-5 1 1-9,-8 1 0 8,-2 0 2-8,-7 2 0 0,-3-1-2 7,-5 3 0-3,-3-1 0 0,-4 1-2 5,-4 0 1-9,-2 0-1 0,-5 0-1 7,1 0 3-7,-2 0 2 8,0 0 29-8,0 0 5 8,0 0 1-6,0 0-6 4,0 0 0-6,0 0-10 8,0 0 6-8,0 0-2 8,0 0-1-8,0 0-2 8,0 0-4-8,0 0-3 8,0 0 1-8,0 0 2 8,0 0-3-8,0 0 4 8,1 0-1-8,-1 0 6 8,0 0 4-8,0 0 2 8,0 0 4-8,0 0 2 11,0 0 4-11,0 0-7 7,0 0-3-7,0 0-11 6,0 0-18-6,0 0 1 8,0 0 1-8,0 0 9 8,0 0-10-8,0 0 0 9,0 0 0-9,0 0-1 7,0 0-1-7,0 0-1 8,0 0 0-8,0 0-1 8,0 0 0-8,0 0-1 8,0 0 0-4,0 0-12 0,0 0-1-1,0 0-8 2,0 0-24-5,0 0-25 8,-1 0-22-8,-1 0-21 8,2 0-31-8,-3 0-40 8,0 0-78-8,1 0-130 8,-5-1-227-8,-2-5-658 8,-4-4-886-8</inkml:trace>
    </iact:actionData>
  </iact:action>
  <iact:action type="add" startTime="101889">
    <iact:property name="dataType"/>
    <iact:actionData xml:id="d21">
      <inkml:trace xmlns:inkml="http://www.w3.org/2003/InkML" xml:id="stk18" contextRef="#ctx0" brushRef="#br0">14649 13618 15 0,'0'0'1794'7,"0"0"-1450"-6,0 0-253 0,0 0-20 10,0 0 26-7,0 0 19-1,0 0-9-2,-79-50-33 9,71 45-13-9,0 1 33 7,-1 1-8-7,2 0-22 8,-2 1 7-8,-1-1 6 8,2 0 22-8,-1 1-10 8,-1 1-38-8,-2 0-19 8,1-1 22-8,-1 1-3 8,-1-2-1-6,0 2-18 4,-3 0-4-6,-4 1-12 8,3-1 10-8,-5 1-11 8,3-2-14-8,-4 1 37 9,3 1-9-9,-3 0-17 7,3 0 4-7,-2 0 15 9,1 0 1-9,2 0-30 8,-2 0-1-8,-1 3 1 7,3-2 11-7,3 3-10 8,0-2 10-8,-1 1-11 11,1 0-1-11,2 2 0 5,-1 0 11-5,1 0-12 8,1 0 0-8,0 2-2 8,0-1 0-8,-1 0-10 8,1 3 8-8,-2 0 1 8,0 0-9-8,-4 1 11 9,4-2 1-9,-3 3 1 7,0 0 1-7,-2 1 13 8,-1 0 1-8,0 0 6 8,1 1-9-3,3 0 2 1,0 0-2-6,1 1-11 5,0 0 1-5,1 2-3 8,0-1 0-3,0 3 1-2,2 0 1-3,0 3 0 9,-1 1 0-9,4 1 17 7,-2 1 6-3,-1 1-6 0,3-1 7-4,0-1-24 8,0 1-1-8,1-2 2 8,1-1 22-8,-2 2 0 9,1 1 3-9,2-2 7 7,-2-2 2-5,2 1-12 4,3-2-23-6,1 0-1 8,1 1 2-8,-1-2 10 8,3-1-11-8,0 1 1 8,0 0 16-8,3 0-4 0,0-2 4 7,2 0-1 2,0 2 1-9,2-2 12 8,-2 1-12-8,1-2-7 0,-1 1-9 7,1-1-3 2,1 0 1-9,0-1 0 8,1 2 18-6,-1-2 6-2,3 2 8 5,-1-2-14 4,-1 2-7-9,3-4-10 8,1 3 1-8,0-4 16 0,2 2 0 7,1-1-4 2,0-1 0-9,4 1 10 8,0 1 9-8,5-2 12 0,2 2 0 8,-1-2-3 0,2 0 0-8,2-3-3 8,0 2-12-8,1-3 5 0,-1-2-5 10,0 2-4-4,-2-1-9-6,1-1-11 8,-1 0-1-8,-1 0 15 0,0-1-6 7,1 2-10-7,-4-2 0 9,2 2 0 0,-5-1 0-9,2-2 17 0,-1 2-4 7,0 0 0-7,0-3-12 7,2 1 25 2,4-1 2-9,1-1 4 0,1 1 11 13,4-2 10-11,1 0 6 1,1-3-6 4,1-2-19-7,2 0-12 0,2-3-6 11,-1 0 4-11,-2-3 5 4,2 2-15 4,-3-1 0-8,-4 0 0 0,-2 2-10 7,-4 0 13-7,-1-1-11 8,-2 2 14 1,-2 2-3-9,-3-2-3 0,0 0-9 7,-2 1 12-7,-3 2-12 8,2-1 9 1,0-1-9-7,0 1 0-2,1-1 9 5,1-2 1-5,2-3 2 8,-2 3-14-8,3-4-1 8,2 1 0 1,-2-3 1-9,5-3 2 0,-2 1 0 7,1-2 0-7,0 0-1 8,-3 3 0-8,0-2 0 8,-1 0-1-8,-4 0 1 8,1 1 1-8,-2-1 0 8,-1 2 12-8,-3 1-3 8,-1-2 0-6,-2 3 3 4,-1-1 0-6,-1 1-3 8,-3 1-10-8,0-2 14 9,-1 1-4-9,-1 2-11 8,-1-1-1-8,0-1 1 8,0 2-1-8,0-2 0 7,0 0 0-7,-4 2-15 8,1-2 13-8,-2 0-14 9,2 2 14-9,-1-1 1 7,1 1 1-7,-1 1 3 9,0-1 0-8,2 0-3 5,-2 0 0-6,0 0 0 8,-1-3-1-8,1 0-1 9,-3 0-10-9,1 0 9 7,-1-2 0-7,-1 2 0 8,1 0-18-8,-3 0 3 8,2 0 16-8,0 1-13 9,-2 0 13-9,3 0 1 7,-2 2-1-7,2-1 2 8,-3 0 0-8,2 2-2 11,-3 0-10-11,-1 1-6 5,1 0-4-5,-2 1 21 8,-1 0 0-8,2-1 0 9,-2 3-1-9,2-2-10 7,1 3 9-7,-1-1-9 8,2 0 9-8,-2 1-12 8,0 0-3-8,0-2 15 8,1 2 0-8,1 1 2 8,-1-3 1-8,0 1 2 8,2-1-2-8,-1 0-1 9,-1 0-1-8,1 0 1 6,2 2-1-7,-3-1 1 7,2 1 1-7,-2-2-2 8,-1 2-10-8,1 0 9 9,-2-2 3-9,1 3-1 8,-1-2-1-8,-1 1-1 8,1-1-9-8,-3-1 11 7,2 2 0-7,-4 0-2 8,4 1-18-8,-3 2 0 8,2-2 18-8,-1 3 0 8,3 0 0-6,-2 0-9 4,2-1 9-2,-2 2-10 0,1 0 10 0,0 0 1 0,0-1 0 0,-3 1 1 0,0 0 0 0,-3 0 0-4,-2-1-1 3,-3 1 2 7,0 0 0-10,-1-1 2 7,1 0 14-7,3 0-4 0,2-1-11 7,0 2 1 2,1 0-2-9,4 0-1 9,0 0 1-8,4 0 0-1,1 0-3 5,1 0-16 4,-4 0-5-9,6 3 3 9,-4 0-3-9,3 0 2 0,-1 2 1 6,2-1-3 3,1 1 6-9,0 0 2 9,0 1-5-9,1-1-28 0,1 1-54 7,-1-2-50 2,1 3-58-9,1 0-76 8,0 1-85-8,-2-1-113 0,-1 1-229 9,-1-4-559-3,-4 1-366-6</inkml:trace>
    </iact:actionData>
  </iact:action>
  <iact:action type="add" startTime="104317">
    <iact:property name="dataType"/>
    <iact:actionData xml:id="d22">
      <inkml:trace xmlns:inkml="http://www.w3.org/2003/InkML" xml:id="stk19" contextRef="#ctx0" brushRef="#br0">7267 13913 988 0,'0'0'583'1,"0"0"-271"0,0 0-225 7,0 0-57 2,0 0 44-9,0 0 56 0,0 0 6 7,0 0-36-7,0 0-45 8,5-2-13 1,-2 2-10-9,1-1-6 0,4-1 45 7,1-3 52-7,3 0 2 12,2 0-29-7,1-1-22-5,3-2-13 0,0 2 22 7,2-2-13-7,1 1-32 8,4 1-6 0,2 0 13-8,2-1-10 0,7 0 3 8,0-1-35-8,6 0 19 7,1 1-9 3,5 0 12-10,0 1-9 0,5-1 0 7,3 1 9-7,1-2 7 8,1 2 15-8,1 1-15 7,1-2-1-4,1 2-2 3,-2-1-7-6,0-1 6 8,-2-2-15-8,0 5 18 8,2-4 1-8,-4 2-17 8,1-1-2-8,0 2 15 7,-1-2-3-7,-1 0 3 9,0 1 20-9,1 2-7 8,-3-3-16-8,3 3-3 8,-2-2 15-8,3 2-15 7,-1-1 19-7,3-1-16 9,1-1 21-6,1-1-5 2,1 2-7-5,-1-2-22 7,-1 2 13-7,-1-1 6 8,1 2-28-8,-4 0 28 9,-2 0-30-9,-2 2 1 8,0 1 0-8,-4 0 0 7,0 1-1-7,-2 0 17 9,-1 0 6-5,-2 1-8 0,-3 0-14 0,-1 0 0 0,-2 0 10 0,-3 0-10 0,-3 0 1-1,0 0 0 2,-2 0 1-5,-2 0 36 8,3 1-16-8,1 0-21 8,2 0 16-8,1 2 9 8,1-1-28-8,1 0 1 8,-1-2 0-8,4 0 1 7,-2 0 13-7,3 0-13 8,3 0 0-8,-3 0 26 8,0-2-25-8,1 1-1 9,-3 0 1-9,1 0 18 8,-4-1-2-5,1 2-7 2,0 0 10-5,-4 0-22 8,4 0 3-8,-4 0 27 8,0 0 4-8,-5 0-31 7,1-1-2-7,-2 0 0 9,-2 0 12-9,-2-1 23 8,0 1-5-8,2 0 5 8,-2 0-2-8,1-2 3 7,4 3 2-7,-2 0-14 9,2 0-7-9,-2 0-3 8,1 0-14-5,0 0 0 2,-1 0-1-1,2 3 3 0,-2-1 13 0,1 1-13 0,3-1 12-4,-1 1-14 7,0-1 11-7,1 1 3 8,-1 1 1-8,0-2 11 9,-2 1-10-9,0-1-17 8,-3 1-1-8,0-1 1 8,1 0 18-8,-4 1-17 8,2-2 0-8,2 0 0 8,-2 0 2-5,0 1 25 2,2-1-14-5,-2 0-14 0,0-1-2 7,2 0 2 2,0 0 3-9,-2 0 15 8,2 0-6-8,-2 0-12 0,-2 0-1 7,0 0-2 2,-1 0 1-9,-2 0 0 7,1 0 0-7,-1 3-10 0,0 1 0 8,-1 0 11 1,2-1-1-9,-1 2 2 8,2 1 0-5,0 0 1-3,-1-1-1 4,3-1 0 4,-2-1 0-8,0-2 0 9,1 2 1-9,3-3 11 0,1 0 12 6,1 0-11 3,-1 0-10-9,5-3 0 8,-1-1-1-8,0 0 0 0,2 3 0 8,-3-4 0 1,-2 1-1-9,0 0-1 8,-3 2-2-8,1 0 2 0,-3 1 0 11,-1-2 12-11,1 2-10 4,-4-1 0 4,-1 1 0-8,-4-1 1 0,0 2 15 13,-2-1 3-13,0 1 1 3,-1 0-1 6,3 0-6-9,3 0 9 0,0 0 16 6,4 0-4-6,2 0-12 9,0 0-22 0,1 0 0-9,0 0 22 0,3 0-11 7,0 0-1-7,-4 0-12 12,0 0 1-7,-3 0-1-5,-2 0-1 0,-1 0-2 6,0 0 3-6,0 1 13 9,1 2 17 0,-2-2-15-9,-2 1-3 0,2 1-12 7,-4-1-2-7,1-1 2 8,-2 1 0 1,2 1 3-9,-2-2 9 0,2 2-10 6,-1-2 1-6,1 1 9 9,0 1 7-9,-1-1-4 8,4 1-12-5,-4 0-2 2,1-2-1-5,1 3-2 7,-1 1 2-7,-2-2 0 8,2-1-2-8,-1 2 2 8,0-1 0-8,0-1 18 9,-2 1-15-5,4-1-1 0,-1 1-1-4,-2 0 2 8,4-1 9-4,-5 1-11 0,1-1 0-4,-1-1-1 8,-1-1 0-8,0 3 3 7,-2-3 0-3,-2 0 9 0,1 0 0-4,-2 0 6 8,0 0 6-8,0 0 1 9,0 0-1-9,0 1 0 8,-3-1-9-8,1 0-15 8,1 0-1-8,-3 0-14 7,3 0-9-7,-2 0-6 9,1 0-10-9,-1 0-8 8,0 0 0-8,-2 0-4 8,-1 0-14-8,0 0-22 7,-1 0 0-3,0-1-21 1,1-2-25-5,-1 0-79 7,-2-2-108-7,3-1-111 8,-1-1-189-8,1-1-535 9,0-2-606-9</inkml:trace>
    </iact:actionData>
  </iact:action>
  <iact:action type="add" startTime="105874">
    <iact:property name="dataType"/>
    <iact:actionData xml:id="d23">
      <inkml:trace xmlns:inkml="http://www.w3.org/2003/InkML" xml:id="stk20" contextRef="#ctx0" brushRef="#br0">13200 13489 2760 0,'0'0'675'10,"0"0"-450"-9,0 0-178 8,0 0 32-4,0 0 132 0,0 0 77-4,0 0-59 0,0 0-99 7,0 0-62 2,3 1-13-9,-1-1 3 8,-1 0 7-8,1 0-7 0,-1 0-12 7,1 0-12 2,-1 0-7-9,-1 0-2 8,0 0-1-8,1 0-3 0,1 0-2 7,-1 2-7 2,2 1-10-9,2-1 16 8,2 2 0-4,1 1 1-4,1 0-16 3,2 3 0 6,0 0 12-9,2 3 15 8,-1 1 10-8,3 1-1 0,-1-1-35 7,-2 3 29 2,1-2-9-9,1 0 16 8,-2 0-38-8,-1 1 1 0,1-2 18 6,-3 1 9 4,2-5-27-10,-4-1-3 8,2 3-2-8,2-5 0 0,-2 0 2 12,1-1 0-12,-1-2 0 3,2 1-3 6,-2-2 0-9,-2-1 1 8,-1 2 0-8,-5-1 2 0,1-1 2 7,-2 0 13 2,0 0-2-9,0 0 5 8,0 2 0-8,0-2 0 0,0 0-15 7,0 0-3 2,0 0-15-9,0 0-3 8,0 1-3-8,1 2 12 0,2-2 9 7,-1 2 12 2,1-2-11-9,-2 2-1 8,-1-3 0-8,1 0-2 0,-1 0 1 6,2 3 0 4,-2-3-1-10,0 1-1 8,0-1 2-8,0 0 1 0,0 0 0 7,0 0 1-7,0 0 0 8,0 0 0 1,0 0 2-9,0 0 0 0,0 0 0 7,-3 0 12-7,2 1-3 8,-4 0 6 1,-1 0-3-9,-5 3 6 0,-1-1-8 7,-2 1-11-7,-2 0 16 8,-4-1-6 1,0 3-11-9,-6-1 0 0,-2 2 0 7,-3 2-1-7,-4-2 2 8,2 1-2 1,-6 1 0-9,2 0 0 0,-2 1-1 7,1 1-1-7,1-2-1 8,5-1-9 1,2 2 10-9,5-1-10 3,2-2-25 1,3 1-57-4,6-2-9 8,1-1 15 1,4 0-31-9,5-2-67 0,1 0-78 7,1-1-60-7,2 1-60 8,0-2-47-8,0-1-124 7,5 0-238-7,2 0-671 8,3-6 679-8</inkml:trace>
    </iact:actionData>
  </iact:action>
  <iact:action type="add" startTime="131304">
    <iact:property name="dataType"/>
    <iact:actionData xml:id="d24">
      <inkml:trace xmlns:inkml="http://www.w3.org/2003/InkML" xml:id="stk21" contextRef="#ctx0" brushRef="#br0">7472 7164 466 0,'0'0'1236'5,"0"0"-759"0,0 0-199 1,0 0-97-5,0 0-7 7,0 0-7-7,0 0-19 8,0 0-46-8,6 3-29 8,-2-3 4-8,2 1 56 8,3-1 38-4,2 3-60 0,1-3-48 0,2 1-16 0,2-1-13-4,1 0-12 8,2 0 10-8,1 0 8 8,4-1 8-8,1-3-13 8,1-2 2-8,4 1-6 9,2-1-12-9,5-1-17 7,1 0 1-7,4-2-1 8,2 0 17-8,2-3-18 8,3 1 1-8,1-2-2 8,-2-1 2-8,-1 0 1 8,0 0 0-8,-1-2 13 8,2 1-4-8,-3-4 4 8,-1 1-13-8,1-2 0 8,2 1-1-8,-3-2 14 8,0-2-4-8,-2-2-10 9,-1-1 14-9,2-2-4 7,-4-1 1-7,1-2-11 8,0-2 10-8,-4 0-9 8,-3-1 10-8,-1 1 5 8,-6 0-5-8,-2 2 2 8,-6 2 4-8,-1 1-7 8,-5 0 19-8,-5 3 3 8,-4-1-3-8,-3 2-6 9,0 2 24-9,-2-1 13 7,-5 4-7-7,-3-3-9 9,-4 3-1-9,1-2-45 7,-5 1-9-7,2 1 9 8,-1 1 49-8,-2-2-34 8,-2-2-15-8,-4 1-27 8,1-1 27-8,-1-1 1 8,1 1 26-8,-1 3-12 8,-2 0-15-8,1-1-23 8,0 2 2-8,0 2 17 8,-4-2-26-8,-2 3 8 8,-4 0 7-8,0 2 0 9,-3 1 11-9,-1 0-23 7,-6 2 5-7,-2 3 7 10,-1 2 0-10,-3-1 15 6,2 3 1-6,-5 1 1 8,-1-1-2-8,1 3-13 0,-4 0 1 7,1 0 10 2,-1 3-10-9,2 1 12 8,0 1-1-4,4 1 0-4,2 0-1 8,3-1 1-4,3 2-1-4,-1-1-2 9,4 1-8-9,0-1-3 0,5 0 15 6,1 0 0 3,1-1 0-9,2 1 1 8,1-1 1-8,-1-1-2 0,3 0 2 7,-2 1 0 2,0 0 0-9,2 0 1 8,1-1-2-8,-1 2-1 0,0-1-12 7,1 0-4 2,2 0 13-9,-1-1-9 8,1 1 9-8,0 0 3 0,1 1-1 8,-3 1 1 0,3 1-22-8,-3 1 8 8,2-2 14-8,-2 4 3 0,3-1-2 7,-1-1 0-7,-1 3 0 8,1 0-1 1,0 3 0-9,0-1 0 0,0 1-1 7,1 1 0-7,2 0 0 8,-1 1-2 1,2 2-10-9,-2 0 12 0,2-1 0 7,2 1-1-7,1-1-1 9,1 0-15-1,0 0 15-8,3-1-13 0,1-2 4 7,0 1 9-7,1 2 1 8,1-3-1 1,0 0-19-9,-2 2 19 0,2 1 0 7,-1 0 3-7,-1 0 1 8,1-1 11 1,0-1 1-9,-2 0-11 0,3 0 0 7,-3-1 10-7,2 1-11 8,-2-2 1-8,3-1-1 9,0 2 1-9,-2-2-1 7,5-2 0-7,-2 1 1 8,3-3-2-8,0 1-1 8,-1 1 1-8,3-4-2 8,0 2-1-8,-1 0 0 8,2 2-12-8,0 0-4 8,0 2-9-8,1 1 6 8,1 4 4-4,1 0 15 0,0 0-16-4,2 5 17 8,-1 1 2-8,1 1 1 9,-2 4 11-9,3 0-10 7,-1 1-2-7,1 1 3 8,0-1-1-4,0 0 0 0,0 1-2-4,0-1-1 8,1-2 1-8,5-1 1 8,-1 2 27-8,3-5-10 8,1-1-16-8,2-1-1 8,-1-2 0-8,6 0-1 8,-2-2 0-8,6 1 1 8,2-2 2-8,3 1 0 9,2-3-1-9,6 1 19 7,2-2-8-7,1 0 2 8,7 0-3-8,0-2 1 8,3 4 24-8,2-3-25 8,1-1-12-8,-1 1 0 8,-1-1 0-8,-1-2 0 8,-3 0 0-8,-1 0-12 8,-3 1-4-8,0-3 4 8,-5 2 11-8,1-2-2 8,0-2-9-8,-2-1 12 9,3 1 1-9,1-1 17 7,1-2 7-7,2 0-24 8,5-2 30-8,1-1-13 8,7-1 10-8,6-6 6 8,5-2-6-8,3 0-10 8,6-1-18-8,4-3 1 8,3 0 21-8,-1 1-22 8,0-3-1-8,-1 1 1 8,-4-2 0-8,-3 2 1 8,-3 1-1-8,-6-3 1 9,-7 4 1-9,-6-2-1 7,-3 1-1-7,-8 2 0 8,-7 0 1-8,-3 0 0 8,-5 3 23-8,-6-2-8 8,0-2 11-8,-5 0 13 8,-1-1-3-8,-2 1-9 8,-2-1-10-8,-1-1 3 8,1 2-5-8,-4 3 5 8,-2 1-9-7,1 3 0 6,-2 2-9-7,0 1-1 8,1 2-2-7,-1 0-13 6,0 0-11-3,0 0-7 0,0 0-2-4,0 0-7 8,0 0 6-8,0 0 3 8,0 0 10-8,0 0 6 0,0 0 2 7,0 0 10 2,0 0-12-9,0 2 13 8,0-2-1-8,0 0-10 0,0 0 11 12,0 0 2-8,0 0 1-4,0 0 15 8,0 0-1-7,0 0 7-1,0 0 2 6,0 0 4 3,0 0-7-9,0 0-2 8,0 0-4-8,0 0 3 0,0 0-2 7,0 0-4 2,0-2-10-9,0 2-2 8,0 0 0-8,2 0-15 0,-1 0-16 7,-1-1-39 2,2-2-56-9,2 2-84 8,2-1-113-8,7-4-215 0,1 2-260 9,-1-1-821-2</inkml:trace>
    </iact:actionData>
  </iact:action>
  <iact:action type="remove" startTime="140587">
    <iact:property name="style" value="instant"/>
    <iact:actionData xml:id="d25" ref="#d0"/>
    <iact:actionData xml:id="d26" ref="#d1"/>
    <iact:actionData xml:id="d27" ref="#d2"/>
    <iact:actionData xml:id="d28" ref="#d12"/>
    <iact:actionData xml:id="d29" ref="#d13"/>
    <iact:actionData xml:id="d30" ref="#d14"/>
    <iact:actionData xml:id="d31" ref="#d15"/>
    <iact:actionData xml:id="d32" ref="#d16"/>
    <iact:actionData xml:id="d33" ref="#d17"/>
    <iact:actionData xml:id="d34" ref="#d18"/>
    <iact:actionData xml:id="d35" ref="#d19"/>
    <iact:actionData xml:id="d36" ref="#d20"/>
    <iact:actionData xml:id="d37" ref="#d21"/>
    <iact:actionData xml:id="d38" ref="#d22"/>
    <iact:actionData xml:id="d39" ref="#d23"/>
    <iact:actionData xml:id="d40" ref="#d24"/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6:22:36.2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19">
    <iact:property name="dataType"/>
    <iact:actionData xml:id="d0">
      <inkml:trace xmlns:inkml="http://www.w3.org/2003/InkML" xml:id="stk0" contextRef="#ctx0" brushRef="#br0">7009 3738 1860 0,'0'0'279'10,"0"0"-227"-9,0 0-26 8,0 0 22-8,0 0 46 7,0 0-19-7,0 0 86 8,0 0 23-8,0 0 5 9,0 0-19-9,-30 0-13 8,26 0-4-8,4 0-14 8,-3 0-12-8,0 0-14 8,0 0-12-8,0 0-32 7,0-1-12-7,-3 1-4 0,2-3-21 8,0 1-4 2,-2 1 3-10,2 0 0 6,4 1-3-3,-2 0 3 0,2-1 3 0,0-1-3-3,0 1 7 10,0 1-29-4,2-1-9-6,-1 1-37 7,4-3-13-7,2 2-25 0,3-1-6 8,4 1 75 0,9-3 6-8,6 2 0 9,3-2 0-9,4 3-2 0,3-2 0 7,1 2-1 2,2 1 1-9,2-2 2 7,3 2 0-7,-1-1 0 0,0 1 15 8,0-1-15 0,0-2 0-8,0 2 0 9,-1-3 0-9,-1 2 13 3,0-3-10 0,-4 0 0 6,3-1-3-9,-1 0 3 9,2 0 15-9,0-1-18 0,1 1 0 6,2-1 1 3,0 2-1-9,0 1-2 8,-4 0-1-8,0 1 0 0,-2 3-16 7,-2-1 3-7,-2 1 15 9,-1 0-2 0,-4 0 0-9,3 1-12 0,-4 2 15 6,1-1 1-1,0-1 2-2,-1-1-2 6,3 0 0-9,0 0 2 0,-1 0 9 7,2 0-10-7,2 0-2 9,-1 0-11-1,-1-1 11-8,3-1 1 0,-2 1 0 8,2-1-1-8,1 1-13 8,0 1 12 1,-1 0-1-9,-2 0 0 0,1 0 2 6,-4 0-2-6,-1 0 1 8,1 0 1 1,-4 1 0-9,3 1 2 0,-4-1-1 8,3-1 0-8,-3 2-1 7,3-2 0-7,-2 1 0 8,2 0 0-8,0-1 1 9,2 0-1-9,1 0 1 8,1 0-1-8,4 0-2 8,0 0 1-8,3 0-1 8,0 0-1-8,-2 0-13 8,6 0 15-8,-3 0-11 8,3 0 11-4,-2 0 0-1,0 0 0-3,-2 0-1 9,0-2 2-9,1 0 1 8,-4-1 0-8,0 0 1 8,-2-1 1-8,-1 0-2 7,-3 1-1-7,1-2 1 9,-3 3 1-6,0-3 0 0,-3 2 0 4,-3 0-2-3,-5 2-3-4,-1 1-25 7,-5 0 25-1,1 0 1-4,-7 0 0 2,0 0-1-1,-2 0-1-3,0 0 1 8,-3 0 1-8,0 0 2 9,2 0 13-9,-2 0 12 7,2 0 3-7,4 1-3 8,-2-1 9-8,2 2-6 8,1-1-3-8,1 1-22 9,-2-1 0-9,4 0-1 7,-3 1 0-7,-1 0 0 9,-2-1-1-9,-2 1-1 7,0 0-1-2,-4 0-12-1,1-2-34-4,-2 0-59 7,0 1 2-7,0-1-12 8,0 0-36-8,-5 1-53 9,0 0-120-9,-7 2-163 8,-2-2-487-8,-5-1-485 7</inkml:trace>
    </iact:actionData>
  </iact:action>
  <iact:action type="add" startTime="6890">
    <iact:property name="dataType"/>
    <iact:actionData xml:id="d1">
      <inkml:trace xmlns:inkml="http://www.w3.org/2003/InkML" xml:id="stk1" contextRef="#ctx0" brushRef="#br0">19701 3571 2421 0,'0'0'409'10,"0"0"-409"-9,0 0-345 8,0 0-124-8,0 0 160 7,0 0 222-7,0 0 73 8,0 0 14-8,0 0 62 8,0 0 49-8,50 20-30 9,-39-19-10-9,-4 0 11 7,1-1 15-7,-3 0 29 9,-2 0 1-4,1 2-8-3,-2-2-19-2,-1 0-19 8,-1 0-13-8,2 0-20 9,-1 0-13-9,2 0-9 7,1 0 13-7,2 0 9 8,0 0-3-8,5 0 12 9,-2 0-18-9,4 0-7 8,3 0 29-8,2 0 25 7,0-3 16-3,2 0-38 0,1 0-17 0,1 1-24 0,0-1-11 2,-1 0-8-4,0 2-4-2,0-1-12 9,-1 2-1-9,-1 0 10 7,1 0-13-7,2 0-6 8,-2 0 9-8,0 3 10 9,2 1-16-9,0 0 19 7,2-1 3-7,2 1-2 8,1 1 15-8,2-2 4 9,1 0-20-9,1 0 0 8,0 2 0-8,1-1 0 8,1-1 1-3,1 1-1-2,0 1 13-3,1-2-11 8,-2 1 0-8,0-2 1 8,0 2-2-8,2-2 3 7,-4 1-3-7,2-3 24 9,-2 2-12-9,2-1 15 8,-1-1-9-8,2 0 0 0,-1 0 0 7,2 0 0 2,1-1-17-9,0-1-2 7,1-1-1-7,2 2-2 0,-2 0 3 8,2 1-2 1,2-1 0-9,0 1-11 7,1 0 10-7,2 0 1 9,-1 0 2-9,2 0-2 8,-2 3-11-8,1 2 13 7,2 0 0-7,-2 0 2 8,2-1 0-8,-2 1-2 8,2 0-1-8,1 0 1 8,2 0 0-8,2-2 13 8,1-2-10-8,5 2 19 0,5-3 4 8,2 0 5 1,4 0-2-9,3 0-1 8,1 0 16-4,6 0-9-4,0-3-4 3,1 2-27 5,-2 1 10-8,-2 0-14 0,-8 0-3 8,-2 0 1-8,-6 3-11 8,-3-1 13 1,-6 2 0-9,-2-3 0 0,-1 2 2 7,-3-1 0-7,0-2-1 8,-3 3-1 1,1-2 1-9,0 2 11 7,3-2 7-7,1 0 22 0,3 1-10 7,1-1-28 3,2 0 9-10,4 2-9 7,0-1-1-7,1-1 1 0,1 1 19 8,5-2-6-8,-1 1-16 8,-1-1 3 1,1 0-1-9,2 0 0 0,-4 0 0 6,-2 0-2-6,2 0-1 9,-6 0-2 0,-1 0-12-9,-2 0 13 4,-4 0-24-1,-3 0 1-3,-3 0 10 8,-5-1 13 0,-2-1-2-8,-3 1 4 0,0-1 0 8,-3-1 3-8,3 1-3 8,-1-2 0 0,2 1 2-8,1 0 1 0,2 1 12 7,1-1-2-7,2 2-10 8,0 0 0 1,4 1-3-9,2 0 1 0,2 0 15 8,6 0-3-2,3 0 5-4,1 1-16 6,5 4 0-8,1-1 9 0,2 1-9 7,1 0 12-7,-1 0-13 8,-1 1 1-8,-1-1 0 8,0-1-1-8,-4 0 1 8,-5-2-2-8,-1 1 0 9,-5-2 0-9,-5 0 1 8,-3 0-1-8,-7 1 1 8,-2-2 2-8,-4 0-3 7,-3 0 16-7,0 0 3 9,-4 0-1-9,1 0 17 7,-1-3 21-7,4 1-13 9,0-1-8-9,4 0-17 8,2-2-15-8,4 3 10 8,6-2-11-8,3 0 10 7,9 0-10-7,3-1-1 8,5 3 1-8,3-1 16 8,3 2-18-8,2 1 0 9,-2 0-15-9,-1 0 13 8,1 0-1-2,1 2-24-4,-5 1-8 2,-2 1-8 0,-4-1 18-4,-5 2 22 8,-5-3 2-8,-6 1 1 8,-8-2 0-8,-9-1 15 7,-5 0 13-7,-3 0 19 8,-2 0 18-8,0 0 10 8,4-3-4-8,0 0-16 8,5-3-24-8,4 2-3 8,3-2-16-8,6 2-12 8,5-1-2-2,3 0-10-4,6 1 9-2,2 0-16 8,3 2 1-8,1 0 17 8,6 1-12-8,-1 1 12 9,-2 0 0-9,0 0-1 8,0 0 0-8,-1 3-9 8,1 1 11-8,-1-2 2 7,-2 2-2-7,0-2-2 8,-2 0 2-8,-3 0 3 9,-3-1-3-9,-6 1 0 7,0-1 0-1,-6-1 3-6,-3 0 16 2,-3 0-1 6,0 0 10-8,1-1-3 8,-2-2-13-8,4-2-11 0,4 1 0 13,1 1 0-9,3-3 18-4,3 3-19 7,3-2-1-7,5 2 0 8,7 0-15-8,5 2 15 8,9 0 0-8,2 1-2 8,1 0-22-8,1 0-6 0,-2 3 7 13,-1 2-4-9,-3 1-15-4,-1 0 40 8,-1 2-13-8,-5-2 4 0,-3 0 11 12,-3-3 1-7,-2 1 2-5,-7 0 1 7,-3-3 0-7,-6 2-1 8,-7-3 17-8,-5 0 12 0,-4 0 21 7,-2-2 7 1,0-3 5-8,-4-1-18 0,4-1-12 8,0 0 0-8,1-2-6 7,0 0-16 2,-1 1-11-9,2-1-1 8,-2 3-18-8,3-1-7 0,-1 1 3 8,3 0 1 0,2 0-7-8,2 1-5 9,2 4-1-9,6-2-10 0,3 3 17 7,-1 0 27 1,0 0-22-8,-2 1 4 9,2 2-7-9,-6 1 25 0,-7-1-1 7,-3-2-15 2,-9 2 16-9,-6-2 2 7,-5-1 2-7,0 0 30 0,-3 0 3 8,0 0 9 0,0 0-9-8,0 0-37 8,-3 1-13-8,1-1-25 0,1 0 1 7,-1 0-18-7,2 1-4 9,0-1 0-1,0 1-6-8,2 1 0 0,4-1-16 7,2 3-70-7,9 0 76 9,6 3 59-1,9 1-34-8,9 0-136 5,3 0-296-2,5-3-600-3,-5-4-662 8</inkml:trace>
    </iact:actionData>
  </iact:action>
  <iact:action type="add" startTime="13328">
    <iact:property name="dataType"/>
    <iact:actionData xml:id="d2">
      <inkml:trace xmlns:inkml="http://www.w3.org/2003/InkML" xml:id="stk2" contextRef="#ctx0" brushRef="#br0">10971 11216 1680 0,'0'0'698'9,"0"0"-379"-8,0 0-155 8,0 0-16-8,0 0 44 8,0 0 9-8,0 0-45 8,0 0-55-8,0 0-25 8,0 0-4-7,0-2 13 7,2 2 12-8,-1-3 14 8,-1 3-5-8,0-1-6 8,2 1-1-8,-2 0-3 0,0 0-6 7,0-3-16 1,0 0-19-8,0 1-30 9,0-2-25-9,0-1-14 0,0-2 13 12,0 1 0-8,0-1 2-4,-3 0-1 7,-5-1 0-7,-3 0-3 0,-8 4-31 9,-2 0-9-2,-7 1-22-7,-1 3 1 8,-7 0 11-8,0 4 11 0,0 3 41 7,-1 4-11 3,3 1-13-10,1 2-49 8,4 2 24-8,5 1 19 0,8 0 3 7,5-2-6 1,6 2-19-8,5-3-14 9,3 1-5-9,7-1 57 0,8-1 14 6,3 2 2 5,5-4 11-11,2-2 19 6,6-2 10-6,2-2-2 0,3-1 17 8,1-4-9-8,2 2-32 12,-3 1-5-8,-1 1-10-4,-7 1-12 8,-3 1-16-8,-7 1 6 0,-3 4-9 8,-6-2 3 0,-6 1-13-8,-3 3-10 0,-3 3 20 8,-1 1 30-8,-12 2 1 8,-6 1 22 2,-5 3-10-10,-7 0-10 6,-5-3 14-6,-3 1-14 0,-4-2-2 7,0-1-1 3,-3-1-21-10,1-4 22 0,4-3 2 6,3-2 1-6,3-4 29 8,5-2 19 1,7-2-23-9,7 0-16 0,6-2 7 12,4-5-19-12,6-1-79 3,4-3-85-3,8-4-142 9,8-2-76-5,6-2-64 1,6-2-210-5,2-1-661 7</inkml:trace>
    </iact:actionData>
  </iact:action>
  <iact:action type="add" startTime="13946">
    <iact:property name="dataType"/>
    <iact:actionData xml:id="d3">
      <inkml:trace xmlns:inkml="http://www.w3.org/2003/InkML" xml:id="stk3" contextRef="#ctx0" brushRef="#br0">11219 10746 435 0,'0'0'2150'1,"0"0"-1763"8,0 0-249-8,0 0 15 7,0 0 114-7,0 0 55 10,0 0-92-10,0 0-131 6,0 0-99-6,-26-46-47 8,25 54-18-8,-1 7 65 9,2 8 9-9,-3 5 63 8,2 3 28-8,-1 6-10 7,2 1 18-7,0 5-15 9,0 2 0-9,5 4-19 7,2-1 24-7,0 4-9 9,3-2-37-9,-1-2-15 7,4-3-25-7,-2-1-2 10,1-5-8-10,-1-1-1 7,-2-5 1-7,1-3-2 7,-3-3-14-7,-1-2-7 8,0-6-4-8,-2-4-21 8,-2-1-58-8,-1-4-44 8,-1-2-37-8,0-2-29 8,0-3-56-8,-3 0-79 9,-7-2-77-9,1-1-146 7,-6 0-730-7</inkml:trace>
    </iact:actionData>
  </iact:action>
  <iact:action type="add" startTime="14270">
    <iact:property name="dataType"/>
    <iact:actionData xml:id="d4">
      <inkml:trace xmlns:inkml="http://www.w3.org/2003/InkML" xml:id="stk4" contextRef="#ctx0" brushRef="#br0">11134 11410 2977 0,'0'0'619'12,"0"0"-535"-11,0 0-83 6,0 0 42-6,0 0 55 8,81-49-26-8,-58 42-50 7,2-1-22-7,4 1 0 0,3 1-34 8,-2 1-139 0,2 1-110-8,-3 4-151 8,-2 0-288-8,-6 0-712 0</inkml:trace>
    </iact:actionData>
  </iact:action>
  <iact:action type="add" startTime="14462">
    <iact:property name="dataType"/>
    <iact:actionData xml:id="d5">
      <inkml:trace xmlns:inkml="http://www.w3.org/2003/InkML" xml:id="stk5" contextRef="#ctx0" brushRef="#br0">11840 11278 3164 0,'0'0'550'1,"0"0"-465"8,0 0-47-7,0 0 25 6,0 0 31-7,0 0-94 0,0 0-3 6,0 0-95-6,-88-44-21 9,69 45-4-1,-1 10 2-8,-4 1 48 0,-4 5 38 7,2 2 19-7,-1 4 0 8,3-1 4 1,2 0 12-9,5 2 0 0,1 0 35 7,6-2-10-7,5-3 1 8,4-1 2 1,1-4-25-7,3 0 1-2,7-5-2 5,4 0 0-5,2-6 33 8,6 0 28 1,2-3 45-9,6-6 11 0,4-9-18 7,3-2-54 2,-1-3-31-9,-1-3-16 8,-5-2-11-8,-7 7-4 8,-6-2 15-4,-8 4 26-4,-3 4 17 8,-6 4 5-8,0 1 15 3,-3 2 5-3,-4 1 32 11,-2 2-1-11,3-1-12 5,2 3-25-5,3 0-22 8,-1 0-40-8,1 0-31 8,1 0-62-8,0 5-21 8,0 1 58-8,0 6 28 8,0 1 3 1,4 1 6-9,5 2 16 0,2 2 0 7,1-2-25-7,3 4-16 8,1-2-15-8,3 0-67 8,-1-1-97-4,2-2-148 3,-2-1-189-7,-2-3-226 6,0-4-626-6</inkml:trace>
    </iact:actionData>
  </iact:action>
  <iact:action type="add" startTime="14908">
    <iact:property name="dataType"/>
    <iact:actionData xml:id="d6">
      <inkml:trace xmlns:inkml="http://www.w3.org/2003/InkML" xml:id="stk6" contextRef="#ctx0" brushRef="#br0">12281 11297 2843 0,'0'0'1007'1,"0"0"-859"8,0 0-147-8,0 0 24 7,0 0 82-7,0 0 21 9,0 0-72-9,0 0-56 10,0 0-128-8,-79-24-13 2,69 36 59-4,-3 2 42 8,-2 5 24-8,2 0 14 10,-3 4 1-10,3 2 1 6,-2 0 1-6,2 1 21 7,1 0 25-3,5-3-6 1,4-1 16-5,3-3-16 7,0-3-29-7,6-1-11 8,5-3 2-8,5-3 25 9,4-4 0-9,6-5 16 8,0 0 18-8,6-3-62 8,2-7-31-8,1-4-115 8,0-1-75-8,-4-4-63 8,-2 0-167-7,-7-3-254 6,-5 2-709-7</inkml:trace>
    </iact:actionData>
  </iact:action>
  <iact:action type="add" startTime="15254">
    <iact:property name="dataType"/>
    <iact:actionData xml:id="d7">
      <inkml:trace xmlns:inkml="http://www.w3.org/2003/InkML" xml:id="stk7" contextRef="#ctx0" brushRef="#br0">12467 10699 2932 0,'0'0'535'1,"0"0"-535"8,0 0-150-8,0 0 150 0,0 0 144 9,-46 72-10-2,42-40-74-7,1 7 6 8,3 4 41-8,0 3 0 0,6 3 38 7,5 0-51 2,3 3 3-9,3-2-14 8,2-2 7-8,3-4-62 0,2-2 28 7,-5-2-22 2,1-5-13-9,-1-4-19 8,-6-5-2-8,1-2 2 0,-8-3 1 7,-1-3-3-7,-4-5-19 11,-1 0-27-5,0-1-50-6,-7 0-22 0,-5-1-35 7,2-2-45-7,-3 2-60 8,2-5-151 1,-1-1-243-9,1-4-570 0</inkml:trace>
    </iact:actionData>
  </iact:action>
  <iact:action type="add" startTime="15537">
    <iact:property name="dataType"/>
    <iact:actionData xml:id="d8">
      <inkml:trace xmlns:inkml="http://www.w3.org/2003/InkML" xml:id="stk8" contextRef="#ctx0" brushRef="#br0">12822 11165 840 0,'0'0'1593'1,"0"0"-1171"7,0 0-294-7,0 0-22 11,0 0 54-8,0 0 82 0,0 0-52 5,0 0-70-8,0 0-32 2,0 0 3 4,17-23 1-6,-22 24-11 8,1 3-25-8,-4 0-34 8,-4 6-3-8,-7 2 6 10,0 4-22-7,-8 3 9 4,1 2-10-7,0-1-2 3,-1 2 0-3,1 0-3 9,3 0 0-9,1-1 1 8,5-2 2-8,5-2 0 8,5-4-1-8,6-2-27 11,1-2 3-11,0 0 16 5,8 0 9-5,4 0 40 7,7 1 38-7,7-4 34 9,5-1 20-9,5-3-5 8,3 0-14-8,4-2-14 7,-1 0-26-7,-6 0-21 8,-2 0-28-8,-10 0-23 9,-4 0-1-9,-8 0-3 8,-5 1-27-8,-3 1-1 7,-4-1 7-3,0 0 11 4,0 1 1-8,0 0-6 5,0 1-4-5,0 3 22 8,-4-1 0-8,4 0-2 8,-3 2-25-8,3-3 2 8,-1-1 7-8,1-2 0 8,0 1-4-8,0-2 19 8,0 0 3-8,0 0 10 8,0 0-7-8,1 0 10 8,2-3 2-8,2 0 9 9,1-2 7-6,2-1-28 0,-3 0-3 1,1 0 0 0,0 2 1-4,-3 3 14 13,-3 0 13-13,0 1-7 4,0 0-21-4,0 0-48 8,-2 0-90-8,-2 0-37 8,-2 0-14-8,-1 1-28 8,-2 0-119-8,-6-1-327 9,0 0-692-4,-2 0-484-4</inkml:trace>
    </iact:actionData>
  </iact:action>
  <iact:action type="add" startTime="16358">
    <iact:property name="dataType"/>
    <iact:actionData xml:id="d9">
      <inkml:trace xmlns:inkml="http://www.w3.org/2003/InkML" xml:id="stk9" contextRef="#ctx0" brushRef="#br0">10513 12073 713 0,'0'0'756'1,"0"0"-123"7,0 0-154 2,0 0-105-6,0 0-32 0,0 0-43 0,0 0-53 0,0 0-39 1,0 0-25 4,0 0-48-5,17-5-23 0,-4 1-6 1,10-1 31-4,10-4 14 6,12-1-15 2,11-2-25-8,13-2-22 0,12-2 4 7,18 1 11-7,11-2-24 8,14-1-15-8,10 2-34 8,7-2-6 1,8 1-24-10,2 2-2 4,2-1-13 2,-1-1 3-5,-2 2 9 8,-5-1-24-8,-4 1 12 8,-12-1 12-8,-8 1 1 8,-14 1-32-8,-12 0 22 8,-18 2 12-8,-14-2 20 8,-13 5 14-8,-18 0 47 8,-9 3 41-8,-8 3 8 8,-10 1-13-8,0-1-5 8,-4 3-4-8,-1 0-26 12,0 0-25-12,0 0-24 4,0 0-12-4,0 0-20 8,0 0-1-8,0 0-15 8,0 0-6-8,0 0-6 8,0 0-9-8,0 0-18 8,0 0-7-8,0 0-2 8,0 0 0-8,0 0 15 8,0 1 26-8,3 2 22 8,0-2 0-8,-2-1 0 8,1 0 2-8,-2 0 13 13,0 0 4-13,0 0 2 3,0 0-9 1,0 0-9-4,0 0 9 0,0 0-10 14,0 0 0-11,0 0-2-3,0 0-1 0,0 0-14 0,0 0 0 12,0 0-3-12,0 0 3 0,0 0-1 13,0 0-5-13,0 0 6 0,0 1-6 12,0-1 3-12,0 0-9 0,0 0-4 13,0 0-2-8,0 0 0-5,0 0 0 0,0 0-10 12,0 0-14-12,0 0-49 0,1 0-73 0,2 0-62 12,1 0 6-12,-1 0-97 0,0 0-159 13,-3 0-460-13,0 0-603 0</inkml:trace>
    </iact:actionData>
  </iact:action>
  <iact:action type="add" startTime="20028">
    <iact:property name="dataType"/>
    <iact:actionData xml:id="d10">
      <inkml:trace xmlns:inkml="http://www.w3.org/2003/InkML" xml:id="stk10" contextRef="#ctx0" brushRef="#br0">2765 13376 403 0,'0'0'509'10,"0"0"-219"-9,0 0-92 8,0 0 1-8,0 0 25 7,0 0-23-7,0 0-45 9,0 0-68-5,0 0-43 0,0 0-45-4,0 0-21 7,0 0-4-7,0 0-5 9,0 1-12-8,-1 2 2 5,1-1 40-6,0 2 59 8,0-1-14-8,0 1-32 9,0-2-13-9,0 1-16 8,0-1-4-8,0-2 20 7,1 3 0-7,-1-2-15 8,1 0 13-8,1 1 2 9,-1 0 3-9,1 1-2 7,-1 0 2-7,1 0-1 8,1-1-2-8,-2 0 16 8,-1 1-15-6,2-1 12 4,-1 0-11-2,-1-1-2 1,0-1 1-5,0 0 15 7,0 0 26-7,0 0 39 8,0 0 42-8,0 0-10 8,0 3-16-8,0-3-23 9,0 1-26-9,0-1-45 7,0 1-2-3,-1 0 25 1,1 1-26-1,-2 0 2 0,2-1-1 0,0 1 3 0,0-2-1-2,-1 0 32 4,1 0 7-6,0 0 6 7,0 0-3-7,0 0 16 0,0 0 15 8,0 0 10 1,0 0-15-9,0 0-11 8,0 0-15-8,0 0-10 7,0 0 9-7,0 0-3 8,0 0 10-8,1 0-13 9,1 0-10-9,-2-3-3 7,3 2-12-7,-2-2-11 8,3 1-1-5,-1-2 0 2,4 1 18-5,-1-2-16 9,1 1 13-9,2-2-15 8,-2 3-1-8,-1 1-1 7,0 0 0-7,-3 1-2 8,1 1-13-8,-3 0-6 8,3 0-3-8,-1 0 6 9,0 0 0-9,2 0 6 7,-2 0 1-7,1 0 8 8,-1 0 1-8,1 0-13 8,-1 1 13-5,1 2-19 2,-1 1-10-5,0 2-2 8,0-1 16-8,-2 2 18 8,2 3 0-8,-1 0-2 8,-1-1-11-8,1 3 12 8,-2-1-2-8,0 0-23 0,0-1 10 7,-5 2-6 2,-2-2-3-9,1 0-7 9,-4 0-10-9,2-2 7 0,0-1-6 6,-3-2 9 3,4-1 32-9,-1-2 0 8,1-2 92-8,-3 0-6 0,0-2-22 7,1-1-51 3,-1-3 6-10,3 1 35 7,0-2 3-7,2 1-13 0,3-1-19 7,-1-1 10 3,1 2-22-10,1 0 9 8,-2 1 19-5,3 0-19-3,0 0-7 3,0 0-11 6,0-1-1-9,4 1 9 8,1 0-12-5,-1-2 0-3,2 3-3 4,0-2-9 6,2 1-4-10,-1 1 3 7,1 1-3-7,-1 0-6 3,-1-1 0 1,2 2 0 0,-2 1-3 0,1 0 9 5,1-2 0-9,-2 3 13 0,2-1-16 7,-2 1-3-7,-2 0-13 8,-1 0-15 1,1 0-8-9,-1 1-5 0,0 3-10 11,-2 2-1-11,1 0 33 4,-2 1 39 5,1 3 2-9,-1 0 19 0,0 0-18 7,0 2-1-7,-1 1 0 8,-2-2-3 2,-3 1-21-10,-1-1 24 0,1-2 20 6,0 0-17-6,2-2-3 8,-2-3 16 1,4-1 0-9,0-3-4 0,1 0 17 7,-1 0 44-7,1 0 42 9,-4-3-90-7,1-5 4 3,1 0-26-1,-1-2 79 0,-2 1-44-4,3-1-6 8,0-2-13-8,2 0-17 9,1 1 17-9,0 1 0 7,0-1-18-7,0 3 11 9,3-2-10-9,1 3 1 8,2 1-2-8,-2 1-1 8,-1 1-12-8,-2 4-10 7,1 0-16-7,-1 0-13 8,1 0-15-5,1 0-10 2,3 5 60-5,0 2 13 8,2 2-19-8,-1 0 6 8,-1 1 14-8,0 1-11 9,1-1-6-9,-5 0 3 7,0 1-13-7,-1-3 1 9,-1 0 5-9,0 0 11 8,0-3 12-3,-1 0 3-5,-1-1 22 6,0-1 1-2,-1-1-1-4,0-2 17 8,0 0 37-5,0 0-25 2,2-1-29-5,-2-4-24 9,0-2-1-9,0 1 57 8,0-3-3-8,2 2-26 8,-1 0-26-8,1 0 11 7,1 1 9-7,0 1 10 8,0 0-7-8,0 2 9 8,0 0-2-8,0 3 2 8,0 0-21-8,0 0-13 8,0 0-41-8,0 0-9 9,0 0-13-7,0 0-3 4,0 2-13-6,0 1-13 7,0-1 9-7,0 1 45 8,0 0 19-8,1 1 17 9,1 0-20-9,-1-1 19 7,-1-1-16-7,2 1 15 8,-2-3-8-4,0 0 12 0,0 0 1 0,0 0 27 1,0 0 26-5,1 0 26 7,-1 0 8-7,0 0 4 9,2 0 15-7,-2 0 13 4,1 0-7-6,-1-1-15 7,0-2-39-7,1 3-25 8,-1 0-12-8,0-1-3 8,0 1 2-8,0 0-2 8,0 0-16-8,0 0 10 8,0 0-11-8,0 0 10 9,0 0-12-9,0 1 0 7,0-1-2-7,0 0-10 8,0 0 9-8,0 0-1 8,0 0 1-5,0 0 1 0,0 0 2 1,0 0 3 2,0 0 19-6,0 0-10 9,0 0 1-6,0 0-1 1,0 0 1-4,0 0-1 8,0 0 0-8,0 0-9 0,0 0 0 8,0 0-1 1,0 0-1-9,0 0-1 7,0 1 0-7,0 1 1 0,0-2 1 8,0 0 0 0,0 0 10-6,0 0-10 5,0 0 1-7,0 0 16 0,0 0-7 6,0 0-9 4,0 0 0-10,0 0 0 7,0 0-2-7,0 0 0 0,0 0 1 7,0 0 0 2,0 0 1-9,0 0 9 9,0 0-9-9,0 0 0 5,0 0 10 1,0 0-11-1,0 0 1-5,0 0-1 7,0 0-2-4,0 0-1-3,0 0-1 4,0 0-1-4,0 0 1 8,0 0 1 2,0 0-1-10,0 0 2 0,0 0 0 6,0 0 1-6,0 0 1 8,0 0 1-8,0 0-2 9,0 0-1-9,0 0-1 8,0 0-2-8,0 0-16 7,0 0-5 2,0 0-10-9,0 0-32 0,0 0-33 11,0 0-26-11,0 0-32 4,0 0-50 5,0 0-132-9,2 0-246 0,-1 0-494 7,1 0 95-7</inkml:trace>
    </iact:actionData>
  </iact:action>
  <iact:action type="add" startTime="24277">
    <iact:property name="dataType"/>
    <iact:actionData xml:id="d11">
      <inkml:trace xmlns:inkml="http://www.w3.org/2003/InkML" xml:id="stk11" contextRef="#ctx0" brushRef="#br0">2847 13952 1364 0,'0'0'549'9,"0"0"-396"-8,0 0-152 0,0 0 64 8,0 0 116 1,0 0 26-9,0 0-91 8,0 0-74-8,0 0 3 8,0 0 48-4,0-6 26 0,0 6 3 0,-1 0-16 0,0 2-26 1,-2 0-20-5,-2-1-9 2,1 1-27 7,-2 4-24-5,-1-2-16 0,-2 1 3-4,2-1 0 8,3 0-15-8,-1 0 24 8,1-2-8-8,1-1 10 8,0 0 2-8,2-1 1 0,1 0 27 7,0 0 20 2,0 0 9-9,0 0 1 8,0 0 21-8,0-4 13 0,0 1 15 12,0-2-35-8,0-4-68-4,0-1-4 8,1-1-10-8,2-1 10 0,1 0 3 7,1 2 26-7,-1-1 12 8,-1 2-1 1,0 3 4-9,0-1-9 0,1 4-24 7,-2 0-11-7,2 2-19 7,-4-1-15 3,1 2-16-10,1 0-10 0,0 0-3 7,3 0 19-7,2 3 22 13,2 1 22-9,4-1 0-4,-2 3 0 8,4 0-13-8,-2 1-2 0,1-2 2 7,1 1 11 1,-2-1-17-8,1 0 3 9,-1 1 15-9,0-2-1 0,-5-1 0 12,1 1-11-8,-4-1-3 0,0 0-15 0,-5-1-26 0,1 2 12-4,-1-1 7 3,0 2 28-3,-1 4 10 7,-6 0 48 2,-3 3-13-9,-3 3-35 0,-4 1-18 13,-3 0-14-13,-1-2-6 2,1 0 0-2,0-4 6 9,6-1 32-9,-1-3 13 8,5-3 25-8,6 0 26 8,1-3 43-8,3 0 23 8,0 0 9-8,0-3-23 8,0-3-12-8,0-1-76 7,3 0-28 2,1-5-2-9,1-1 1 4,1 1 1 0,3-4-1-4,0 1 1 8,0 1 1 0,-1 2 12-8,-1 4 2 0,1 1-2 7,-4 0-13-7,-1 3-2 9,1 2-17 0,-4 2-3-9,1 0-12 0,-1 0-11 6,0 0-8-6,0 0-23 9,0 0-40-9,0 2-20 8,0 0 10-8,0 2 56 8,0 1 42-3,3 0 28-2,-3-1 3-3,2 3 16 8,-1 0-6-8,-1 3-11 7,2-2 11-7,-2 3-11 9,1-1-2-9,-1 0-1 7,0-2-18-7,0 2 3 9,0-4 13-9,0 2-20 7,0-3 8-7,0-1 11 9,0-2 1-9,-1 1 3 8,-2-3 13-8,1 0 22 13,-2 0 35-13,-2 0-42 3,-1-2-28-3,-2-3-41 8,1-1 41-8,-5-1 13 8,3 0 0-8,1-1 25 8,-1-2 9-8,4 3 13 8,2-2 7-8,1 3-30 8,3-1-30-8,0 2-7 8,0-1-22-8,0 0 9 8,3 2-9-8,3 0 0 8,1-1 3-8,3 0 3 7,0 1 14-1,0 0-1-3,3-1 1-3,-1 4-17 8,-2-1 6-8,3 2-6 8,-5 0 0-4,1 0-3 0,-2 0 3-4,-1 2 17 8,-2 3-24-8,1-2-9 8,-2 2 13-8,-2 1 19 8,-1 0 0-8,0 1 3 7,0 3 18-7,-4 1 10 9,-4 2-16-9,0-2-12 8,-5 1-16-3,3 0 3-3,-3-3 1-2,3-1 12 9,1-3 18-9,3-1 36 8,1-4 22-8,3 0 28 8,2 0-22-8,0-4-19 8,0-3 19-8,0 1 9 7,0-3-37-7,0-1-54 9,0-1 3-9,0 2 25 8,2 2 16-8,2 2 9 8,-4 1-3-8,1 1 2 8,-1 1 1-3,0 2-28-3,0 0-25-2,0 0-53 9,0 2-74-9,0 2-90 8,0 4-85-8,-4 2-146 0,-2 5-42 7,-2 2-618 1,-4-2-547-8</inkml:trace>
    </iact:actionData>
  </iact:action>
  <iact:action type="add" startTime="27499">
    <iact:property name="dataType"/>
    <iact:actionData xml:id="d12">
      <inkml:trace xmlns:inkml="http://www.w3.org/2003/InkML" xml:id="stk12" contextRef="#ctx0" brushRef="#br0">2839 14540 251 0,'0'0'225'10,"0"0"-153"-9,0 0-4 8,0 0 27-8,0 0-4 7,0 0 0-7,0 0-6 9,0 0 19-9,0 0 23 8,0 0 59-8,3 2 87 8,-3-2 33-5,0 0 15 2,0 0 2-5,0 0-56 8,0 0-52-8,0 0-33 8,0 0-35-8,0 0-36 8,0 0-26-8,0 0-18 8,-2 0-26-8,2 0-10 8,0 1 1-8,-1-1-10 8,-1 0 0-8,-2 2-3 8,1 0-4-8,0-1-15 8,-1 2-26-8,-2-1 1 8,3 0 25-5,-1-1 3 2,4-1 13-5,-3 0 3 8,3 0 3-8,0 0 0 8,0 0 3-8,0 0 3 8,0 0 10-8,0 0-1 8,0 0 5-8,0 0 2 8,0-1 3-8,0 1 6 8,0-2 0-8,0 1-13 8,0 0-39-8,-3-2-1 8,2 2 16-8,-2-3 2 8,0 2 10-5,1-2-3 2,-1 1-7-5,2 0 10 8,-2-1 3-8,3 0 10 8,-3 0-26-8,2-1-15 8,1-2-12-8,0 3 9 8,0-2-19-8,0 1 0 8,0-1 1-8,0 1-1 8,0-1 0-4,0 2 10 0,0 1 9 0,0-1 0 0,4-1-1 0,-1 2 1 0,-2 0 0-1,2 0-9-3,-1 0 11 9,1 0 0-5,-2 0 0-4,2 1-1 7,-2 0-11-3,1 1 1-4,1-2-4 3,1 2 4 7,-2-2-4-10,3 1-2 7,-2 0-10-7,1 0 6 0,1 0-9 13,-1 2 6-9,1-1-3-4,-2 1 3 8,-1 0 0-8,1 0-17 0,-2 0-2 11,1 0 3-6,-2 2-12-5,3 2 0 8,-2 1 21-8,1 1 26 0,-1 1 6 12,-1 2 22-9,0 3-3-3,0-1-3 8,-1 1-16-4,-5 0-11-4,-1-1-11 8,1-1-3-4,-1 0-16-4,-2-4 3 8,1 0 10-8,0-2 28 8,1-1 41-4,0-2 44-4,-3-1-25 4,3 0-23 5,-4-5-35-9,3 0 27 8,-4-2-17-8,4 1 1 0,0-1 24 7,0 1 2 2,5-2-11-9,-1 3-3 8,2 0 0-8,-1-1 0 0,2 2-25 6,1-1-1 4,0 0-12-10,0 2 11 8,0-1-13-8,0 0 12 0,1 1-13 7,2-2 14 2,0 0-11-9,2 3 11 8,-4-1-1-4,4 2-19-4,-2-1 4 3,0 1-9 6,2 1-4-9,-1 0 15 7,2-1 1-7,1 1 2 0,2 0 11 8,-2 0 1-8,3 0-1 8,0 0 0 1,0 0-1-9,-1 0-16 3,-2 1-16 0,0 2-15-3,-3 1-3 9,1 1 12 0,-4 0 6-9,1 2 23 3,-2 0 12 1,0 1 13-4,0 1 6 8,-3 2 9 0,-3 1-3-8,-4 0-25 0,1-1-23 7,1-1-2-7,0-3 9 9,1-1-3 0,3-3 19-9,1-2 51 0,2-1 59 7,-1 0 25-7,1-2-43 7,-1-3-30 3,1-1-6-10,-2 0 1 0,3 0-54 7,-2-2-3-3,2-1-25 0,0 0 22 5,0-2-16-9,2 1 16 0,1 0-9 7,3 0 12-7,0 1 1 8,-1 1-1-8,2 2-12 8,-2 0-7-8,-1 1-6 8,2 3-6-8,-2-1-9 8,-1 3 4-8,1-1-2 8,-1 1 1-8,1 0 2 8,1 0-2-8,-1 0-11 8,1 0-8-4,-1 3-10 0,3 0 2-4,-1 1 11 8,-2 1 18-8,0 0 0 8,1 0 0-8,-4 2 19 8,2-1 4-8,-3 0 9 8,0 1 3-8,0 1 1 8,0-2 19-8,0 2-8 8,-4 0-10-4,-2-1 14 0,0 0-3-4,2-3-10 8,1 0 10-8,-3-2-13 8,5-2 16-4,0 0 22 0,-1 0 31 0,1 0 19 0,-1 0-28-4,-1-4-59 8,2-2 47-8,-2-1-4 8,0 0-10-8,0-1-33 8,3 0 0-8,0-1-2 8,0 2 1-8,0-1 0 8,0 0 3-8,3 0 0 8,1 2 16-8,1 1-6 8,-2 1-13-8,0 0-1 8,-1 2-2-4,1 1-26 0,0 1-15-4,-3 0-3 8,3 0-6-8,0 0 18 10,1 0 7-6,-1 0 6-1,3 2-3 1,0 0-4 1,-1 2-22-5,-2 0-6 6,1 0 13-6,-2 1 9 8,2 1 0-8,-4-1 13 8,0 1 9-8,0 1 1 8,0-1-1-8,0 1-16 8,-4 0-41-4,1-2-70 0,0-1-75-4,0-3-30 8,-2-1-22-8,0 0-2 8,1 0-462-8,-3-6-524 8</inkml:trace>
    </iact:actionData>
  </iact:action>
  <iact:action type="add" startTime="30193">
    <iact:property name="dataType"/>
    <iact:actionData xml:id="d13">
      <inkml:trace xmlns:inkml="http://www.w3.org/2003/InkML" xml:id="stk13" contextRef="#ctx0" brushRef="#br0">2706 15069 337 0,'0'0'427'5,"0"0"-121"0,0 0-94 0,0 0-56 0,0 0-35 0,0 0-27-1,0 0-39-3,0 0-16 8,0 0-35-8,0-3-3 8,0 3 25-8,0 0 32 8,0 0 36-3,0 0 39-2,0 0 20-3,0 0-30 8,0 0-33-8,0 0-19 8,0 0 1-8,0 0-5 9,0 0-12-9,0 0-23 7,0 0-12-7,0 0-18 8,0 0 20-8,0 0 4 8,0 0 9-8,0 0 14 8,0 0 15-8,0 0 13 8,0 0-3-8,0 0-10 8,0 0-20-8,0 0-18 8,0 0-7-8,0 0 7 8,0 0 2-8,0 0-12 9,0 0-15-9,0 0 0 7,1-1 0-3,-1 1 12 0,0-2 3-4,2 2 0 8,-2 0 6-4,0 0 7 0,0-1 3-4,0 1 3 8,0 0-4-8,0-1 4 8,0 1-3-8,0 0-4 8,0-2-5-3,0 2-8-2,0-1-11-3,1 0-2 8,2-2-2-8,-1 1-2 8,-1-2-2-8,2 0 1 8,0 0 0-8,0 2 2 8,1-3 1-8,0 1 1 8,-1 0 2-8,0 0 0 8,0 1 10-8,-1 0 6 8,0-1 3-8,3-2 0 9,-2 3 0-9,1-2-3 7,-1 1-3-2,0-1-3-5,-2 3-12 3,2 0-1 6,-3-1 0-9,3 2 0 7,-3 1-1-7,0-1-3 0,1 1 1 7,-1 0-22 2,0 0-3-9,0 0-16 8,2 0-7-8,-1 0 0 0,4 1 20 7,-1 0 31 2,3 2 2-9,-1-1 14 8,1-2-14-8,-1 2 1 0,1-2 9 7,0 3-9 2,-1-1 0-9,0-1 9 8,-2-1-9-8,1 1 9 0,0-1-10 7,-2 0-1 2,0 0 3-9,0 0 8 8,0 0 1-8,-3 0-10 0,1 0 13 7,-1 0 0-7,0 0 6 8,0 0 0 1,0 0-3-9,0 2-17 0,0-1-2 7,0 1-28-7,0 2-14 8,0-1-21 1,-1 2 37-9,-1 3 26 0,-1 2 3 7,-1 0 10-7,1 2-13 8,-2-1-16 1,-1 1-3-9,1-1 6 0,1-3 11 7,1 0-14-7,-1-2 15 8,2-2-12 1,-2-3 1-9,4 1 12 0,-1-2 35 7,1 0 28-7,0 0 16 11,-2 0 0-8,2-3-51 4,-3-1-6-7,0 0-19 4,0-3 16-4,1 0 0 7,-3 1-19-7,2-1 19 8,0 1-16-8,0 1 32 8,2 0-7-8,-3 1 6 8,3 1-18-8,-1 0 3 8,2 0-3-8,-1 2-4 9,1-1-12-9,0 2 0 7,0-1-12-7,0 0-4 8,0 1-6-8,0-2-9 8,0 0 2-3,0-1-2-2,4-2-4-3,0 0 13 9,0 1 10-9,2-2 9 7,-1 3-13-7,2-1 14 8,-1 0-11-8,2 1 11 8,-1-1-10-8,1 1 9 8,-2 1 0-8,-1 0-16 8,1-1 1-8,-3 3 2 8,0 0 0-8,-2 0 13 9,-1 0-19-9,0 0-4 8,0 0-8-4,0 0-23-1,0 3 0-3,0 1 15 8,0-1 42-8,0 6 0 8,0-1 19-8,0 2 4 8,0 3-10-8,0 0-13 8,-4-2-19-8,-2 2-12 8,3-2 5-8,-4-2-3 8,4 1-12-8,-1-6-10 9,1 0-3-9,1-1 48 8,1-3 6-8,-1 0 79 7,1 0 29-2,-2 0-28-2,-1-4-58 4,-2 0 3-6,0-2 13-1,1-1 0 8,0 1 3-8,1 0 0 9,-2-1-3-6,2 1-13 1,1-1 4-4,0 1-27 8,2 3 10-8,-1-3-8 8,1 3 11-3,1-1-13-1,0 2 11-4,0 1-13 7,0-1-1-7,0 0-12 8,0 1-2-8,0-1-7 8,0 1-10-8,1-2-6 8,2 1 4-8,0-1 5 8,0 2-2-8,4 0 2 8,-3-1 4-8,1 0 3 8,-1 2 3-8,2 0 3 8,1 0 15-8,0 0-2 8,-1 0-1-8,1 0-15 9,-1 0-3-9,-3 0 0 7,4 0-3-3,-4 2-20 0,-2 0-3-1,1 0 20 2,-2 1-4-1,1 1 19 1,-1 1 11-5,0 1 2 7,0 1 12-7,-3 0-11 8,-1 4-1-8,-3-3-3 9,0 3-39-9,-2-1-38 7,2 0-6-7,-2-3 44 8,3-2 26-8,2-2 16 0,0-2 55 7,1-1 57 2,0 0-29-9,0-1-29 9,0-5 51-9,-1 0 0 6,3 0-17-6,-2-2-75 10,1 1-13-10,1-3-11 7,-1 0 11-7,2 2 2 0,0-2 14 7,0 3-3 2,0 0 0-9,2 0-10 8,-1 2-1-8,2 1-2 0,0 1-13 8,1-1-12 0,2 0-7-8,-2 1-9 8,2-1 9-8,0 2-6 0,0-1 16 7,1 2-7 3,-3 0-18-10,2-1-23 7,-2 2-4-7,1 0-5 0,-1 0 5 7,0 0 4 2,-1 0 12-9,0 3 3 8,0-2 20-8,-2 2 3 0,1-1 19 7,-2 0 13-7,0 0 2 8,0 1 21 1,0 2 12-9,0-1 23 0,0 3 6 8,-6 0 0-8,0 2-16 9,-1-1-10-2,0-1-22-4,1 0-13 0,-1-2-3-1,0 1 2-2,4-2-2 12,0-1 16-8,0-1 15-4,3-2 21 0,0 0 18 7,0 0-4-7,0 0 14 8,0-4 2 1,0 2 0-9,1-2-12 0,1 2-23 7,-2-2-46-7,0 0-1 8,0 0-2 1,1 1 0-9,1 0 1 0,-1 0 1 7,-1 2 1-7,0 1 12 8,0 0-11-8,0 0-2 8,0 0 0-8,0 0-13 8,0 0-3-8,0 0 1 8,0 0 11-8,0 0 4 8,0 0 1-8,0 0 18 8,0 0 3-8,0 0 0 8,0 0-3-8,0 0-3 8,0 0 0-8,0 0 3 8,0 0-7-8,0 0-10 8,0 0-2-8,0 0-25 8,0 0-22-8,0 0-29 8,0 0-15-8,0 0-36 8,0-2-51-8,0 1-74 8,0 0-123-8,0-1-188 8,0 1-655-8</inkml:trace>
    </iact:actionData>
  </iact:action>
  <iact:action type="remove" startTime="41129">
    <iact:property name="style" value="instant"/>
    <iact:actionData xml:id="d14" ref="#d0"/>
    <iact:actionData xml:id="d15" ref="#d1"/>
    <iact:actionData xml:id="d16" ref="#d2"/>
    <iact:actionData xml:id="d17" ref="#d3"/>
    <iact:actionData xml:id="d18" ref="#d4"/>
    <iact:actionData xml:id="d19" ref="#d5"/>
    <iact:actionData xml:id="d20" ref="#d6"/>
    <iact:actionData xml:id="d21" ref="#d7"/>
    <iact:actionData xml:id="d22" ref="#d8"/>
    <iact:actionData xml:id="d23" ref="#d9"/>
    <iact:actionData xml:id="d24" ref="#d10"/>
    <iact:actionData xml:id="d25" ref="#d11"/>
    <iact:actionData xml:id="d26" ref="#d12"/>
    <iact:actionData xml:id="d27" ref="#d13"/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g"/>
          <inkml:channel name="T" type="integer" max="2.14748E9" units="dev"/>
        </inkml:traceFormat>
        <inkml:channelProperties>
          <inkml:channelProperty channel="X" name="resolution" value="1462.8125" units="1/cm"/>
          <inkml:channelProperty channel="Y" name="resolution" value="2213.98657" units="1/cm"/>
          <inkml:channelProperty channel="F" name="resolution" value="22.75278" units="1/deg"/>
          <inkml:channelProperty channel="T" name="resolution" value="1" units="1/dev"/>
        </inkml:channelProperties>
      </inkml:inkSource>
      <inkml:timestamp xml:id="ts0" timeString="2020-03-23T16:25:34.6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59">
    <iact:property name="dataType"/>
    <iact:actionData xml:id="d0">
      <inkml:trace xmlns:inkml="http://www.w3.org/2003/InkML" xml:id="stk0" contextRef="#ctx0" brushRef="#br0">11497 3843 2722 0,'0'0'440'1,"0"0"-353"0,0 0-85 7,0 0 34-7,0 0 19 8,0 0 50-8,-76 7-7 8,70-6-9-8,0 0-1 8,3-1-6-4,3 0-16 0,0 0-22-4,0 0-31 7,0 0-1-3,0 0 4 1,0 0 3-3,3 0 0 4,-3 0-17-6,4 0 1 8,-2-1 0-8,1 1 0 8,1 0 19-8,3-1 14 8,2-1 10-8,5 0 20 8,-2 2-13-8,4-1-3 7,-2-2-19-7,2 2-30 8,-3-1-1-8,3 2-3 9,-2 0 3-9,0 0 0 10,4 0 1-5,1 0 11-3,4 0 19-1,0 0-29 5,4 0-2-6,4 2 2 8,2 2-2-8,1-3 16 8,6 4-14-8,-1-4 17 8,3 2-19-8,4-1 2 8,-1 1-1-8,2 1 0 8,1-2-1-8,1 2 0 8,1 1 0-8,-2-1 2 8,1 1 12-8,0-2-14 8,-1-1-1-8,-2 2 1 11,0 2 11-11,-3-4 7 5,-1 2-18-5,-5 0-2 8,-1 1-10-8,-2 0 10 8,-3 0 0-8,-2 1-1 10,0-1 2-5,-2 0 1-4,-1 0 3 2,-1 0-1 2,1 0 1-5,0 1 9 8,1 0 4-8,0-2-16 8,1 1 12-8,1-1 7 8,2-2-4-8,4 0 7 8,0-1-19-6,2-1 34 4,1 0-25-6,3 0 13 8,0-1-10-8,3-3 4 8,0-2-16-8,3 1 15 8,1-1-2-8,2-1 5 8,1 1-19-8,2 1-2 8,0 1 1-8,0-1-1 8,-2 3-3-8,1-1-12 8,-4 2 14-8,-3 1-1 7,0 0-1-3,-2 0 0 1,-1 2-10-3,-3 1 11 4,1 0-10-6,-4 1 10 7,3 0-12-7,0 0 14 9,3 0 3-9,1-2 12 8,2 1-14-8,1 0 11 8,3-3 7-8,0 0-4 8,3 0 7-8,1 0-22 8,-1-3 0-8,3-1-1 8,1 2 1-8,0-1 15 8,0 1-15-8,1-4 3 8,2 4-3-6,-3-2-12 4,2 2 11-6,-4-1-1 8,1 1 0-8,-1-2 1 7,-1 3 1-7,-1 0-2 9,-2 1 1-9,-1 0-12 10,-1 0 10-10,-1 1-12 6,-1 2 14-3,-2 1-1 2,-2 0 1-1,-1-2-12 0,-2 2 4-4,0-2 9 8,-3 3 1-8,1-1 12 8,0-2-12-6,-3 0-1 4,2 1 2-6,0 0 0 7,0-2 0-7,3 0-1 9,-1 1 1-9,2-2 0 8,2 0 10-8,1 0-11 8,3 0-1-8,2 0 1 0,1-3 11 12,1 1-12-12,2-1-2 8,1-1 1-4,-1 2-1-4,2-2 2 3,0 1-1 6,-2 1-11-9,0 0 12 6,1 1 0 0,-4-2-2-6,-1 2-1 8,2 0 0-8,-3 1 2 8,1 0 1-8,-1-1 10 8,2-1-9-8,-2 1-1 8,4 0-2-8,0 1 0 8,0-3 2-4,2 3-1 0,2-2-10-4,4 1 11 8,0 0 1-8,3 0 0 8,2-1-1-8,0 1 0 8,1 0 0-5,2 0-1 2,1 1 1-5,2 0 1 8,-1-3-1-4,0 3 0-4,-1 0-1 3,0 0 1 6,-1 0 0-9,1 0 0 8,-1-1 3-4,0 0-1-4,-2-2-2 3,1 1 1 6,-1 2-1-9,-3-2 1 8,0 2-1-8,-3-3 0 0,-4 1 0 7,1 1 2-7,-2-2 0 8,-1 2-2 1,-4-1 0-9,0 0 0 0,-3 0-2 7,0 1 1 2,0 1-2-9,-3-1 3 8,2 0 1-8,-2-1-1 0,-2 2 0 7,1-3 0 2,-1 0 1-9,0 2 2 8,-4-1 0-8,1 0 9 0,-3-1-12 6,-4 2 1 4,0-4 1-10,-6 4-1 8,1-3 3-8,-1 1-2 2,-1 0-1 3,-1 1 0-5,-1-3 0 8,2 4-1 1,-1-2 0-9,3 0-1 0,1 1 0 7,-2-1 1-7,3 1-1 8,0-2-1 1,-2 1 1-9,-1 1 1 4,-1-1-1 3,-3 0 1-7,0 0 3 6,-1 0-1 1,1 1 1-7,2-2 18 7,2 1-5-3,6-3 11-4,5 2-8 4,4-3 2 4,8 1-18-8,3-5 10 0,4 4-12 8,2-5-1-8,0 2 2 8,-1 1 0 1,-4-3-2-9,-4 3 0 0,-6 1 1 7,-4 1 1-7,-6 1 1 7,-5 0 15-7,-6 1-2 8,-3 1-4-8,-4 2 6 9,-5-1-3-9,-1 1-11 7,-2 2 11-4,-4-2 6 3,1 2 4-6,-3 0 2 7,0 0 10-3,0 0 9 1,0-1 6-5,0 1 18 8,0-1 0-8,0 1-3 8,0-1-10-8,2 1-8 8,-2-2-1-8,1 2-2 8,-1-1-1-8,3-3 1 7,1 1-1-7,2-2-18 8,0-1-8-4,1-3-16 0,0 0 0 0,3-2 24 1,-2-1-9-1,0-3-3 0,2-1 0-4,-1-2-13 8,0-2 10-8,-1 0 3 7,-1-1 13-7,1-1-16 9,-3-1-9-9,0-2 12 8,-1 0-13-5,-1-2-1 0,1 0 11 5,-2-2 12-6,-1-1-13-2,1-1-11 8,-2 0 0-8,0 1 0 8,0 0 21-5,1-1-21 2,0 3 1-5,1 0 1 7,-1 0-1-7,2-2-1 8,-1 2-2-4,1-2-10 1,0-1 10-1,0 4 1 0,1-4-1-4,1 2 1 8,-3 1 0-8,1-1-1 8,0 4 2-4,0-3 1 0,-2 4 14-4,0 1-15 8,1-1-3-8,-2 3 3 8,0-1 0-5,0 2 12 2,0 0-12-5,0 1 0 7,0 1-1-7,-3 0 1 9,0 0 2-9,0-1-2 0,-1 0-2 7,2-1-10 1,-3-1 11-8,1 1 0 9,1-2 1-9,0 1-2 0,0-1-19 12,-2 2 19-8,2 1 0-4,-1-1 1 7,0 1-1-7,-2 2-22 0,3-1 12 12,-3 3-6-7,1-2 6-5,0 3-10 8,-1-2 19-8,0 3 0 0,0 1-9 7,-2-1-9 2,1-2 6-9,-3 2 3 8,0 2 0-8,-2-2-6 0,0 1 0 12,-2 1 15-8,-3-1-22-4,1 1 1 7,-4 0 3-7,-1 1-6 0,-3 1 2 7,-1 0 23 3,-3 2-1-10,-1 0-6 8,-1-1 9-8,1 0 2 0,-1 1 0 7,0 1 14-7,0-4-13 8,-2 2-1 1,-1-2-2-9,0 2 0 0,-1-2 1 6,-2 1-1-6,-1-2 3 9,1 0-2 0,-2 1-1-9,1 1 0 0,-2-1-2 6,-1-1-1-6,-1 3 0 9,2-1 0 0,-4 2 0-9,-2-1-9 3,0 1-3 1,-3 0-6-4,-3 2 6 7,-2 0 12 3,0-1 2-10,-2 4-1 0,-1-2 1 12,-2 0 1-12,2 3 0 3,2-1 2 6,-2 1-2-9,-3-1-1 3,2 1 0 1,-2-1 1-4,1 1 0 7,0-2 3-7,3 1 0 8,-2-1-1-8,2 0 10 9,3 0 0-5,0-1-9-1,2 0-3-3,0 2-2 8,2-1 1-8,-1-1 1 8,3 2 0-8,-2-1 1 8,3 1 1-8,-2 0-2 9,1 0 0-9,0 0 0 8,-1 1 3-8,0 1 12 7,2-1-13-7,-1 0 1 8,1 1-3-8,-3 0-1 8,0 0 1-8,-1 0-1 8,2 0 1-3,0 0 1-2,1 0 1-3,2 1 1 8,2-1 0-8,-1 1-2 8,1-1 0-8,3 0 1 9,-1 0 2 0,4 0-2-9,-1 0 10 0,4 0-9 7,0 0 12-7,1-2-14 8,1-1 1-8,0 0 13 8,0-1-14-4,-1 1 0 1,0-1-1-5,0 1-2 7,1 0 0-3,-1-1 0 0,-2 1 1-4,1 0-1 8,-2 0 1-8,0 0 0 8,1 1-1-8,-2-2-1 8,-2 2-9-4,0 0 10 0,-2-1 1-4,1 1 1 8,0 0 2-8,-1-1 10 8,1 1 0-8,-1-1-10 8,-2 0 1-8,2-1 0 8,-1-2 0-8,0 2-1 8,2 1-2-4,0-1 0 0,1 1 0-4,0-2 0 8,2 2 0-8,1 0-2 8,0-1 2-8,-1 1 1 8,0 1 0-8,0-2-1 8,-3 1 0-8,2 0 1 8,-2-3 2-8,-3 2 0 8,2-1-1-4,-1 2-2 0,-2-1-1-4,-2 1 0 8,1-1 1-8,1 1-3 8,-2 2-12-4,0-1 15 0,0 2 1-4,-2-1 1 8,2 1 0-8,-1 0-2 8,-2-3 2-8,0 3 13 8,-1-3-14-8,-3 2-1 8,-3 0 1-8,0-2 1 8,-2-1 10-8,-2 1-12 8,0 0-3-8,-1 0 0 8,0 0 2-8,-1 1-1 8,2-2 0-8,0 2 0 8,0-2 2-4,0 0 12 0,0 0-9-4,0-1 9 8,0 0-9-8,1-2 16 8,3 1-4-8,-1-1-15 8,1 2 0-8,-1 0-2 8,0 2 1-8,5-3-11 8,0 3 10-8,0 1 2 8,2 0-2-4,2 2-1 0,0 0-10-4,1 0-2 8,0 0 4-8,0 0 11 8,3 0 1-4,0 0-1 0,2 2-2-4,1-1 0 8,2 2 0-8,-2-2 2 8,6 1 1-8,0 2 0 8,1-3-1-8,4 0 1 8,1 0 0-8,0 1-1 8,2 0-1-4,3 0-2 0,-1 1-12-4,-1 1 3 8,2-1 0-8,-3 2 0 8,3-2-3-4,-3 4-1-4,0 0 14 3,-1-1-1 6,0 2 0-9,-1-1 0 8,2 1-12-8,2 1 14 0,-4-1-2 7,2-1 0 2,-1 3 0-9,1-3 0 8,0 2 0-8,4 0 2 0,-4-2 1 7,4 1-1 2,-4 0-1-9,1 2 0 8,0-2 0-8,-1 2 0 0,2-3 2 7,0 3 0 2,2-3-2-9,-3 2-10 8,2 0 9-8,-1-1 0 0,-2 0 0 7,1 2 0 2,-2-1-12-9,-3 0-7 8,1 0 4-8,-1-1 6 0,2-1 11 7,-1 0 1 2,4-2 0-9,-1 0 0 8,4 0-1-8,-3-1 1 0,5-1 2 7,-1 0 0-7,2 0-2 8,2-1 1 1,1 1 1-9,2-1-2 3,0 0-15 1,-3 2-16-4,1-1 1 8,-2 3 12 1,0-2 15-9,-2 2-9 0,-1-1-1 7,0 2 10-7,-2 0 0 8,-3 1 0 1,0 1-12-9,1 2 12 0,-3-3 2 7,3 3 0-3,0-2 1 0,2 0-1 5,-2 0-1-9,5-1-1 0,-2-1 0 7,1 1 2-3,2 0 1 0,0-3 1-4,1 2 0 8,2-3-1-8,1-1 0 8,4 1 1-8,3-2 0 8,0 0 0-8,2-2-1 8,3 3 0-8,0-3-12 8,0 0-6-4,0 1-7 0,-1 1 4-1,-2 1 9 1,-1 0-4-4,-4 4 13 9,-2-1 0-9,-5 2 1 8,-2 1 1-3,1 3 1-2,-5-2 2-3,1 2 0 8,0-1 11-8,1 1-13 8,1-2 0-8,2 0 0 8,3-2 0-4,3 0 0 0,5-1-1 0,0-2-12 0,5-2-11-4,-1 1-6 8,1 2-1-8,3-3 7 8,-1 2 5-8,1 1 5 8,0 3 14-4,0 0 0 2,0 0-3-2,1 2 3-1,0-1-15 2,2 1-4 0,0 0 16-4,-1 2-9 5,-1 1-1-5,1 1 13 5,-2 0 1-2,0 6 14-2,0-2 23 3,0 0-38 1,0 2 0-5,-3-1 15 5,0 2-14-2,-3 0 0-2,1-1 14 3,0-2-15 1,2 0 1-5,-1-1-1 5,1 0 19-2,3 0 5-2,0 0-24 3,0-1-3 1,0 0-9-5,6-2-12 5,0 3 24-2,2-1 11-2,-1 1 12 3,4 0-23 1,-3-1-3-5,4 1 0 5,-1 1 3-2,1 0 3-2,-2 2 24 3,-1 0-24 1,-2-2-2-4,0 2 1 3,-1-3 13-1,-4 2-15-1,1 2 18 2,-3-1 10 0,0 1-28-3,0-2 2 3,-1 1 22-4,-5-1-6 4,2 0 4 0,-2 0-22-3,0-1-1 3,4 1 1 2,0-2-2-6,1 0 2 4,1-1 0 0,0 0-14-3,0-1 11 3,0 0-7 1,1-1 10-5,2-1 0 3,1 0 0 1,2-1-3-3,-2 0 0 3,1 0 0 1,-4-1 1-4,3 1 1 2,-1-2 1 1,-3 2 3-3,3 0 9 3,-3 0-10 1,0-1 1-5,0 3-1 4,0-1 10 0,0 0 7-3,-4 1-1 3,-2-1 3 1,2 2-18-4,-2-2-1 2,0 0 10 2,1 1-9-5,-1-3 1 4,1 1 8-3,1-2-12 3,0-1-3 0,0-1 0-3,2-2-16 3,1 3 7 1,-1-3 0-4,1 1 10 3,1 0-10-1,0-1 0-1,0 2 0 1,0-2 9 1,0 1 0-3,0-1 1 3,0 3 1 0,1-2-14-3,-1 4 15 3,2 0 2 0,-2 1 16-3,0 2-14 3,0 0 8 0,0 1-10-3,-2-1 9 4,1 0-11-1,-2 0 0-3,0 0 1 2,0-2 2 1,0 0 8-2,0-3-11 1,2-2-2 1,1-2 0-3,0-2-1 3,0-1-9 0,0-3 11-3,0 1 1 3,0-1 2-2,0 0 25 1,0 0 19 1,0 0 11-3,0 0-2 3,0 0-3 0,0 0-1-2,0-1-11 1,1 0-7 1,-1 1-12-3,0 0-3 3,0-2-3 0,0 2 1-2,0 0-14 1,0 0 1 1,0 0-2-3,0 0-1 3,0 0-2 0,0 0 0-2,0 0-11 1,-1 0-11 1,1 0-18-3,0 0-25 3,0 0-33 0,-2 0-37-2,2 0-30 1,0 2-47 1,0-1-86-3,0 2-137 3,2 0-37 0,2 1-226-2,-1-4-817 1</inkml:trace>
    </iact:actionData>
  </iact:action>
  <iact:action type="add" startTime="8846">
    <iact:property name="dataType"/>
    <iact:actionData xml:id="d1">
      <inkml:trace xmlns:inkml="http://www.w3.org/2003/InkML" xml:id="stk1" contextRef="#ctx0" brushRef="#br0">18021 3606 937 0,'0'0'745'5,"0"0"-371"1,0 0-264-3,0 0-45 3,0 0 32 2,0 0 65-6,0 0 15 4,0 0-16 0,0 0-42-3,2-2-19 3,-1 2-14 1,1 0-6-5,-2-3 0 4,1 2 9 0,1 0 6-3,0-2-3 3,4-1-13 1,1-1-34-5,3-4-14 4,9-1 13 0,2-5 19-3,7 0-12 3,4-2 5-3,7-1 1 3,1-1-7 1,7 1-12-5,-2-3-6 4,4 2-4 0,-3 2-3-3,-1 2-10 3,-8 2-14 0,-5 3-1-3,-9 2-12 3,-8 6-4 0,-9 0-2-3,-5 2 15 2,-1 0-9 1,0 0-4-3,-4 0 1 3,-1 4-1 0,-4-1 6-3,-3 2 9 3,-3 2 1 0,-2 1-20-3,1 0-5 3,2-3-3 0,4 0-26-3,5-2-37 3,5-3-29 0,0 0-98-3,5 0-139 3,6-4-102 0,8-4 49-3,5-1 27 3,6-4-173 0,1-1-676-3</inkml:trace>
    </iact:actionData>
  </iact:action>
  <iact:action type="add" startTime="9729">
    <iact:property name="dataType"/>
    <iact:actionData xml:id="d2">
      <inkml:trace xmlns:inkml="http://www.w3.org/2003/InkML" xml:id="stk2" contextRef="#ctx0" brushRef="#br0">19321 3623 946 0,'0'0'722'1,"0"0"-488"5,0 0-211 1,0 0-7-5,0 0 10 4,0 0 23 1,0 0 16-4,0 0-13 3,0 0 3 1,0 0 9-5,0 0 27 4,0 0 64 0,0 0 74-3,0 0 12 3,0 0 6 1,0 0-21-5,0 0-32 4,0 0-27 0,0 1-25-3,0-1-19 3,-1 0 2 1,-1 0-10-5,2 0-10 4,0 0-9-3,0 0-25 3,0 0-9 0,0 0-16-3,0 0-15 3,0 0-13 0,0 0 1-3,0 0-7 3,0 0-10 0,0 0 13-3,0 0 1 3,2 0 8 0,-1 0 13-3,1 0 3 3,-1-1 6 0,2 0 9-3,0 1 3 3,1-4-3 0,5 0-15-3,6-3 2 3,6-1 13-1,8-5-21-1,7-3-13 2,5-1-21 0,1-1-1-3,4 0-1 3,0 0-1 1,0 3 0-6,1-3 2 7,-1 1 1-3,-2 2 0-2,0 0 2 3,-3 2-2 1,-2 1 3-5,-4 0 0 5,-5 2 9-5,-4 2-10 4,-6 2 10 0,-4 1 0-3,-2 0-8 3,-5 2 11 1,0 1-12-5,-3 0-1 4,-1 1-2 0,-3 1-1-3,-1 0-1 3,1 0-1 1,-2 0 0-5,0 0-13 4,0 0 4 0,0 0-3-3,0 0 0 3,0 0 3 1,0 0-3-5,0 0-1 4,0 0 13 0,0 0-9-3,0 0 0 3,0 0 9 1,0 0-9-5,0 0 10 4,1-1 0 0,1-1 2-3,-1 2 1 3,0-1 14 1,-1 1-12-5,0 0-2 4,0 0-1 0,0 0-28-3,0 0-39 3,0 0-36 1,-2 0-63-5,-3 1-49 4,-5 3-35-3,-4 3-99 3,-8 3-175 0,-8 1-640-3,-8-3-1008 3</inkml:trace>
    </iact:actionData>
  </iact:action>
  <iact:action type="add" startTime="11152">
    <iact:property name="dataType"/>
    <iact:actionData xml:id="d3">
      <inkml:trace xmlns:inkml="http://www.w3.org/2003/InkML" xml:id="stk3" contextRef="#ctx0" brushRef="#br0">5123 7506 1027 0,'0'0'446'1,"0"0"-270"7,0 0-14-7,0 0 72 0,0 0-33 8,0 0 48 1,0 0 9-9,0 0-103 7,0 0-53-7,0 0-15 0,-12-28-23 8,12 27-20 1,0-1-21-9,0 1-23 7,0 1-1-7,0-2-18 0,0-2 3 7,0 4 0 3,0-1 12-10,0 1 4 8,0-2 23-8,0 1 15 0,0 1 20 7,0 0 21-7,0 0 17 8,0 0 21-8,-1 0 3 8,-1 0 13-8,1 0 8 8,1 1 7-8,-2 1-1 7,1-1-8-7,1-1-30 9,-2 0-38-9,2 0-19 8,0 0-12-8,0 0-26 8,0 0-14-3,0 0-15-2,0 0 0-3,0 0-16 8,0 0-6-8,0 0 6 8,0 0 12 0,2 0-2-8,-1 0 18 0,1 0-13 7,2 0-2-7,2 0 18 8,3-1 0 2,5-3 37-9,6 1 0 5,3-1-9-2,8-1-4-1,5-1-5 2,7-3-7 0,3 2 1-3,7-4 14 3,5 0 4 0,4-1-13-2,0-4-15-2,0 2 10-1,-3 2-12 7,-3-1-1 1,-5 4 13-8,-8 2-13 8,-7 4-18-8,-10 2 15 0,-7 1-22 7,-7 0 3-7,-3 1 7 9,-4 0 3-9,-2 1 12 7,-3-1 0-7,0-1 27 8,0 2 17-8,0-2 20 8,0 1 13-2,0-1 11-3,0 0 32-3,0 0-14 8,-2 0-23-8,2 0-38 8,-1 0-28-8,1 0-17 8,0 0-18-8,0 0-3 8,0 0-12-8,0 0-25 7,0 0-31-7,0 0-36 9,0 0-40-9,1 1-44 7,2 3-73-7,5 2 70 8,0 3-14-8,3 2-169 9,1 4-270-4,-2-4-601-2,-3 0-313-3</inkml:trace>
    </iact:actionData>
  </iact:action>
  <iact:action type="add" startTime="12647">
    <iact:property name="dataType"/>
    <iact:actionData xml:id="d4">
      <inkml:trace xmlns:inkml="http://www.w3.org/2003/InkML" xml:id="stk4" contextRef="#ctx0" brushRef="#br0">12203 7539 1120 0,'0'0'300'9,"0"0"-222"-8,0 0-78 9,0 0-1-9,0 0 1 8,0 0 14-8,0 0 19 7,0 0-4-7,0 0 7 8,0 0 45-8,-4-7 68 8,4 7 49-8,0 0 49 8,0 0 11-8,-2 0-9 8,1 0-31-8,1 0-16 8,0 0-21-8,-1 0-18 9,1 0-21-9,0 0-10 8,-2 0-12-8,2 0-6 7,-1 0-11-7,1 0-13 8,-2 0-9-8,2 0-1 9,-1 0-11-9,1 0-1 7,0 0-1-7,-2 0 7 8,2 0-3-8,0 0 0 8,0 0-10-8,0 0-6 9,0 0-6-9,0 0-6 8,0 0-3-8,0 0 8 8,0 0 1-8,0 0-3 8,0 0-7-8,0 0-8 8,0 0-19-8,0 0 3 8,0 0 0-8,0 0-13 0,0-1-2 7,2-1-15 1,-2 2 0-8,1-1-9 8,2 1-13-4,0-1-8-4,7 0-7 8,6-3 52-4,8-3 13-4,7 0 14 9,9-6-8-5,9-1-1-3,5-4-17 1,5 0 2 6,3 0 15-8,1-2-15 9,2-1-3-9,-2 1 0 0,-4 1-3 12,-4 1 2-8,-5 1 0-4,-11 4-1 9,-11 3-13-6,-8 4 12-3,-9 3 1 3,-6 2-7 5,-4 1 9-8,-1 0 18 9,0 0 0-9,0 0-15 0,0 0 10 6,0 0-13 3,0 0-12-9,0 0 0 9,0 0-9-9,0 0-13 0,0 0-5 7,0 0-7-7,0 1-6 8,0 0-6 1,0 1 9-9,2-2 28 0,2 2-19 7,0-2-28-7,3 0-5 7,-1 0 27 2,0 0 18-9,-2 0-28 0,-1 0-24 12,0 0-19-12,-1 0 6 3,-2 0-6 6,0 0-26-9,0 0-45 0,-2 0-66 7,-9 0-170-7,-8 0-400 8,-7 4-862 2</inkml:trace>
    </iact:actionData>
  </iact:action>
  <iact:action type="add" startTime="18663">
    <iact:property name="dataType"/>
    <iact:actionData xml:id="d5">
      <inkml:trace xmlns:inkml="http://www.w3.org/2003/InkML" xml:id="stk5" contextRef="#ctx0" brushRef="#br0">17058 6315 742 0,'0'0'642'1,"0"0"-401"7,0 0-160-7,0 0 59 8,0 0 19-4,0 0 36 0,0 0 21 0,0 0-9 0,0 0-52-4,0 0-43 8,-20-3-19-8,17 3 13 8,1 0 16-8,-1 0-10 8,0-1 24-8,-2-1-6 11,2 1-22-11,-2 0-36 5,1 0-15-5,-2 1-10 8,1-2 4-4,2 2-7 0,-2 0 6 0,0 0-9 0,1-1-19-4,1 1-20 8,-3 0 2-8,2-1-1 8,0 1 9-8,-1 0 1 8,-3 0-13-8,-1 0-13 8,-1 0 1-4,-6 0-10 0,0 0 2-4,-7 0-5 8,0 1 6-6,-5 3-3 4,-3 1 20-6,0 0 2 9,-3-1 13-9,3-2-10 7,-1 0 16-7,3 0-1 8,-1 0 8-8,1-2-4 8,0 0 3-8,2 0 0 8,-1 0-6-4,5-3-16 0,0 0 28 0,7 2-3 0,2-1 4-4,4 0-18 8,1 1-14-8,2 0-2 8,3 0-10-6,1 1 11 4,0 0 1-2,3 0 0-4,-1 0-13 3,1 0-3 6,0 0-5-9,0 0 2 8,0 0-3-8,0 0-3 0,0 0-3 7,0 0 3 2,0 0-1-9,0 0 1 8,0 0-6-8,0 0-10 0,0 0-6 7,0 0 22 2,0 0 6-9,0 3 19 8,0 2 15-6,0 2-12-2,0-1 15 5,0 2-14 4,0 2 11-9,0-1-2 8,1 0-11-8,0 3 1 0,2-3 13 7,-1 1-14 2,1 2 17-9,-2 0-7 8,2-1 4-8,0 1-4 0,0-1-10 12,-2 1 1-12,2 1-1 3,-2-2 23 6,2 1 1-9,-3 1 5 3,3 0-9 4,-3-2 3-7,2 3-6 5,-1 1-4 4,1-1 1-9,-1 0 12 0,-1 0-26 7,2 0-1-7,-1-1-1 8,2 1 1 1,-2 0 11-9,3 0-8 0,-2 0-1 7,-1 1-1-7,2-1 10 8,2 0-12 1,-2 0 0-9,2 0-3 0,-2 3 3 7,3-1 19-7,1 0 3 11,-3 2-10-4,2 2 7-7,0-1 18 7,0 0-12-7,-1 0-4 0,-2 4-5 7,0-4 9 2,-1 3-1-9,-1-2 1 0,-1 2 12 7,0-2-9-7,0 3 12 8,0-4 6-8,0 0-12 8,0-1-31-8,0-2 13 8,0 1-13-8,0-2 0 8,0 1 12-8,0-1-12 11,2 0 0-5,-1-2-2-6,2 1 1 3,-2-1 0 1,2 1 0-4,-1-1 1 8,-1 0 0 1,2 2 0-9,-1 0 0 8,2 1 0-8,-1 1 12 0,1 1-3 7,0 2-8 2,-2-1 11-9,2 3-13 0,-1 2-1 7,1 2 0-7,-1 1 1 8,0 1 13 1,-2 2-12-7,1 0 0-2,-2-1-1 5,1-1 1-5,-1-1 18 8,2 2 7 1,-2-1-10-9,0-1-6 8,0 1 1-8,0-1 11 0,0 0-9 7,0-2 7-7,0 0 2 8,0-2-5-8,0-2-7 8,0-1-12-8,0-4 0 12,0 0-15-12,0-2 2 4,3 0 13 0,0 0 0 0,-2 1 3-2,5 0-2 4,-2 1 0-2,-1-1 15 2,4 2 5 1,-3-1-21-7,1 2-1 0,-1 1 1 7,1 1 3-7,0 1 12 9,-2 1 4-1,3 2-4-8,-3 2-14 0,-2 0 2 7,1 2 21-7,-1 0 7 8,-1 2-16 1,0-3 3-9,2-2-18 0,-2 0 0 10,2-2 0-10,1-4-3 5,0 2 0-5,-1-3-8 8,2-1 10-8,-1 0 0 8,2-2 1-8,1 0 9 8,-3-2-9-8,2-1 0 8,-2-1 0-8,1 1 0 8,0-1 2-4,0 2 20 0,-2-1-19-4,1 0 0 8,0-1 9-8,-2 2-12 8,3 0 0-4,-1 2-1 3,0 1 1-7,0 0 1 5,2 0 11 1,-1 0 3-4,-2 0-13 1,1 1-1 2,0-3-1-2,-1 3-2 2,1-3 2-5,-2 1 13 8,1 0 2-8,-2 0-15 8,1-2 0-4,1-1 2 0,-1-1 10 0,0-2-11 0,-1-1-1 0,0-2 0 0,0-2-1-4,2-1-1 8,-2-1 2-6,1-2 0 4,-1 1 0-6,0-1 3 8,0 1-2-8,0 2-1 8,0-2 1-8,0 5-1 8,0-1 12-8,0 1-9 8,0 1 9-8,0-1-11 8,0-1-1-8,0 1 0 8,0-4 0-8,0 1-2 8,0-1-10-8,0-2 10 8,0 0 2-8,0 0 2 8,0 0 10-6,0 0 0 4,0 0-8-6,0 0 11 8,0 0 0-8,0 0 0 8,0 0-12-4,0 0-2 0,0 0-1 0,0 0-2 0,0 0 0-4,0 0-1 8,0 0-9-4,0 0 10 0,0 0 1-4,0 0 0 0,0 0-2 7,0 0 1 2,0 0 0-9,0 0 2 8,0 0-2-6,0 0 0 4,0 0 0-7,0 0 0 10,0 0-1-7,0 0-10 5,2 0 12-4,-1 0 1 0,3 0 22-1,-1 1-1 5,0 1 3-7,0-1-2 8,1-1-7-8,-1 1-12 0,0-1 15 7,2 0 0 2,-2 2 3-9,-1-2 1 8,2 1 2-8,-1-1-6 0,0 1-6 10,-1 1-10-4,1-2 13-6,1 1-12 8,0-1 10-8,2 1-10 0,0-1 21 7,1 1-9 2,0 1-14-9,-2-2 1 8,1 0-1-8,0 0 1 3,-1 0 1 1,-1 0 9-4,2 0-10 8,-2 0 10 1,1 0 0-9,-1-2-10 8,-1 1 0-8,0 1-1 0,-2 0 0 10,2 0 0-4,0 0 0-6,0 0-1 0,0-1 0 7,0 1 0-7,1 0 1 8,1 0 1 1,1-1-1-9,-1 1 1 0,1 0 2 7,-1 0-1-7,2 0 15 8,-1-3-6 1,1 2-9-9,-1 1 9 8,0-2-11-8,2 1-1 0,-2-2-1 7,0 2 0 2,1 1-1-7,1-2 2-2,2-1 0 5,-2 1 3-5,3-1 9 9,-2 0 3-6,0-1-12 4,-2 3 0-3,-1-3 0-3,0 2-1-1,-3 2 0 8,-2-1 0-8,-1-1 0 8,3 2 1-8,-2 0 9 8,-1 0-12-8,0 0 1 8,0 0-1-8,0 0 0 8,0 0-2-8,0 0-10 8,0 0 9-6,2 0 0 4,-1 0 0-2,2-2 0 0,-1 1 0 0,1 1 1 0,0 0 2-4,0-1 0 8,0 1 0-8,-3 0 0 8,3 0 0-8,-3 0-1 8,0 0-1-8,0 0 0 8,0 0 0-8,0 0 0 10,2 0 0-4,-1 0 1-5,1-1 1-1,-1 1 2 10,1 0 10-10,-1 0-11 5,1 0 1-5,-1 0 0 8,1 0 0-8,-1 0 0 8,0 0 0-8,-1 0-2 8,0 0 1-8,0 0 1 8,0 0 1-8,0 0 0 8,0 0 0-8,0 0 0 8,0 0 0-8,0 0-1 8,0 0-1-8,0 0 1 8,0 0-1-8,0 0-1 8,0 0-1-6,0 0 1 4,0 0 0-2,0 0 0 0,0 0 1 0,0 0 0 0,0 0 14-4,2-3 4 8,-2 3 5-8,0 0-3 8,0 0-9-8,0 0 0 8,0 0 3-8,0 0-3 8,0 0 3-8,0 0-3 8,0 0-9-8,0-1 10 8,0 1-11-8,0 0 1 8,0 0-1-6,0 0 0 4,0 0-1-6,1 0-1 8,-1 0 0-8,0 0-1 10,0 0 1-10,0 0-1 6,0 0 0-3,0 0 0 2,0 0 0-5,0 0-1 8,0 0 2-8,0 0 0 8,0 0-1-8,0 0-1 8,0 0-14-8,0 0-8 8,0-1-9-8,0 1-33 8,0-1-22-6,0-1-33 4,0 1-40-6,0 0-57 8,0 0-109-8,0-3-168 8,0 1-253-4,-3-1-874 0,-4-2-467 0</inkml:trace>
    </iact:actionData>
  </iact:action>
  <iact:action type="add" startTime="28196">
    <iact:property name="dataType"/>
    <iact:actionData xml:id="d6">
      <inkml:trace xmlns:inkml="http://www.w3.org/2003/InkML" xml:id="stk6" contextRef="#ctx0" brushRef="#br0">21548 6945 317 0,'0'0'1494'10,"0"0"-1140"-9,0 0-282 8,0 0-69-8,0 0 14 8,0 0 57-8,0 0 43 7,0 0-7-7,0 0-56 9,0-2-50-9,0 2 12 7,0 0 35-7,0 0 68 9,0 0 49-9,0 0 37 8,0 0 11-8,0 0-19 7,0 0-7-7,0 0-8 8,0 0-2-8,0 0-9 8,0 0-28-8,0 0-32 8,0 0-31-8,0 0-21 9,0 0-26-9,0 0-17 8,0 0-16-8,0 0-3 8,0 0-16-8,0 0-5 8,0 0-10-8,7 0-19 8,7-3-2-8,9 2 39 8,9-2 16-8,9 0 16 7,9-3-16-7,6 1 0 9,5 1 0-9,0 0 0 8,3 0-1-8,-4 2-12 7,-2 1 10-7,-7-2-15 9,-5 2 17-9,-9 0 1 8,-8 1 0-8,-8-1 1 8,-10 1 0-8,-5 0 1 7,-5 0 23-7,-1 0 27 9,0 0 16-9,0 0-3 8,-1 0-7-8,-2 0 19 7,1 0 2-7,-1 0-15 8,0 0-30-8,0 0-34 8,0 0-14-8,-1 0-20 9,1 0 7-9,1 0-7 7,2 0-9-7,0 0-58 9,2 0-62-8,3 0-41-1,3 0-23 6,6 0 67 3,7 0 85-9,6 0 0 8,6 0-51-8,5-2-115 0,1-3-240 7,-5-3-775 2,-9-2-538-9</inkml:trace>
    </iact:actionData>
  </iact:action>
  <iact:action type="add" startTime="34358">
    <iact:property name="dataType"/>
    <iact:actionData xml:id="d7">
      <inkml:trace xmlns:inkml="http://www.w3.org/2003/InkML" xml:id="stk7" contextRef="#ctx0" brushRef="#br0">23853 8414 1069 0,'0'0'671'1,"0"0"-460"7,0 0-192-7,0 0-15 9,0 0 9-9,0 0 45 0,0 0 30 11,0 0-17-7,0 0-71-4,0 0-3 9,-9 0-1-5,11 0 4-1,-2 0 62 1,0 0 12 0,0 0 14-4,2 0 9 8,-2 0 16-8,0 0 16 0,1 0-10 7,-1 0-13 2,0 0-13-9,0 0-13 8,0 0-7-2,0 0 0-4,0 0-6-2,0 0-6 8,0 0-4-8,0 0-13 8,0 0-6-8,0 0 0 9,0 0 7-9,0 0 12 0,0 0 2 6,0-1-2 3,0 1-6-9,0 0-7 8,0 0 6-8,0 0 6 0,0 0 8 7,2 0 1 2,-2 0-5-9,0 0-4 8,0 0-10-3,0 0 1-5,0 0 5 2,0-2 1 7,0 2-3-9,0 0 2 8,2 0 1-8,-2 0-7 0,0 0 0 7,0 0-3 2,0 0 6-9,0 0-6 8,0 0 0-6,0 0 3 1,0 0-9 5,0 0-7-5,0 0-5-3,0 0-4 8,0 0-6-8,0 0-13 0,0 0 1 7,0 0-3 2,0 0 0-9,0 0-15 0,0 0 0 7,3 0-3-7,2 0-4 8,6 0-5-8,6-3 27 8,9 1 11 1,7 0-9-9,11-2 16 0,5 1-18 7,4 1 0-7,5-1-2 8,0 0-16 1,-2 2 6-9,0 1-1 0,-5-1 13 7,-1 1 2-7,-7-1-1 8,-3 1-1 1,-7-2 2-9,-5 1 0 0,-9 0-2 8,-7 1 0-8,-4-1 0 7,-7 1 3 2,-1 0 24-9,0 0-3 0,0 0-24 8,0 0 0-8,0 0-42 8,0 0-13 0,0 0-7-8,0 0-21 3,-1 0-39 6,1 0-51-9,0 0-48 3,0 0-89 6,6 2-157-9,6 2-79 4,6-2-31-1,3-2-557-3</inkml:trace>
    </iact:actionData>
  </iact:action>
  <iact:action type="remove" startTime="39560">
    <iact:property name="style" value="instant"/>
    <iact:actionData xml:id="d8" ref="#d0"/>
    <iact:actionData xml:id="d9" ref="#d1"/>
    <iact:actionData xml:id="d10" ref="#d2"/>
    <iact:actionData xml:id="d11" ref="#d3"/>
    <iact:actionData xml:id="d12" ref="#d4"/>
    <iact:actionData xml:id="d13" ref="#d5"/>
    <iact:actionData xml:id="d14" ref="#d6"/>
    <iact:actionData xml:id="d15" ref="#d7"/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63164-0D4A-4DD8-9A19-43975CE0B2B7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E3FFC-1AD4-43DF-B4A5-1EC48EC3B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6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7F551-A905-41FD-9B2A-F7BA77D5839F}" type="datetime1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0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3D6-7D36-40A4-A17F-2C045A4684EF}" type="datetime1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EA4E-7CA5-42CE-8271-59C849498AD0}" type="datetime1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1DF-6E26-49AE-A6EB-CC78FAE1DF10}" type="datetime1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1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93F4-19E7-43BA-B839-7458C2EBA37F}" type="datetime1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8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AD893-21EF-4948-B617-1A1A7FD6263D}" type="datetime1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5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6AA4-4EEC-4262-9010-AF55C8F249C2}" type="datetime1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4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77379-9EE5-4A55-93FE-C1F0BC25F3DB}" type="datetime1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15D3D-2B01-43FC-9826-FBFAF90C7DF3}" type="datetime1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2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0FDF-45A2-48A5-9AB6-A317C89686E8}" type="datetime1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1BAD1-61AD-47A4-81C9-3CD33400C03C}" type="datetime1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7C3C1-2979-4C87-8EBC-A53EA7F2FC8E}" type="datetime1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7B36C-F8AB-48A1-B86F-2BB0BFF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microsoft.com/office/2011/relationships/inkAction" Target="../ink/inkAction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11/relationships/inkAction" Target="../ink/inkAction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microsoft.com/office/2011/relationships/inkAction" Target="../ink/inkAction13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microsoft.com/office/2011/relationships/inkAction" Target="../ink/inkAction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microsoft.com/office/2011/relationships/inkAction" Target="../ink/inkAction4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Blind Graph Search Algorithms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Depth First Search &amp; Breadth First Search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5" name="Ink 1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38679" y="4066199"/>
              <a:ext cx="2" cy="2"/>
            </p14:xfrm>
          </p:contentPart>
        </mc:Choice>
        <mc:Fallback xmlns="">
          <p:pic>
            <p:nvPicPr>
              <p:cNvPr id="15" name="Ink 1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38679" y="40661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a DFS: </a:t>
            </a:r>
            <a:r>
              <a:rPr lang="en-US" u="sng" dirty="0" smtClean="0"/>
              <a:t>Search(G, 1, 6)</a:t>
            </a:r>
            <a:endParaRPr lang="en-US" u="sng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0446" y="1576459"/>
            <a:ext cx="3842036" cy="2169799"/>
            <a:chOff x="265408" y="1986197"/>
            <a:chExt cx="3842036" cy="2169799"/>
          </a:xfrm>
        </p:grpSpPr>
        <p:grpSp>
          <p:nvGrpSpPr>
            <p:cNvPr id="6" name="Group 5"/>
            <p:cNvGrpSpPr/>
            <p:nvPr/>
          </p:nvGrpSpPr>
          <p:grpSpPr>
            <a:xfrm>
              <a:off x="931653" y="2624034"/>
              <a:ext cx="327804" cy="369332"/>
              <a:chOff x="931653" y="2624034"/>
              <a:chExt cx="327804" cy="36933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52160" y="262403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440543" y="2644798"/>
              <a:ext cx="327804" cy="369332"/>
              <a:chOff x="931653" y="2644798"/>
              <a:chExt cx="327804" cy="36933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44712" y="264479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677179" y="2201886"/>
              <a:ext cx="327804" cy="369332"/>
              <a:chOff x="931653" y="2651140"/>
              <a:chExt cx="327804" cy="36933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57771" y="265114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442013" y="2644798"/>
              <a:ext cx="327804" cy="369332"/>
              <a:chOff x="931653" y="2641287"/>
              <a:chExt cx="327804" cy="3693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44712" y="264128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7179" y="3246407"/>
              <a:ext cx="327804" cy="369332"/>
              <a:chOff x="931653" y="2636807"/>
              <a:chExt cx="327804" cy="3693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44712" y="263680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442013" y="3786664"/>
              <a:ext cx="327804" cy="369332"/>
              <a:chOff x="931653" y="2643830"/>
              <a:chExt cx="327804" cy="36933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57771" y="264383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en-US" dirty="0"/>
              </a:p>
            </p:txBody>
          </p:sp>
        </p:grpSp>
        <p:cxnSp>
          <p:nvCxnSpPr>
            <p:cNvPr id="43" name="Straight Connector 42"/>
            <p:cNvCxnSpPr>
              <a:stCxn id="14" idx="2"/>
              <a:endCxn id="4" idx="6"/>
            </p:cNvCxnSpPr>
            <p:nvPr/>
          </p:nvCxnSpPr>
          <p:spPr>
            <a:xfrm flipH="1">
              <a:off x="1259457" y="2380210"/>
              <a:ext cx="417722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" idx="6"/>
              <a:endCxn id="12" idx="1"/>
            </p:cNvCxnSpPr>
            <p:nvPr/>
          </p:nvCxnSpPr>
          <p:spPr>
            <a:xfrm>
              <a:off x="1259457" y="2829464"/>
              <a:ext cx="430781" cy="6016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11" idx="6"/>
            </p:cNvCxnSpPr>
            <p:nvPr/>
          </p:nvCxnSpPr>
          <p:spPr>
            <a:xfrm flipV="1">
              <a:off x="2004983" y="2947571"/>
              <a:ext cx="457229" cy="4914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14" idx="6"/>
              <a:endCxn id="18" idx="1"/>
            </p:cNvCxnSpPr>
            <p:nvPr/>
          </p:nvCxnSpPr>
          <p:spPr>
            <a:xfrm>
              <a:off x="2004983" y="2380210"/>
              <a:ext cx="450089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1" idx="5"/>
              <a:endCxn id="20" idx="2"/>
            </p:cNvCxnSpPr>
            <p:nvPr/>
          </p:nvCxnSpPr>
          <p:spPr>
            <a:xfrm>
              <a:off x="1956977" y="3554960"/>
              <a:ext cx="485036" cy="417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21" idx="0"/>
              <a:endCxn id="18" idx="2"/>
            </p:cNvCxnSpPr>
            <p:nvPr/>
          </p:nvCxnSpPr>
          <p:spPr>
            <a:xfrm flipH="1" flipV="1">
              <a:off x="2605915" y="3014130"/>
              <a:ext cx="13059" cy="7725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17" idx="6"/>
              <a:endCxn id="9" idx="1"/>
            </p:cNvCxnSpPr>
            <p:nvPr/>
          </p:nvCxnSpPr>
          <p:spPr>
            <a:xfrm flipV="1">
              <a:off x="2769817" y="2829464"/>
              <a:ext cx="683785" cy="351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65408" y="2166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67" name="Straight Arrow Connector 66"/>
            <p:cNvCxnSpPr>
              <a:endCxn id="5" idx="1"/>
            </p:cNvCxnSpPr>
            <p:nvPr/>
          </p:nvCxnSpPr>
          <p:spPr>
            <a:xfrm>
              <a:off x="483079" y="2380210"/>
              <a:ext cx="469081" cy="4284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70" idx="1"/>
              <a:endCxn id="9" idx="0"/>
            </p:cNvCxnSpPr>
            <p:nvPr/>
          </p:nvCxnSpPr>
          <p:spPr>
            <a:xfrm flipH="1">
              <a:off x="3604445" y="2170863"/>
              <a:ext cx="241389" cy="4739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845834" y="198619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096000" y="1576459"/>
            <a:ext cx="59460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Search(G, s, t) – Return a path from s to t in G (or Failure)</a:t>
            </a:r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1. </a:t>
            </a:r>
            <a:r>
              <a:rPr lang="en-US" sz="1600" b="1" dirty="0" smtClean="0"/>
              <a:t>for</a:t>
            </a:r>
            <a:r>
              <a:rPr lang="en-US" sz="1600" dirty="0" smtClean="0"/>
              <a:t> v </a:t>
            </a:r>
            <a:r>
              <a:rPr lang="el-GR" sz="1600" dirty="0" smtClean="0"/>
              <a:t>ϵ</a:t>
            </a:r>
            <a:r>
              <a:rPr lang="en-US" sz="1600" dirty="0" smtClean="0"/>
              <a:t> G </a:t>
            </a:r>
            <a:r>
              <a:rPr lang="en-US" sz="1600" b="1" dirty="0" smtClean="0"/>
              <a:t>do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# Initialize </a:t>
            </a:r>
            <a:r>
              <a:rPr lang="en-US" sz="1600" dirty="0" err="1" smtClean="0">
                <a:solidFill>
                  <a:schemeClr val="accent1"/>
                </a:solidFill>
              </a:rPr>
              <a:t>pred</a:t>
            </a:r>
            <a:r>
              <a:rPr lang="en-US" sz="1600" dirty="0" smtClean="0">
                <a:solidFill>
                  <a:schemeClr val="accent1"/>
                </a:solidFill>
              </a:rPr>
              <a:t> to all nulls, visited to all false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/>
              <a:t>        </a:t>
            </a:r>
            <a:r>
              <a:rPr lang="en-US" sz="1600" dirty="0" err="1" smtClean="0"/>
              <a:t>pred</a:t>
            </a:r>
            <a:r>
              <a:rPr lang="en-US" sz="1600" dirty="0" smtClean="0"/>
              <a:t>[v] ← null</a:t>
            </a:r>
            <a:br>
              <a:rPr lang="en-US" sz="1600" dirty="0" smtClean="0"/>
            </a:br>
            <a:r>
              <a:rPr lang="en-US" sz="1600" dirty="0" smtClean="0"/>
              <a:t>        visited[v] ← false</a:t>
            </a:r>
          </a:p>
          <a:p>
            <a:r>
              <a:rPr lang="en-US" sz="1600" dirty="0" smtClean="0"/>
              <a:t>2. Initialize frontier to empty</a:t>
            </a:r>
          </a:p>
          <a:p>
            <a:r>
              <a:rPr lang="en-US" sz="1600" dirty="0" smtClean="0"/>
              <a:t>3. frontier ← s	</a:t>
            </a:r>
            <a:r>
              <a:rPr lang="en-US" sz="1600" dirty="0" smtClean="0">
                <a:solidFill>
                  <a:schemeClr val="accent1"/>
                </a:solidFill>
              </a:rPr>
              <a:t># insert s into frontier</a:t>
            </a:r>
          </a:p>
          <a:p>
            <a:r>
              <a:rPr lang="en-US" sz="1600" dirty="0" smtClean="0"/>
              <a:t>4. </a:t>
            </a:r>
            <a:r>
              <a:rPr lang="en-US" sz="1600" b="1" dirty="0" smtClean="0"/>
              <a:t>while</a:t>
            </a:r>
            <a:r>
              <a:rPr lang="en-US" sz="1600" dirty="0" smtClean="0"/>
              <a:t> frontier is not empty </a:t>
            </a:r>
            <a:r>
              <a:rPr lang="en-US" sz="1600" b="1" dirty="0" smtClean="0"/>
              <a:t>do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u ← remove a vertex from frontier</a:t>
            </a:r>
            <a:br>
              <a:rPr lang="en-US" sz="1600" dirty="0" smtClean="0"/>
            </a:br>
            <a:r>
              <a:rPr lang="en-US" sz="1600" dirty="0" smtClean="0"/>
              <a:t>        </a:t>
            </a:r>
            <a:r>
              <a:rPr lang="en-US" sz="1600" b="1" dirty="0" smtClean="0"/>
              <a:t>if</a:t>
            </a:r>
            <a:r>
              <a:rPr lang="en-US" sz="1600" dirty="0" smtClean="0"/>
              <a:t> u = t </a:t>
            </a:r>
            <a:r>
              <a:rPr lang="en-US" sz="1600" b="1" dirty="0" smtClean="0"/>
              <a:t>then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# found destination!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/>
              <a:t>            </a:t>
            </a:r>
            <a:r>
              <a:rPr lang="en-US" sz="1600" b="1" dirty="0" smtClean="0"/>
              <a:t>Return</a:t>
            </a:r>
            <a:r>
              <a:rPr lang="en-US" sz="1600" dirty="0" smtClean="0"/>
              <a:t> path from s to t, using </a:t>
            </a:r>
            <a:r>
              <a:rPr lang="en-US" sz="1600" dirty="0" err="1" smtClean="0"/>
              <a:t>pred</a:t>
            </a:r>
            <a:r>
              <a:rPr lang="en-US" sz="1600" dirty="0" smtClean="0"/>
              <a:t>[]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</a:t>
            </a:r>
            <a:r>
              <a:rPr lang="en-US" sz="1600" b="1" dirty="0" smtClean="0"/>
              <a:t>else		</a:t>
            </a:r>
            <a:r>
              <a:rPr lang="en-US" sz="1600" dirty="0" smtClean="0">
                <a:solidFill>
                  <a:schemeClr val="accent1"/>
                </a:solidFill>
              </a:rPr>
              <a:t># done with u, set up exploring its adjacencies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visited[u] ← true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</a:t>
            </a:r>
            <a:r>
              <a:rPr lang="en-US" sz="1600" b="1" dirty="0" smtClean="0"/>
              <a:t>for</a:t>
            </a:r>
            <a:r>
              <a:rPr lang="en-US" sz="1600" dirty="0" smtClean="0"/>
              <a:t> v </a:t>
            </a:r>
            <a:r>
              <a:rPr lang="el-GR" sz="1600" dirty="0" smtClean="0"/>
              <a:t>ϵ</a:t>
            </a:r>
            <a:r>
              <a:rPr lang="en-US" sz="1600" dirty="0" smtClean="0"/>
              <a:t> neighbors(u) </a:t>
            </a:r>
            <a:r>
              <a:rPr lang="en-US" sz="1600" b="1" dirty="0" smtClean="0"/>
              <a:t>do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</a:t>
            </a:r>
            <a:r>
              <a:rPr lang="en-US" sz="1600" b="1" dirty="0" smtClean="0"/>
              <a:t>if</a:t>
            </a:r>
            <a:r>
              <a:rPr lang="en-US" sz="1600" dirty="0" smtClean="0"/>
              <a:t> not visited[v] and v ∉ frontier </a:t>
            </a:r>
            <a:r>
              <a:rPr lang="en-US" sz="1600" b="1" dirty="0" smtClean="0"/>
              <a:t>then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    </a:t>
            </a:r>
            <a:r>
              <a:rPr lang="en-US" sz="1600" dirty="0" err="1" smtClean="0"/>
              <a:t>pred</a:t>
            </a:r>
            <a:r>
              <a:rPr lang="en-US" sz="1600" dirty="0" smtClean="0"/>
              <a:t>[v] ← u</a:t>
            </a:r>
            <a:br>
              <a:rPr lang="en-US" sz="1600" dirty="0" smtClean="0"/>
            </a:br>
            <a:r>
              <a:rPr lang="en-US" sz="1600" dirty="0" smtClean="0"/>
              <a:t>                    insert v in frontier</a:t>
            </a:r>
          </a:p>
          <a:p>
            <a:r>
              <a:rPr lang="en-US" sz="1600" dirty="0" smtClean="0"/>
              <a:t>5. </a:t>
            </a:r>
            <a:r>
              <a:rPr lang="en-US" sz="1600" b="1" dirty="0" smtClean="0"/>
              <a:t>Return</a:t>
            </a:r>
            <a:r>
              <a:rPr lang="en-US" sz="1600" dirty="0" smtClean="0"/>
              <a:t> Failure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25176" y="3200068"/>
            <a:ext cx="111812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 = &lt;V, E&gt;</a:t>
            </a:r>
            <a:endParaRPr lang="en-US" dirty="0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B925E-A68C-4FEB-A0EB-DB0C3DABE45A}" type="datetime1">
              <a:rPr lang="en-US" smtClean="0"/>
              <a:t>3/24/2020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6" name="Ink 2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57879" y="1895219"/>
              <a:ext cx="2" cy="2"/>
            </p14:xfrm>
          </p:contentPart>
        </mc:Choice>
        <mc:Fallback xmlns="">
          <p:pic>
            <p:nvPicPr>
              <p:cNvPr id="26" name="Ink 2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7879" y="189521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a DFS: </a:t>
            </a:r>
            <a:r>
              <a:rPr lang="en-US" u="sng" dirty="0" smtClean="0"/>
              <a:t>Search(G, 1, 6)</a:t>
            </a:r>
            <a:endParaRPr lang="en-US" u="sng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0446" y="1576459"/>
            <a:ext cx="3842036" cy="2169799"/>
            <a:chOff x="265408" y="1986197"/>
            <a:chExt cx="3842036" cy="2169799"/>
          </a:xfrm>
        </p:grpSpPr>
        <p:grpSp>
          <p:nvGrpSpPr>
            <p:cNvPr id="6" name="Group 5"/>
            <p:cNvGrpSpPr/>
            <p:nvPr/>
          </p:nvGrpSpPr>
          <p:grpSpPr>
            <a:xfrm>
              <a:off x="931653" y="2624034"/>
              <a:ext cx="327804" cy="369332"/>
              <a:chOff x="931653" y="2624034"/>
              <a:chExt cx="327804" cy="36933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52160" y="262403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440543" y="2644798"/>
              <a:ext cx="327804" cy="369332"/>
              <a:chOff x="931653" y="2644798"/>
              <a:chExt cx="327804" cy="36933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44712" y="264479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677179" y="2201886"/>
              <a:ext cx="327804" cy="369332"/>
              <a:chOff x="931653" y="2651140"/>
              <a:chExt cx="327804" cy="36933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57771" y="265114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442013" y="2644798"/>
              <a:ext cx="327804" cy="369332"/>
              <a:chOff x="931653" y="2641287"/>
              <a:chExt cx="327804" cy="3693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44712" y="264128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7179" y="3246407"/>
              <a:ext cx="327804" cy="369332"/>
              <a:chOff x="931653" y="2636807"/>
              <a:chExt cx="327804" cy="3693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44712" y="263680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442013" y="3786664"/>
              <a:ext cx="327804" cy="369332"/>
              <a:chOff x="931653" y="2643830"/>
              <a:chExt cx="327804" cy="36933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57771" y="264383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en-US" dirty="0"/>
              </a:p>
            </p:txBody>
          </p:sp>
        </p:grpSp>
        <p:cxnSp>
          <p:nvCxnSpPr>
            <p:cNvPr id="43" name="Straight Connector 42"/>
            <p:cNvCxnSpPr>
              <a:stCxn id="14" idx="2"/>
              <a:endCxn id="4" idx="6"/>
            </p:cNvCxnSpPr>
            <p:nvPr/>
          </p:nvCxnSpPr>
          <p:spPr>
            <a:xfrm flipH="1">
              <a:off x="1259457" y="2380210"/>
              <a:ext cx="417722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" idx="6"/>
              <a:endCxn id="12" idx="1"/>
            </p:cNvCxnSpPr>
            <p:nvPr/>
          </p:nvCxnSpPr>
          <p:spPr>
            <a:xfrm>
              <a:off x="1259457" y="2829464"/>
              <a:ext cx="430781" cy="6016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11" idx="6"/>
            </p:cNvCxnSpPr>
            <p:nvPr/>
          </p:nvCxnSpPr>
          <p:spPr>
            <a:xfrm flipV="1">
              <a:off x="2004983" y="2947571"/>
              <a:ext cx="457229" cy="4914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14" idx="6"/>
              <a:endCxn id="18" idx="1"/>
            </p:cNvCxnSpPr>
            <p:nvPr/>
          </p:nvCxnSpPr>
          <p:spPr>
            <a:xfrm>
              <a:off x="2004983" y="2380210"/>
              <a:ext cx="450089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1" idx="5"/>
              <a:endCxn id="20" idx="2"/>
            </p:cNvCxnSpPr>
            <p:nvPr/>
          </p:nvCxnSpPr>
          <p:spPr>
            <a:xfrm>
              <a:off x="1956977" y="3554960"/>
              <a:ext cx="485036" cy="417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21" idx="0"/>
              <a:endCxn id="18" idx="2"/>
            </p:cNvCxnSpPr>
            <p:nvPr/>
          </p:nvCxnSpPr>
          <p:spPr>
            <a:xfrm flipH="1" flipV="1">
              <a:off x="2605915" y="3014130"/>
              <a:ext cx="13059" cy="7725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17" idx="6"/>
              <a:endCxn id="9" idx="1"/>
            </p:cNvCxnSpPr>
            <p:nvPr/>
          </p:nvCxnSpPr>
          <p:spPr>
            <a:xfrm flipV="1">
              <a:off x="2769817" y="2829464"/>
              <a:ext cx="683785" cy="351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65408" y="2166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67" name="Straight Arrow Connector 66"/>
            <p:cNvCxnSpPr>
              <a:endCxn id="5" idx="1"/>
            </p:cNvCxnSpPr>
            <p:nvPr/>
          </p:nvCxnSpPr>
          <p:spPr>
            <a:xfrm>
              <a:off x="483079" y="2380210"/>
              <a:ext cx="469081" cy="4284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70" idx="1"/>
              <a:endCxn id="9" idx="0"/>
            </p:cNvCxnSpPr>
            <p:nvPr/>
          </p:nvCxnSpPr>
          <p:spPr>
            <a:xfrm flipH="1">
              <a:off x="3604445" y="2170863"/>
              <a:ext cx="241389" cy="4739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845834" y="198619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096000" y="1576459"/>
            <a:ext cx="59460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Search(G, s, t) – Return a path from s to t in G (or Failure)</a:t>
            </a:r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1. </a:t>
            </a:r>
            <a:r>
              <a:rPr lang="en-US" sz="1600" b="1" dirty="0" smtClean="0"/>
              <a:t>for</a:t>
            </a:r>
            <a:r>
              <a:rPr lang="en-US" sz="1600" dirty="0" smtClean="0"/>
              <a:t> v </a:t>
            </a:r>
            <a:r>
              <a:rPr lang="el-GR" sz="1600" dirty="0" smtClean="0"/>
              <a:t>ϵ</a:t>
            </a:r>
            <a:r>
              <a:rPr lang="en-US" sz="1600" dirty="0" smtClean="0"/>
              <a:t> G </a:t>
            </a:r>
            <a:r>
              <a:rPr lang="en-US" sz="1600" b="1" dirty="0" smtClean="0"/>
              <a:t>do</a:t>
            </a:r>
            <a:r>
              <a:rPr lang="en-US" sz="1600" dirty="0" smtClean="0"/>
              <a:t>	# Initialize </a:t>
            </a:r>
            <a:r>
              <a:rPr lang="en-US" sz="1600" dirty="0" err="1" smtClean="0"/>
              <a:t>pred</a:t>
            </a:r>
            <a:r>
              <a:rPr lang="en-US" sz="1600" dirty="0" smtClean="0"/>
              <a:t> to all nulls, visited to all false</a:t>
            </a:r>
            <a:br>
              <a:rPr lang="en-US" sz="1600" dirty="0" smtClean="0"/>
            </a:br>
            <a:r>
              <a:rPr lang="en-US" sz="1600" dirty="0" smtClean="0"/>
              <a:t>        </a:t>
            </a:r>
            <a:r>
              <a:rPr lang="en-US" sz="1600" dirty="0" err="1" smtClean="0"/>
              <a:t>pred</a:t>
            </a:r>
            <a:r>
              <a:rPr lang="en-US" sz="1600" dirty="0" smtClean="0"/>
              <a:t>[v] ← null</a:t>
            </a:r>
            <a:br>
              <a:rPr lang="en-US" sz="1600" dirty="0" smtClean="0"/>
            </a:br>
            <a:r>
              <a:rPr lang="en-US" sz="1600" dirty="0" smtClean="0"/>
              <a:t>        visited[v] ← false</a:t>
            </a:r>
          </a:p>
          <a:p>
            <a:r>
              <a:rPr lang="en-US" sz="1600" dirty="0" smtClean="0"/>
              <a:t>2. Initialize frontier to empty</a:t>
            </a:r>
          </a:p>
          <a:p>
            <a:r>
              <a:rPr lang="en-US" sz="1600" dirty="0" smtClean="0"/>
              <a:t>3. frontier ← s	</a:t>
            </a:r>
            <a:r>
              <a:rPr lang="en-US" sz="1600" dirty="0" smtClean="0">
                <a:solidFill>
                  <a:schemeClr val="accent1"/>
                </a:solidFill>
              </a:rPr>
              <a:t># insert s into frontier</a:t>
            </a:r>
          </a:p>
          <a:p>
            <a:r>
              <a:rPr lang="en-US" sz="1600" dirty="0" smtClean="0"/>
              <a:t>4. </a:t>
            </a:r>
            <a:r>
              <a:rPr lang="en-US" sz="1600" b="1" dirty="0" smtClean="0"/>
              <a:t>while</a:t>
            </a:r>
            <a:r>
              <a:rPr lang="en-US" sz="1600" dirty="0" smtClean="0"/>
              <a:t> frontier is not empty </a:t>
            </a:r>
            <a:r>
              <a:rPr lang="en-US" sz="1600" b="1" dirty="0" smtClean="0"/>
              <a:t>do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u ← remove a vertex from frontier</a:t>
            </a:r>
            <a:br>
              <a:rPr lang="en-US" sz="1600" dirty="0" smtClean="0"/>
            </a:br>
            <a:r>
              <a:rPr lang="en-US" sz="1600" dirty="0" smtClean="0"/>
              <a:t>        </a:t>
            </a:r>
            <a:r>
              <a:rPr lang="en-US" sz="1600" b="1" dirty="0" smtClean="0"/>
              <a:t>if</a:t>
            </a:r>
            <a:r>
              <a:rPr lang="en-US" sz="1600" dirty="0" smtClean="0"/>
              <a:t> u = t </a:t>
            </a:r>
            <a:r>
              <a:rPr lang="en-US" sz="1600" b="1" dirty="0" smtClean="0"/>
              <a:t>then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# found destination!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/>
              <a:t>            </a:t>
            </a:r>
            <a:r>
              <a:rPr lang="en-US" sz="1600" b="1" dirty="0" smtClean="0"/>
              <a:t>Return</a:t>
            </a:r>
            <a:r>
              <a:rPr lang="en-US" sz="1600" dirty="0" smtClean="0"/>
              <a:t> path from s to t, using </a:t>
            </a:r>
            <a:r>
              <a:rPr lang="en-US" sz="1600" dirty="0" err="1" smtClean="0"/>
              <a:t>pred</a:t>
            </a:r>
            <a:r>
              <a:rPr lang="en-US" sz="1600" dirty="0" smtClean="0"/>
              <a:t>[]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</a:t>
            </a:r>
            <a:r>
              <a:rPr lang="en-US" sz="1600" b="1" dirty="0" smtClean="0"/>
              <a:t>else		</a:t>
            </a:r>
            <a:r>
              <a:rPr lang="en-US" sz="1600" dirty="0" smtClean="0">
                <a:solidFill>
                  <a:schemeClr val="accent1"/>
                </a:solidFill>
              </a:rPr>
              <a:t># done with u, set up exploring its adjacencies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visited[u] ← true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</a:t>
            </a:r>
            <a:r>
              <a:rPr lang="en-US" sz="1600" b="1" dirty="0" smtClean="0"/>
              <a:t>for</a:t>
            </a:r>
            <a:r>
              <a:rPr lang="en-US" sz="1600" dirty="0" smtClean="0"/>
              <a:t> v </a:t>
            </a:r>
            <a:r>
              <a:rPr lang="el-GR" sz="1600" dirty="0" smtClean="0"/>
              <a:t>ϵ</a:t>
            </a:r>
            <a:r>
              <a:rPr lang="en-US" sz="1600" dirty="0" smtClean="0"/>
              <a:t> neighbors(u) </a:t>
            </a:r>
            <a:r>
              <a:rPr lang="en-US" sz="1600" b="1" dirty="0" smtClean="0"/>
              <a:t>do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</a:t>
            </a:r>
            <a:r>
              <a:rPr lang="en-US" sz="1600" b="1" dirty="0" smtClean="0"/>
              <a:t>if</a:t>
            </a:r>
            <a:r>
              <a:rPr lang="en-US" sz="1600" dirty="0" smtClean="0"/>
              <a:t> not visited[v] and v ∉ frontier </a:t>
            </a:r>
            <a:r>
              <a:rPr lang="en-US" sz="1600" b="1" dirty="0" smtClean="0"/>
              <a:t>then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    </a:t>
            </a:r>
            <a:r>
              <a:rPr lang="en-US" sz="1600" dirty="0" err="1" smtClean="0"/>
              <a:t>pred</a:t>
            </a:r>
            <a:r>
              <a:rPr lang="en-US" sz="1600" dirty="0" smtClean="0"/>
              <a:t>[v] ← u</a:t>
            </a:r>
            <a:br>
              <a:rPr lang="en-US" sz="1600" dirty="0" smtClean="0"/>
            </a:br>
            <a:r>
              <a:rPr lang="en-US" sz="1600" dirty="0" smtClean="0"/>
              <a:t>                    insert v in frontier</a:t>
            </a:r>
          </a:p>
          <a:p>
            <a:r>
              <a:rPr lang="en-US" sz="1600" dirty="0" smtClean="0"/>
              <a:t>5. </a:t>
            </a:r>
            <a:r>
              <a:rPr lang="en-US" sz="1600" b="1" dirty="0" smtClean="0"/>
              <a:t>Return</a:t>
            </a:r>
            <a:r>
              <a:rPr lang="en-US" sz="1600" dirty="0" smtClean="0"/>
              <a:t> Failure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25176" y="3200068"/>
            <a:ext cx="111812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 = &lt;V, E&gt;</a:t>
            </a:r>
            <a:endParaRPr lang="en-US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240708" y="4052115"/>
          <a:ext cx="161598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723">
                  <a:extLst>
                    <a:ext uri="{9D8B030D-6E8A-4147-A177-3AD203B41FA5}">
                      <a16:colId xmlns:a16="http://schemas.microsoft.com/office/drawing/2014/main" val="2826137644"/>
                    </a:ext>
                  </a:extLst>
                </a:gridCol>
                <a:gridCol w="319177">
                  <a:extLst>
                    <a:ext uri="{9D8B030D-6E8A-4147-A177-3AD203B41FA5}">
                      <a16:colId xmlns:a16="http://schemas.microsoft.com/office/drawing/2014/main" val="846111464"/>
                    </a:ext>
                  </a:extLst>
                </a:gridCol>
                <a:gridCol w="531083">
                  <a:extLst>
                    <a:ext uri="{9D8B030D-6E8A-4147-A177-3AD203B41FA5}">
                      <a16:colId xmlns:a16="http://schemas.microsoft.com/office/drawing/2014/main" val="2634513769"/>
                    </a:ext>
                  </a:extLst>
                </a:gridCol>
              </a:tblGrid>
              <a:tr h="25971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pred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null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718612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null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9563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null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8468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null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258805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5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null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86661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6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null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833915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596338"/>
              </p:ext>
            </p:extLst>
          </p:nvPr>
        </p:nvGraphicFramePr>
        <p:xfrm>
          <a:off x="1958132" y="4052115"/>
          <a:ext cx="195819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879">
                  <a:extLst>
                    <a:ext uri="{9D8B030D-6E8A-4147-A177-3AD203B41FA5}">
                      <a16:colId xmlns:a16="http://schemas.microsoft.com/office/drawing/2014/main" val="2826137644"/>
                    </a:ext>
                  </a:extLst>
                </a:gridCol>
                <a:gridCol w="386769">
                  <a:extLst>
                    <a:ext uri="{9D8B030D-6E8A-4147-A177-3AD203B41FA5}">
                      <a16:colId xmlns:a16="http://schemas.microsoft.com/office/drawing/2014/main" val="846111464"/>
                    </a:ext>
                  </a:extLst>
                </a:gridCol>
                <a:gridCol w="643549">
                  <a:extLst>
                    <a:ext uri="{9D8B030D-6E8A-4147-A177-3AD203B41FA5}">
                      <a16:colId xmlns:a16="http://schemas.microsoft.com/office/drawing/2014/main" val="2634513769"/>
                    </a:ext>
                  </a:extLst>
                </a:gridCol>
              </a:tblGrid>
              <a:tr h="25971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visited=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false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718612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false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9563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false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8468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false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258805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5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false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86661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6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false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833915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950375"/>
              </p:ext>
            </p:extLst>
          </p:nvPr>
        </p:nvGraphicFramePr>
        <p:xfrm>
          <a:off x="4125268" y="4052115"/>
          <a:ext cx="160306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595">
                  <a:extLst>
                    <a:ext uri="{9D8B030D-6E8A-4147-A177-3AD203B41FA5}">
                      <a16:colId xmlns:a16="http://schemas.microsoft.com/office/drawing/2014/main" val="2826137644"/>
                    </a:ext>
                  </a:extLst>
                </a:gridCol>
                <a:gridCol w="526472">
                  <a:extLst>
                    <a:ext uri="{9D8B030D-6E8A-4147-A177-3AD203B41FA5}">
                      <a16:colId xmlns:a16="http://schemas.microsoft.com/office/drawing/2014/main" val="846111464"/>
                    </a:ext>
                  </a:extLst>
                </a:gridCol>
              </a:tblGrid>
              <a:tr h="259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718612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9563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8468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258805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86661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frontier=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833915"/>
                  </a:ext>
                </a:extLst>
              </a:tr>
            </a:tbl>
          </a:graphicData>
        </a:graphic>
      </p:graphicFrame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2CE6D-78FF-4025-A0D2-6AC35CA4D5FD}" type="datetime1">
              <a:rPr lang="en-US" smtClean="0"/>
              <a:t>3/24/2020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7" name="Ink 2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2080" y="2391480"/>
              <a:ext cx="9552960" cy="4183560"/>
            </p14:xfrm>
          </p:contentPart>
        </mc:Choice>
        <mc:Fallback xmlns="">
          <p:pic>
            <p:nvPicPr>
              <p:cNvPr id="27" name="Ink 2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000" y="2381400"/>
                <a:ext cx="9574200" cy="420264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1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a path from s to t</a:t>
            </a:r>
            <a:endParaRPr lang="en-US" u="sng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0446" y="1576459"/>
            <a:ext cx="3842036" cy="2169799"/>
            <a:chOff x="265408" y="1986197"/>
            <a:chExt cx="3842036" cy="2169799"/>
          </a:xfrm>
        </p:grpSpPr>
        <p:grpSp>
          <p:nvGrpSpPr>
            <p:cNvPr id="6" name="Group 5"/>
            <p:cNvGrpSpPr/>
            <p:nvPr/>
          </p:nvGrpSpPr>
          <p:grpSpPr>
            <a:xfrm>
              <a:off x="931653" y="2624034"/>
              <a:ext cx="327804" cy="369332"/>
              <a:chOff x="931653" y="2624034"/>
              <a:chExt cx="327804" cy="36933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52160" y="262403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440543" y="2644798"/>
              <a:ext cx="327804" cy="369332"/>
              <a:chOff x="931653" y="2644798"/>
              <a:chExt cx="327804" cy="36933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44712" y="264479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677179" y="2201886"/>
              <a:ext cx="327804" cy="369332"/>
              <a:chOff x="931653" y="2651140"/>
              <a:chExt cx="327804" cy="36933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57771" y="265114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442013" y="2644798"/>
              <a:ext cx="327804" cy="369332"/>
              <a:chOff x="931653" y="2641287"/>
              <a:chExt cx="327804" cy="3693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44712" y="264128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7179" y="3246407"/>
              <a:ext cx="327804" cy="369332"/>
              <a:chOff x="931653" y="2636807"/>
              <a:chExt cx="327804" cy="3693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44712" y="263680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442013" y="3786664"/>
              <a:ext cx="327804" cy="369332"/>
              <a:chOff x="931653" y="2643830"/>
              <a:chExt cx="327804" cy="36933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57771" y="264383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en-US" dirty="0"/>
              </a:p>
            </p:txBody>
          </p:sp>
        </p:grpSp>
        <p:cxnSp>
          <p:nvCxnSpPr>
            <p:cNvPr id="43" name="Straight Connector 42"/>
            <p:cNvCxnSpPr>
              <a:stCxn id="14" idx="2"/>
              <a:endCxn id="4" idx="6"/>
            </p:cNvCxnSpPr>
            <p:nvPr/>
          </p:nvCxnSpPr>
          <p:spPr>
            <a:xfrm flipH="1">
              <a:off x="1259457" y="2380210"/>
              <a:ext cx="417722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" idx="6"/>
              <a:endCxn id="12" idx="1"/>
            </p:cNvCxnSpPr>
            <p:nvPr/>
          </p:nvCxnSpPr>
          <p:spPr>
            <a:xfrm>
              <a:off x="1259457" y="2829464"/>
              <a:ext cx="430781" cy="6016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11" idx="6"/>
            </p:cNvCxnSpPr>
            <p:nvPr/>
          </p:nvCxnSpPr>
          <p:spPr>
            <a:xfrm flipV="1">
              <a:off x="2004983" y="2947571"/>
              <a:ext cx="457229" cy="4914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14" idx="6"/>
              <a:endCxn id="18" idx="1"/>
            </p:cNvCxnSpPr>
            <p:nvPr/>
          </p:nvCxnSpPr>
          <p:spPr>
            <a:xfrm>
              <a:off x="2004983" y="2380210"/>
              <a:ext cx="450089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1" idx="5"/>
              <a:endCxn id="20" idx="2"/>
            </p:cNvCxnSpPr>
            <p:nvPr/>
          </p:nvCxnSpPr>
          <p:spPr>
            <a:xfrm>
              <a:off x="1956977" y="3554960"/>
              <a:ext cx="485036" cy="417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21" idx="0"/>
              <a:endCxn id="18" idx="2"/>
            </p:cNvCxnSpPr>
            <p:nvPr/>
          </p:nvCxnSpPr>
          <p:spPr>
            <a:xfrm flipH="1" flipV="1">
              <a:off x="2605915" y="3014130"/>
              <a:ext cx="13059" cy="7725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17" idx="6"/>
              <a:endCxn id="9" idx="1"/>
            </p:cNvCxnSpPr>
            <p:nvPr/>
          </p:nvCxnSpPr>
          <p:spPr>
            <a:xfrm flipV="1">
              <a:off x="2769817" y="2829464"/>
              <a:ext cx="683785" cy="351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65408" y="2166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67" name="Straight Arrow Connector 66"/>
            <p:cNvCxnSpPr>
              <a:endCxn id="5" idx="1"/>
            </p:cNvCxnSpPr>
            <p:nvPr/>
          </p:nvCxnSpPr>
          <p:spPr>
            <a:xfrm>
              <a:off x="483079" y="2380210"/>
              <a:ext cx="469081" cy="4284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70" idx="1"/>
              <a:endCxn id="9" idx="0"/>
            </p:cNvCxnSpPr>
            <p:nvPr/>
          </p:nvCxnSpPr>
          <p:spPr>
            <a:xfrm flipH="1">
              <a:off x="3604445" y="2170863"/>
              <a:ext cx="241389" cy="4739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845834" y="198619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086206" y="1998092"/>
            <a:ext cx="507414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path(s, t, </a:t>
            </a:r>
            <a:r>
              <a:rPr lang="en-US" sz="3600" b="1" dirty="0" err="1" smtClean="0"/>
              <a:t>pred</a:t>
            </a:r>
            <a:r>
              <a:rPr lang="en-US" sz="3600" b="1" dirty="0" smtClean="0"/>
              <a:t>)</a:t>
            </a:r>
          </a:p>
          <a:p>
            <a:endParaRPr lang="en-US" sz="3600" b="1" dirty="0"/>
          </a:p>
          <a:p>
            <a:pPr marL="342900" indent="-342900">
              <a:buAutoNum type="arabicPeriod"/>
            </a:pPr>
            <a:r>
              <a:rPr lang="en-US" sz="3600" dirty="0" smtClean="0"/>
              <a:t> Initialize </a:t>
            </a:r>
            <a:r>
              <a:rPr lang="en-US" sz="3600" dirty="0"/>
              <a:t>P ← </a:t>
            </a:r>
            <a:r>
              <a:rPr lang="en-US" sz="3600" dirty="0" smtClean="0"/>
              <a:t>[t]</a:t>
            </a:r>
          </a:p>
          <a:p>
            <a:pPr marL="342900" indent="-342900">
              <a:buAutoNum type="arabicPeriod"/>
            </a:pPr>
            <a:r>
              <a:rPr lang="en-US" sz="3600" dirty="0"/>
              <a:t> </a:t>
            </a:r>
            <a:r>
              <a:rPr lang="en-US" sz="3600" dirty="0" smtClean="0"/>
              <a:t>u </a:t>
            </a:r>
            <a:r>
              <a:rPr lang="en-US" sz="3600" dirty="0"/>
              <a:t>←</a:t>
            </a:r>
            <a:r>
              <a:rPr lang="en-US" sz="3600" dirty="0" smtClean="0"/>
              <a:t> t</a:t>
            </a:r>
          </a:p>
          <a:p>
            <a:pPr marL="342900" indent="-342900">
              <a:buAutoNum type="arabicPeriod"/>
            </a:pPr>
            <a:r>
              <a:rPr lang="en-US" sz="3600" dirty="0"/>
              <a:t> </a:t>
            </a:r>
            <a:r>
              <a:rPr lang="en-US" sz="3600" b="1" dirty="0" smtClean="0"/>
              <a:t>while</a:t>
            </a:r>
            <a:r>
              <a:rPr lang="en-US" sz="3600" dirty="0" smtClean="0"/>
              <a:t> </a:t>
            </a:r>
            <a:r>
              <a:rPr lang="en-US" sz="3600" dirty="0" err="1" smtClean="0"/>
              <a:t>pred</a:t>
            </a:r>
            <a:r>
              <a:rPr lang="en-US" sz="3600" dirty="0" smtClean="0"/>
              <a:t>[u] != null </a:t>
            </a:r>
            <a:r>
              <a:rPr lang="en-US" sz="3600" b="1" dirty="0" smtClean="0"/>
              <a:t>do</a:t>
            </a:r>
          </a:p>
          <a:p>
            <a:pPr marL="342900" indent="-342900">
              <a:buAutoNum type="arabicPeriod"/>
            </a:pPr>
            <a:r>
              <a:rPr lang="en-US" sz="3600" dirty="0"/>
              <a:t> </a:t>
            </a:r>
            <a:r>
              <a:rPr lang="en-US" sz="3600" dirty="0" smtClean="0"/>
              <a:t>     P </a:t>
            </a:r>
            <a:r>
              <a:rPr lang="en-US" sz="3600" dirty="0"/>
              <a:t>←</a:t>
            </a:r>
            <a:r>
              <a:rPr lang="en-US" sz="3600" dirty="0" smtClean="0"/>
              <a:t> [u] + P</a:t>
            </a:r>
          </a:p>
          <a:p>
            <a:pPr marL="342900" indent="-342900">
              <a:buAutoNum type="arabicPeriod"/>
            </a:pPr>
            <a:r>
              <a:rPr lang="en-US" sz="3600" dirty="0"/>
              <a:t> </a:t>
            </a:r>
            <a:r>
              <a:rPr lang="en-US" sz="3600" dirty="0" smtClean="0"/>
              <a:t>     u </a:t>
            </a:r>
            <a:r>
              <a:rPr lang="en-US" sz="3600" dirty="0"/>
              <a:t>←</a:t>
            </a:r>
            <a:r>
              <a:rPr lang="en-US" sz="3600" dirty="0" smtClean="0"/>
              <a:t> </a:t>
            </a:r>
            <a:r>
              <a:rPr lang="en-US" sz="3600" dirty="0" err="1" smtClean="0"/>
              <a:t>pred</a:t>
            </a:r>
            <a:r>
              <a:rPr lang="en-US" sz="3600" dirty="0" smtClean="0"/>
              <a:t>[u]</a:t>
            </a:r>
          </a:p>
          <a:p>
            <a:pPr marL="342900" indent="-342900">
              <a:buAutoNum type="arabicPeriod"/>
            </a:pPr>
            <a:r>
              <a:rPr lang="en-US" sz="3600" dirty="0"/>
              <a:t> </a:t>
            </a:r>
            <a:r>
              <a:rPr lang="en-US" sz="3600" b="1" dirty="0" smtClean="0"/>
              <a:t>return</a:t>
            </a:r>
            <a:r>
              <a:rPr lang="en-US" sz="3600" dirty="0" smtClean="0"/>
              <a:t> P</a:t>
            </a:r>
          </a:p>
          <a:p>
            <a:pPr marL="342900" indent="-342900">
              <a:buAutoNum type="arabicPeriod"/>
            </a:pPr>
            <a:endParaRPr lang="en-US" sz="1600" b="1" dirty="0" smtClean="0"/>
          </a:p>
          <a:p>
            <a:endParaRPr lang="en-US" sz="1600" b="1" dirty="0"/>
          </a:p>
          <a:p>
            <a:endParaRPr lang="en-US" sz="16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025176" y="3200068"/>
            <a:ext cx="111812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 = &lt;V, E&gt;</a:t>
            </a:r>
            <a:endParaRPr lang="en-US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581995"/>
              </p:ext>
            </p:extLst>
          </p:nvPr>
        </p:nvGraphicFramePr>
        <p:xfrm>
          <a:off x="1958127" y="4178032"/>
          <a:ext cx="161598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723">
                  <a:extLst>
                    <a:ext uri="{9D8B030D-6E8A-4147-A177-3AD203B41FA5}">
                      <a16:colId xmlns:a16="http://schemas.microsoft.com/office/drawing/2014/main" val="2826137644"/>
                    </a:ext>
                  </a:extLst>
                </a:gridCol>
                <a:gridCol w="319177">
                  <a:extLst>
                    <a:ext uri="{9D8B030D-6E8A-4147-A177-3AD203B41FA5}">
                      <a16:colId xmlns:a16="http://schemas.microsoft.com/office/drawing/2014/main" val="846111464"/>
                    </a:ext>
                  </a:extLst>
                </a:gridCol>
                <a:gridCol w="531083">
                  <a:extLst>
                    <a:ext uri="{9D8B030D-6E8A-4147-A177-3AD203B41FA5}">
                      <a16:colId xmlns:a16="http://schemas.microsoft.com/office/drawing/2014/main" val="2634513769"/>
                    </a:ext>
                  </a:extLst>
                </a:gridCol>
              </a:tblGrid>
              <a:tr h="25971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pred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null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718612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79563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3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8468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4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258805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5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866617"/>
                  </a:ext>
                </a:extLst>
              </a:tr>
              <a:tr h="2597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6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833915"/>
                  </a:ext>
                </a:extLst>
              </a:tr>
            </a:tbl>
          </a:graphicData>
        </a:graphic>
      </p:graphicFrame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475A1-D496-4364-92B3-F455894D20FF}" type="datetime1">
              <a:rPr lang="en-US" smtClean="0"/>
              <a:t>3/24/2020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9" name="Ink 28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07719" y="4408919"/>
              <a:ext cx="2" cy="2"/>
            </p14:xfrm>
          </p:contentPart>
        </mc:Choice>
        <mc:Fallback xmlns="">
          <p:pic>
            <p:nvPicPr>
              <p:cNvPr id="29" name="Ink 2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07719" y="440891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 Trace Breadth-First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Search(G, 1, 6)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91DF-6E26-49AE-A6EB-CC78FAE1DF10}" type="datetime1">
              <a:rPr lang="en-US" smtClean="0"/>
              <a:t>3/24/2020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5480" y="1299240"/>
              <a:ext cx="8318160" cy="1674000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5760" y="1290600"/>
                <a:ext cx="8339040" cy="1693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Bryn </a:t>
            </a:r>
            <a:r>
              <a:rPr lang="en-US" dirty="0" err="1" smtClean="0"/>
              <a:t>Mawr</a:t>
            </a:r>
            <a:r>
              <a:rPr lang="en-US" dirty="0" smtClean="0"/>
              <a:t> (W-O-M-A-N) Puzzle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27" y="2062210"/>
            <a:ext cx="8765309" cy="4470307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4A451-8436-4516-8DAF-84514F7B41C1}" type="datetime1">
              <a:rPr lang="en-US" smtClean="0"/>
              <a:t>3/24/2020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42920" y="718200"/>
              <a:ext cx="7201440" cy="4527360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2480" y="709200"/>
                <a:ext cx="7223400" cy="4547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6123801"/>
            <a:ext cx="3035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Blooper Alert: WI is Wisconsin, not Wyoming!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46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Blind Search: Going from here to there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515123" y="2486495"/>
            <a:ext cx="39703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Graph is undirected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are no costs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we care about is a path from s to 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Doesn’t have to be most efficient</a:t>
            </a:r>
            <a:endParaRPr lang="en-US" dirty="0"/>
          </a:p>
        </p:txBody>
      </p:sp>
      <p:grpSp>
        <p:nvGrpSpPr>
          <p:cNvPr id="84" name="Group 83"/>
          <p:cNvGrpSpPr/>
          <p:nvPr/>
        </p:nvGrpSpPr>
        <p:grpSpPr>
          <a:xfrm>
            <a:off x="1412722" y="2081088"/>
            <a:ext cx="3842036" cy="2169799"/>
            <a:chOff x="360299" y="1399601"/>
            <a:chExt cx="3842036" cy="2169799"/>
          </a:xfrm>
        </p:grpSpPr>
        <p:grpSp>
          <p:nvGrpSpPr>
            <p:cNvPr id="82" name="Group 81"/>
            <p:cNvGrpSpPr/>
            <p:nvPr/>
          </p:nvGrpSpPr>
          <p:grpSpPr>
            <a:xfrm>
              <a:off x="360299" y="1399601"/>
              <a:ext cx="3842036" cy="2169799"/>
              <a:chOff x="265408" y="1986197"/>
              <a:chExt cx="3842036" cy="216979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31653" y="2624034"/>
                <a:ext cx="327804" cy="369332"/>
                <a:chOff x="931653" y="2624034"/>
                <a:chExt cx="327804" cy="369332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931653" y="2665562"/>
                  <a:ext cx="327804" cy="3278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952160" y="262403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</a:t>
                  </a:r>
                  <a:endParaRPr lang="en-US" dirty="0"/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3440543" y="2644798"/>
                <a:ext cx="327804" cy="369332"/>
                <a:chOff x="931653" y="2644798"/>
                <a:chExt cx="327804" cy="369332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931653" y="2665562"/>
                  <a:ext cx="327804" cy="3278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944712" y="2644798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6</a:t>
                  </a:r>
                  <a:endParaRPr lang="en-US" dirty="0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1677179" y="2201886"/>
                <a:ext cx="327804" cy="369332"/>
                <a:chOff x="931653" y="2651140"/>
                <a:chExt cx="327804" cy="369332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931653" y="2665562"/>
                  <a:ext cx="327804" cy="3278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957771" y="2651140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2</a:t>
                  </a:r>
                  <a:endParaRPr lang="en-US" dirty="0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2442013" y="2644798"/>
                <a:ext cx="327804" cy="369332"/>
                <a:chOff x="931653" y="2641287"/>
                <a:chExt cx="327804" cy="369332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931653" y="2665562"/>
                  <a:ext cx="327804" cy="3278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944712" y="264128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4</a:t>
                  </a:r>
                  <a:endParaRPr lang="en-US" dirty="0"/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1677179" y="3246407"/>
                <a:ext cx="327804" cy="369332"/>
                <a:chOff x="931653" y="2636807"/>
                <a:chExt cx="327804" cy="369332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931653" y="2665562"/>
                  <a:ext cx="327804" cy="3278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944712" y="263680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3</a:t>
                  </a:r>
                  <a:endParaRPr lang="en-US" dirty="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2442013" y="3786664"/>
                <a:ext cx="327804" cy="369332"/>
                <a:chOff x="931653" y="2643830"/>
                <a:chExt cx="327804" cy="369332"/>
              </a:xfrm>
            </p:grpSpPr>
            <p:sp>
              <p:nvSpPr>
                <p:cNvPr id="20" name="Oval 19"/>
                <p:cNvSpPr/>
                <p:nvPr/>
              </p:nvSpPr>
              <p:spPr>
                <a:xfrm>
                  <a:off x="931653" y="2665562"/>
                  <a:ext cx="327804" cy="3278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957771" y="2643830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5</a:t>
                  </a:r>
                  <a:endParaRPr lang="en-US" dirty="0"/>
                </a:p>
              </p:txBody>
            </p:sp>
          </p:grpSp>
          <p:cxnSp>
            <p:nvCxnSpPr>
              <p:cNvPr id="43" name="Straight Connector 42"/>
              <p:cNvCxnSpPr>
                <a:stCxn id="14" idx="2"/>
                <a:endCxn id="4" idx="6"/>
              </p:cNvCxnSpPr>
              <p:nvPr/>
            </p:nvCxnSpPr>
            <p:spPr>
              <a:xfrm flipH="1">
                <a:off x="1259457" y="2380210"/>
                <a:ext cx="417722" cy="44925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" idx="6"/>
                <a:endCxn id="12" idx="1"/>
              </p:cNvCxnSpPr>
              <p:nvPr/>
            </p:nvCxnSpPr>
            <p:spPr>
              <a:xfrm>
                <a:off x="1259457" y="2829464"/>
                <a:ext cx="430781" cy="60160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11" idx="6"/>
              </p:cNvCxnSpPr>
              <p:nvPr/>
            </p:nvCxnSpPr>
            <p:spPr>
              <a:xfrm flipV="1">
                <a:off x="2004983" y="2947571"/>
                <a:ext cx="457229" cy="49149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14" idx="6"/>
                <a:endCxn id="18" idx="1"/>
              </p:cNvCxnSpPr>
              <p:nvPr/>
            </p:nvCxnSpPr>
            <p:spPr>
              <a:xfrm>
                <a:off x="2004983" y="2380210"/>
                <a:ext cx="450089" cy="44925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11" idx="5"/>
                <a:endCxn id="20" idx="2"/>
              </p:cNvCxnSpPr>
              <p:nvPr/>
            </p:nvCxnSpPr>
            <p:spPr>
              <a:xfrm>
                <a:off x="1956977" y="3554960"/>
                <a:ext cx="485036" cy="41733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stCxn id="21" idx="0"/>
                <a:endCxn id="18" idx="2"/>
              </p:cNvCxnSpPr>
              <p:nvPr/>
            </p:nvCxnSpPr>
            <p:spPr>
              <a:xfrm flipH="1" flipV="1">
                <a:off x="2605915" y="3014130"/>
                <a:ext cx="13059" cy="77253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>
                <a:stCxn id="17" idx="6"/>
                <a:endCxn id="9" idx="1"/>
              </p:cNvCxnSpPr>
              <p:nvPr/>
            </p:nvCxnSpPr>
            <p:spPr>
              <a:xfrm flipV="1">
                <a:off x="2769817" y="2829464"/>
                <a:ext cx="683785" cy="351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265408" y="2166700"/>
                <a:ext cx="2744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</a:t>
                </a:r>
                <a:endParaRPr lang="en-US" dirty="0"/>
              </a:p>
            </p:txBody>
          </p:sp>
          <p:cxnSp>
            <p:nvCxnSpPr>
              <p:cNvPr id="67" name="Straight Arrow Connector 66"/>
              <p:cNvCxnSpPr>
                <a:endCxn id="5" idx="1"/>
              </p:cNvCxnSpPr>
              <p:nvPr/>
            </p:nvCxnSpPr>
            <p:spPr>
              <a:xfrm>
                <a:off x="483079" y="2380210"/>
                <a:ext cx="469081" cy="42849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>
                <a:stCxn id="70" idx="1"/>
                <a:endCxn id="9" idx="0"/>
              </p:cNvCxnSpPr>
              <p:nvPr/>
            </p:nvCxnSpPr>
            <p:spPr>
              <a:xfrm flipH="1">
                <a:off x="3604445" y="2170863"/>
                <a:ext cx="241389" cy="47393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3845834" y="1986197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517785" y="3189506"/>
              <a:ext cx="1118127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 = &lt;V, E&gt;</a:t>
              </a:r>
              <a:endParaRPr lang="en-US" dirty="0"/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4" name="Ink 2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40819" y="3028499"/>
              <a:ext cx="2" cy="2"/>
            </p14:xfrm>
          </p:contentPart>
        </mc:Choice>
        <mc:Fallback xmlns="">
          <p:pic>
            <p:nvPicPr>
              <p:cNvPr id="24" name="Ink 2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0819" y="30284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7627-F8AC-44C7-8EEF-64293DB67398}" type="datetime1">
              <a:rPr lang="en-US" smtClean="0"/>
              <a:t>3/24/2020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States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00" y="1825625"/>
            <a:ext cx="7242799" cy="435133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9621-D7E0-4B29-9D06-0297BA8BEE3B}" type="datetime1">
              <a:rPr lang="en-US" smtClean="0"/>
              <a:t>3/24/2020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3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2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72" x="4984750" y="3873500"/>
          <p14:tracePt t="2014" x="4978400" y="3867150"/>
          <p14:tracePt t="2035" x="4978400" y="3860800"/>
          <p14:tracePt t="2056" x="4984750" y="3854450"/>
          <p14:tracePt t="2074" x="4991100" y="3848100"/>
          <p14:tracePt t="2093" x="4997450" y="3841750"/>
          <p14:tracePt t="2116" x="4991100" y="3841750"/>
          <p14:tracePt t="2132" x="4984750" y="3841750"/>
          <p14:tracePt t="2149" x="4972050" y="3841750"/>
          <p14:tracePt t="2162" x="4965700" y="3841750"/>
          <p14:tracePt t="2170" x="4965700" y="3848100"/>
          <p14:tracePt t="2171" x="4959350" y="3848100"/>
          <p14:tracePt t="2200" x="4953000" y="3848100"/>
          <p14:tracePt t="2236" x="4959350" y="3848100"/>
          <p14:tracePt t="2260" x="4953000" y="3848100"/>
          <p14:tracePt t="2282" x="4946650" y="3848100"/>
          <p14:tracePt t="2305" x="4940300" y="3848100"/>
          <p14:tracePt t="2314" x="4940300" y="3841750"/>
          <p14:tracePt t="2338" x="4940300" y="3835400"/>
          <p14:tracePt t="2350" x="4946650" y="3835400"/>
          <p14:tracePt t="2353" x="4946650" y="3829050"/>
          <p14:tracePt t="2369" x="4953000" y="3829050"/>
          <p14:tracePt t="2370" x="4953000" y="3822700"/>
          <p14:tracePt t="2386" x="4959350" y="3822700"/>
          <p14:tracePt t="2387" x="4959350" y="3816350"/>
          <p14:tracePt t="2403" x="4965700" y="3816350"/>
          <p14:tracePt t="2404" x="4965700" y="3810000"/>
          <p14:tracePt t="2419" x="4965700" y="3803650"/>
          <p14:tracePt t="2436" x="4965700" y="3797300"/>
          <p14:tracePt t="2455" x="4959350" y="3797300"/>
          <p14:tracePt t="2470" x="4959350" y="3790950"/>
          <p14:tracePt t="2471" x="4953000" y="3790950"/>
          <p14:tracePt t="2486" x="4946650" y="3790950"/>
          <p14:tracePt t="2487" x="4933950" y="3790950"/>
          <p14:tracePt t="2503" x="4927600" y="3790950"/>
          <p14:tracePt t="2519" x="4908550" y="3784600"/>
          <p14:tracePt t="2520" x="4902200" y="3784600"/>
          <p14:tracePt t="2536" x="4895850" y="3784600"/>
          <p14:tracePt t="2553" x="4889500" y="3784600"/>
          <p14:tracePt t="2554" x="4883150" y="3784600"/>
          <p14:tracePt t="2554" x="4876800" y="3778250"/>
          <p14:tracePt t="2569" x="4870450" y="3778250"/>
          <p14:tracePt t="2633" x="4870450" y="3784600"/>
          <p14:tracePt t="2638" x="4864100" y="3784600"/>
          <p14:tracePt t="2647" x="4857750" y="3784600"/>
          <p14:tracePt t="2654" x="4851400" y="3784600"/>
          <p14:tracePt t="2669" x="4845050" y="3790950"/>
          <p14:tracePt t="2686" x="4838700" y="3790950"/>
          <p14:tracePt t="2687" x="4832350" y="3797300"/>
          <p14:tracePt t="2703" x="4826000" y="3797300"/>
          <p14:tracePt t="2719" x="4819650" y="3803650"/>
          <p14:tracePt t="2720" x="4813300" y="3803650"/>
          <p14:tracePt t="2746" x="4819650" y="3803650"/>
          <p14:tracePt t="2762" x="4819650" y="3797300"/>
          <p14:tracePt t="2769" x="4826000" y="3797300"/>
          <p14:tracePt t="2786" x="4826000" y="3790950"/>
          <p14:tracePt t="2803" x="4826000" y="3784600"/>
          <p14:tracePt t="2803" x="4819650" y="3784600"/>
          <p14:tracePt t="2819" x="4819650" y="3778250"/>
          <p14:tracePt t="2820" x="4813300" y="3771900"/>
          <p14:tracePt t="2836" x="4800600" y="3771900"/>
          <p14:tracePt t="2837" x="4775200" y="3759200"/>
          <p14:tracePt t="2853" x="4762500" y="3759200"/>
          <p14:tracePt t="2854" x="4743450" y="3746500"/>
          <p14:tracePt t="2869" x="4730750" y="3746500"/>
          <p14:tracePt t="2870" x="4705350" y="3733800"/>
          <p14:tracePt t="2886" x="4699000" y="3727450"/>
          <p14:tracePt t="2887" x="4667250" y="3708400"/>
          <p14:tracePt t="2903" x="4660900" y="3695700"/>
          <p14:tracePt t="2904" x="4635500" y="3683000"/>
          <p14:tracePt t="2920" x="4629150" y="3676650"/>
          <p14:tracePt t="2921" x="4597400" y="3670300"/>
          <p14:tracePt t="2936" x="4591050" y="3670300"/>
          <p14:tracePt t="2937" x="4572000" y="3670300"/>
          <p14:tracePt t="2953" x="4559300" y="3663950"/>
          <p14:tracePt t="2954" x="4540250" y="3657600"/>
          <p14:tracePt t="2970" x="4533900" y="3657600"/>
          <p14:tracePt t="2970" x="4514850" y="3657600"/>
          <p14:tracePt t="2986" x="4521200" y="3657600"/>
          <p14:tracePt t="2987" x="4521200" y="3663950"/>
          <p14:tracePt t="3003" x="4514850" y="3663950"/>
          <p14:tracePt t="3003" x="4514850" y="3670300"/>
          <p14:tracePt t="3019" x="4514850" y="3676650"/>
          <p14:tracePt t="3020" x="4514850" y="3683000"/>
          <p14:tracePt t="3036" x="4514850" y="3689350"/>
          <p14:tracePt t="3053" x="4514850" y="3695700"/>
          <p14:tracePt t="3054" x="4514850" y="3702050"/>
          <p14:tracePt t="3070" x="4521200" y="3702050"/>
          <p14:tracePt t="3071" x="4521200" y="3708400"/>
          <p14:tracePt t="3092" x="4521200" y="3714750"/>
          <p14:tracePt t="3122" x="4514850" y="3721100"/>
          <p14:tracePt t="3130" x="4508500" y="3721100"/>
          <p14:tracePt t="3139" x="4502150" y="3721100"/>
          <p14:tracePt t="3153" x="4495800" y="3721100"/>
          <p14:tracePt t="3170" x="4495800" y="3714750"/>
          <p14:tracePt t="3170" x="4489450" y="3714750"/>
          <p14:tracePt t="3186" x="4483100" y="3708400"/>
          <p14:tracePt t="3203" x="4483100" y="3702050"/>
          <p14:tracePt t="3220" x="4476750" y="3702050"/>
          <p14:tracePt t="3236" x="4470400" y="3702050"/>
          <p14:tracePt t="3253" x="4464050" y="3702050"/>
          <p14:tracePt t="3253" x="4451350" y="3702050"/>
          <p14:tracePt t="3269" x="4445000" y="3702050"/>
          <p14:tracePt t="3270" x="4432300" y="3702050"/>
          <p14:tracePt t="3286" x="4425950" y="3708400"/>
          <p14:tracePt t="3287" x="4406900" y="3708400"/>
          <p14:tracePt t="3303" x="4400550" y="3714750"/>
          <p14:tracePt t="3304" x="4394200" y="3714750"/>
          <p14:tracePt t="3304" x="4387850" y="3714750"/>
          <p14:tracePt t="3319" x="4387850" y="3721100"/>
          <p14:tracePt t="3320" x="4381500" y="3721100"/>
          <p14:tracePt t="3336" x="4381500" y="3727450"/>
          <p14:tracePt t="3337" x="4375150" y="3727450"/>
          <p14:tracePt t="3353" x="4368800" y="3727450"/>
          <p14:tracePt t="3353" x="4368800" y="3733800"/>
          <p14:tracePt t="3370" x="4362450" y="3733800"/>
          <p14:tracePt t="3371" x="4356100" y="3733800"/>
          <p14:tracePt t="3386" x="4356100" y="3740150"/>
          <p14:tracePt t="3403" x="4349750" y="3740150"/>
          <p14:tracePt t="3419" x="4349750" y="3746500"/>
          <p14:tracePt t="3420" x="4343400" y="3746500"/>
          <p14:tracePt t="3436" x="4337050" y="3752850"/>
          <p14:tracePt t="3453" x="4330700" y="3759200"/>
          <p14:tracePt t="3454" x="4324350" y="3759200"/>
          <p14:tracePt t="3454" x="4318000" y="3759200"/>
          <p14:tracePt t="3469" x="4305300" y="3765550"/>
          <p14:tracePt t="3470" x="4292600" y="3771900"/>
          <p14:tracePt t="3486" x="4286250" y="3771900"/>
          <p14:tracePt t="3487" x="4273550" y="3778250"/>
          <p14:tracePt t="3503" x="4273550" y="3784600"/>
          <p14:tracePt t="3503" x="4267200" y="3790950"/>
          <p14:tracePt t="3519" x="4260850" y="3797300"/>
          <p14:tracePt t="3536" x="4254500" y="3797300"/>
          <p14:tracePt t="3537" x="4248150" y="3803650"/>
          <p14:tracePt t="3553" x="4241800" y="3803650"/>
          <p14:tracePt t="3613" x="4241800" y="3810000"/>
          <p14:tracePt t="3623" x="4235450" y="3810000"/>
          <p14:tracePt t="3637" x="4229100" y="3816350"/>
          <p14:tracePt t="3646" x="4222750" y="3816350"/>
          <p14:tracePt t="3653" x="4222750" y="3822700"/>
          <p14:tracePt t="3669" x="4216400" y="3822700"/>
          <p14:tracePt t="3670" x="4210050" y="3829050"/>
          <p14:tracePt t="3686" x="4203700" y="3835400"/>
          <p14:tracePt t="3687" x="4197350" y="3835400"/>
          <p14:tracePt t="3703" x="4191000" y="3841750"/>
          <p14:tracePt t="3703" x="4184650" y="3848100"/>
          <p14:tracePt t="3719" x="4178300" y="3848100"/>
          <p14:tracePt t="3720" x="4178300" y="3854450"/>
          <p14:tracePt t="3736" x="4171950" y="3854450"/>
          <p14:tracePt t="3775" x="4171950" y="3848100"/>
          <p14:tracePt t="3782" x="4178300" y="3848100"/>
          <p14:tracePt t="3826" x="4171950" y="3848100"/>
          <p14:tracePt t="3847" x="4165600" y="3848100"/>
          <p14:tracePt t="3916" x="4165600" y="3841750"/>
          <p14:tracePt t="3923" x="4171950" y="3841750"/>
          <p14:tracePt t="3940" x="4171950" y="3835400"/>
          <p14:tracePt t="3964" x="4171950" y="3829050"/>
          <p14:tracePt t="3976" x="4178300" y="3829050"/>
          <p14:tracePt t="3994" x="4178300" y="3822700"/>
          <p14:tracePt t="4030" x="4178300" y="3829050"/>
          <p14:tracePt t="4145" x="4171950" y="3829050"/>
          <p14:tracePt t="4183" x="4165600" y="3829050"/>
          <p14:tracePt t="4198" x="4165600" y="3822700"/>
          <p14:tracePt t="4318" x="4165600" y="3829050"/>
          <p14:tracePt t="4327" x="4159250" y="3829050"/>
          <p14:tracePt t="4372" x="4159250" y="3835400"/>
          <p14:tracePt t="4378" x="4152900" y="3835400"/>
          <p14:tracePt t="4423" x="4159250" y="3835400"/>
          <p14:tracePt t="4445" x="4159250" y="3829050"/>
          <p14:tracePt t="4486" x="4159250" y="3835400"/>
          <p14:tracePt t="4492" x="4152900" y="3835400"/>
          <p14:tracePt t="4513" x="4146550" y="3841750"/>
          <p14:tracePt t="4546" x="4146550" y="3848100"/>
          <p14:tracePt t="4588" x="4152900" y="3848100"/>
          <p14:tracePt t="4603" x="4159250" y="3848100"/>
          <p14:tracePt t="4621" x="4165600" y="3848100"/>
          <p14:tracePt t="4627" x="4165600" y="3854450"/>
          <p14:tracePt t="4642" x="4165600" y="3860800"/>
          <p14:tracePt t="4657" x="4165600" y="3867150"/>
          <p14:tracePt t="4669" x="4165600" y="3873500"/>
          <p14:tracePt t="4686" x="4165600" y="3879850"/>
          <p14:tracePt t="4703" x="4165600" y="3886200"/>
          <p14:tracePt t="4720" x="4165600" y="3892550"/>
          <p14:tracePt t="4721" x="4171950" y="3892550"/>
          <p14:tracePt t="4736" x="4171950" y="3898900"/>
          <p14:tracePt t="4786" x="4171950" y="3892550"/>
          <p14:tracePt t="4822" x="4171950" y="3886200"/>
          <p14:tracePt t="4840" x="4165600" y="3886200"/>
          <p14:tracePt t="4870" x="4171950" y="3886200"/>
          <p14:tracePt t="4891" x="4171950" y="3879850"/>
          <p14:tracePt t="4895" x="4178300" y="3879850"/>
          <p14:tracePt t="4916" x="4184650" y="3873500"/>
          <p14:tracePt t="5020" x="4184650" y="3867150"/>
          <p14:tracePt t="5050" x="4184650" y="3860800"/>
          <p14:tracePt t="5068" x="4191000" y="3860800"/>
          <p14:tracePt t="5080" x="4191000" y="3854450"/>
          <p14:tracePt t="5113" x="4191000" y="3848100"/>
          <p14:tracePt t="5140" x="4191000" y="3841750"/>
          <p14:tracePt t="5158" x="4191000" y="3835400"/>
          <p14:tracePt t="5182" x="4191000" y="3829050"/>
          <p14:tracePt t="5203" x="4184650" y="3822700"/>
          <p14:tracePt t="5212" x="4178300" y="3822700"/>
          <p14:tracePt t="5219" x="4171950" y="3822700"/>
          <p14:tracePt t="5236" x="4165600" y="3822700"/>
          <p14:tracePt t="5253" x="4140200" y="3822700"/>
          <p14:tracePt t="5254" x="4076700" y="3822700"/>
          <p14:tracePt t="5269" x="4057650" y="3829050"/>
          <p14:tracePt t="5270" x="3981450" y="3835400"/>
          <p14:tracePt t="5286" x="3956050" y="3835400"/>
          <p14:tracePt t="5287" x="3886200" y="3848100"/>
          <p14:tracePt t="5303" x="3867150" y="3848100"/>
          <p14:tracePt t="5303" x="3829050" y="3854450"/>
          <p14:tracePt t="5319" x="3816350" y="3860800"/>
          <p14:tracePt t="5320" x="3797300" y="3867150"/>
          <p14:tracePt t="5336" x="3790950" y="3867150"/>
          <p14:tracePt t="5337" x="3784600" y="3873500"/>
          <p14:tracePt t="5353" x="3771900" y="3873500"/>
          <p14:tracePt t="5353" x="3759200" y="3873500"/>
          <p14:tracePt t="5369" x="3746500" y="3879850"/>
          <p14:tracePt t="5370" x="3727450" y="3879850"/>
          <p14:tracePt t="5386" x="3714750" y="3879850"/>
          <p14:tracePt t="5387" x="3683000" y="3892550"/>
          <p14:tracePt t="5403" x="3670300" y="3898900"/>
          <p14:tracePt t="5404" x="3651250" y="3905250"/>
          <p14:tracePt t="5419" x="3638550" y="3905250"/>
          <p14:tracePt t="5420" x="3625850" y="3911600"/>
          <p14:tracePt t="5436" x="3619500" y="3911600"/>
          <p14:tracePt t="5437" x="3619500" y="3924300"/>
          <p14:tracePt t="5453" x="3619500" y="3930650"/>
          <p14:tracePt t="5470" x="3613150" y="3930650"/>
          <p14:tracePt t="5470" x="3606800" y="3937000"/>
          <p14:tracePt t="5497" x="3600450" y="3937000"/>
          <p14:tracePt t="5533" x="3594100" y="3937000"/>
          <p14:tracePt t="5566" x="3587750" y="3937000"/>
          <p14:tracePt t="5606" x="3587750" y="3943350"/>
          <p14:tracePt t="5611" x="3581400" y="3943350"/>
          <p14:tracePt t="5686" x="3587750" y="3943350"/>
          <p14:tracePt t="5707" x="3594100" y="3943350"/>
          <p14:tracePt t="5716" x="3600450" y="3943350"/>
          <p14:tracePt t="5731" x="3606800" y="3943350"/>
          <p14:tracePt t="5736" x="3606800" y="3937000"/>
          <p14:tracePt t="5753" x="3613150" y="3937000"/>
          <p14:tracePt t="5754" x="3619500" y="3937000"/>
          <p14:tracePt t="5770" x="3625850" y="3937000"/>
          <p14:tracePt t="5770" x="3638550" y="3930650"/>
          <p14:tracePt t="5786" x="3644900" y="3930650"/>
          <p14:tracePt t="5787" x="3651250" y="3930650"/>
          <p14:tracePt t="5803" x="3651250" y="3924300"/>
          <p14:tracePt t="5803" x="3663950" y="3924300"/>
          <p14:tracePt t="5819" x="3670300" y="3924300"/>
          <p14:tracePt t="5820" x="3670300" y="3917950"/>
          <p14:tracePt t="5836" x="3676650" y="3917950"/>
          <p14:tracePt t="5837" x="3689350" y="3911600"/>
          <p14:tracePt t="5853" x="3695700" y="3911600"/>
          <p14:tracePt t="5853" x="3708400" y="3911600"/>
          <p14:tracePt t="5870" x="3714750" y="3911600"/>
          <p14:tracePt t="5870" x="3746500" y="3905250"/>
          <p14:tracePt t="5886" x="3759200" y="3898900"/>
          <p14:tracePt t="5887" x="3771900" y="3898900"/>
          <p14:tracePt t="5903" x="3778250" y="3898900"/>
          <p14:tracePt t="5903" x="3790950" y="3892550"/>
          <p14:tracePt t="5920" x="3803650" y="3886200"/>
          <p14:tracePt t="5920" x="3803650" y="3879850"/>
          <p14:tracePt t="5936" x="3810000" y="3879850"/>
          <p14:tracePt t="5937" x="3810000" y="3873500"/>
          <p14:tracePt t="5953" x="3816350" y="3873500"/>
          <p14:tracePt t="5953" x="3829050" y="3873500"/>
          <p14:tracePt t="5969" x="3829050" y="3867150"/>
          <p14:tracePt t="5970" x="3841750" y="3867150"/>
          <p14:tracePt t="5986" x="3848100" y="3867150"/>
          <p14:tracePt t="5987" x="3867150" y="3867150"/>
          <p14:tracePt t="6003" x="3873500" y="3860800"/>
          <p14:tracePt t="6003" x="3892550" y="3860800"/>
          <p14:tracePt t="6019" x="3898900" y="3860800"/>
          <p14:tracePt t="6020" x="3917950" y="3854450"/>
          <p14:tracePt t="6036" x="3930650" y="3848100"/>
          <p14:tracePt t="6037" x="3943350" y="3841750"/>
          <p14:tracePt t="6053" x="3949700" y="3841750"/>
          <p14:tracePt t="6053" x="3962400" y="3835400"/>
          <p14:tracePt t="6069" x="3968750" y="3829050"/>
          <p14:tracePt t="6070" x="3975100" y="3822700"/>
          <p14:tracePt t="6086" x="3975100" y="3816350"/>
          <p14:tracePt t="6087" x="3981450" y="3816350"/>
          <p14:tracePt t="6103" x="3981450" y="3810000"/>
          <p14:tracePt t="6103" x="3994150" y="3810000"/>
          <p14:tracePt t="6119" x="3994150" y="3803650"/>
          <p14:tracePt t="6120" x="4000500" y="3803650"/>
          <p14:tracePt t="6136" x="4006850" y="3803650"/>
          <p14:tracePt t="6153" x="4013200" y="3803650"/>
          <p14:tracePt t="6169" x="4019550" y="3803650"/>
          <p14:tracePt t="6186" x="4025900" y="3803650"/>
          <p14:tracePt t="6203" x="4032250" y="3803650"/>
          <p14:tracePt t="6219" x="4038600" y="3797300"/>
          <p14:tracePt t="6236" x="4044950" y="3790950"/>
          <p14:tracePt t="6253" x="4044950" y="3784600"/>
          <p14:tracePt t="6253" x="4051300" y="3778250"/>
          <p14:tracePt t="6269" x="4051300" y="3771900"/>
          <p14:tracePt t="6270" x="4057650" y="3759200"/>
          <p14:tracePt t="6271" x="4057650" y="3752850"/>
          <p14:tracePt t="6286" x="4057650" y="3746500"/>
          <p14:tracePt t="6287" x="4064000" y="3733800"/>
          <p14:tracePt t="6303" x="4064000" y="3721100"/>
          <p14:tracePt t="6304" x="4064000" y="3708400"/>
          <p14:tracePt t="6319" x="4064000" y="3702050"/>
          <p14:tracePt t="6320" x="4064000" y="3695700"/>
          <p14:tracePt t="6336" x="4057650" y="3695700"/>
          <p14:tracePt t="6353" x="4051300" y="3695700"/>
          <p14:tracePt t="6354" x="4051300" y="3689350"/>
          <p14:tracePt t="6369" x="4044950" y="3683000"/>
          <p14:tracePt t="6370" x="4038600" y="3683000"/>
          <p14:tracePt t="6386" x="4032250" y="3676650"/>
          <p14:tracePt t="6387" x="4025900" y="3676650"/>
          <p14:tracePt t="6403" x="4019550" y="3670300"/>
          <p14:tracePt t="6403" x="4006850" y="3663950"/>
          <p14:tracePt t="6419" x="4000500" y="3657600"/>
          <p14:tracePt t="6420" x="3994150" y="3651250"/>
          <p14:tracePt t="6436" x="3994150" y="3644900"/>
          <p14:tracePt t="6437" x="3981450" y="3625850"/>
          <p14:tracePt t="6453" x="3981450" y="3613150"/>
          <p14:tracePt t="6454" x="3975100" y="3606800"/>
          <p14:tracePt t="6469" x="3968750" y="3594100"/>
          <p14:tracePt t="6470" x="3962400" y="3568700"/>
          <p14:tracePt t="6486" x="3956050" y="3556000"/>
          <p14:tracePt t="6487" x="3937000" y="3536950"/>
          <p14:tracePt t="6503" x="3924300" y="3524250"/>
          <p14:tracePt t="6503" x="3898900" y="3511550"/>
          <p14:tracePt t="6520" x="3886200" y="3505200"/>
          <p14:tracePt t="6521" x="3829050" y="3498850"/>
          <p14:tracePt t="6536" x="3810000" y="3498850"/>
          <p14:tracePt t="6537" x="3790950" y="3486150"/>
          <p14:tracePt t="6553" x="3784600" y="3479800"/>
          <p14:tracePt t="6569" x="3778250" y="3460750"/>
          <p14:tracePt t="6571" x="3778250" y="3435350"/>
          <p14:tracePt t="6586" x="3784600" y="3429000"/>
          <p14:tracePt t="6587" x="3797300" y="3422650"/>
          <p14:tracePt t="6603" x="3803650" y="3422650"/>
          <p14:tracePt t="6604" x="3816350" y="3416300"/>
          <p14:tracePt t="6619" x="3822700" y="3416300"/>
          <p14:tracePt t="6620" x="3848100" y="3409950"/>
          <p14:tracePt t="6636" x="3854450" y="3403600"/>
          <p14:tracePt t="6637" x="3873500" y="3397250"/>
          <p14:tracePt t="6653" x="3879850" y="3390900"/>
          <p14:tracePt t="6653" x="3886200" y="3384550"/>
          <p14:tracePt t="6670" x="3892550" y="3384550"/>
          <p14:tracePt t="6670" x="3898900" y="3365500"/>
          <p14:tracePt t="6686" x="3905250" y="3359150"/>
          <p14:tracePt t="6687" x="3911600" y="3340100"/>
          <p14:tracePt t="6703" x="3917950" y="3333750"/>
          <p14:tracePt t="6703" x="3930650" y="3321050"/>
          <p14:tracePt t="6719" x="3943350" y="3314700"/>
          <p14:tracePt t="6720" x="3962400" y="3302000"/>
          <p14:tracePt t="6736" x="3975100" y="3295650"/>
          <p14:tracePt t="6753" x="4006850" y="3276600"/>
          <p14:tracePt t="6753" x="4044950" y="3263900"/>
          <p14:tracePt t="6754" x="4057650" y="3257550"/>
          <p14:tracePt t="6769" x="4070350" y="3257550"/>
          <p14:tracePt t="6770" x="4095750" y="3244850"/>
          <p14:tracePt t="6786" x="4108450" y="3238500"/>
          <p14:tracePt t="6787" x="4133850" y="3225800"/>
          <p14:tracePt t="6803" x="4140200" y="3219450"/>
          <p14:tracePt t="6803" x="4146550" y="3206750"/>
          <p14:tracePt t="6820" x="4146550" y="3200400"/>
          <p14:tracePt t="6820" x="4146550" y="3187700"/>
          <p14:tracePt t="6836" x="4140200" y="3187700"/>
          <p14:tracePt t="6837" x="4127500" y="3187700"/>
          <p14:tracePt t="6853" x="4121150" y="3181350"/>
          <p14:tracePt t="6869" x="4102100" y="3175000"/>
          <p14:tracePt t="6870" x="4089400" y="3175000"/>
          <p14:tracePt t="6886" x="4095750" y="3175000"/>
          <p14:tracePt t="6903" x="4102100" y="3181350"/>
          <p14:tracePt t="6903" x="4114800" y="3187700"/>
          <p14:tracePt t="6904" x="4121150" y="3194050"/>
          <p14:tracePt t="6919" x="4127500" y="3200400"/>
          <p14:tracePt t="6920" x="4140200" y="3206750"/>
          <p14:tracePt t="6936" x="4146550" y="3206750"/>
          <p14:tracePt t="6937" x="4159250" y="3213100"/>
          <p14:tracePt t="6953" x="4165600" y="3213100"/>
          <p14:tracePt t="6982" x="4159250" y="3219450"/>
          <p14:tracePt t="7003" x="4159250" y="3225800"/>
          <p14:tracePt t="7024" x="4165600" y="3225800"/>
          <p14:tracePt t="7039" x="4165600" y="3219450"/>
          <p14:tracePt t="7114" x="4165600" y="3225800"/>
          <p14:tracePt t="7130" x="4165600" y="3232150"/>
          <p14:tracePt t="7139" x="4165600" y="3238500"/>
          <p14:tracePt t="7140" x="4165600" y="3251200"/>
          <p14:tracePt t="7153" x="4165600" y="3257550"/>
          <p14:tracePt t="7153" x="4165600" y="3263900"/>
          <p14:tracePt t="7169" x="4165600" y="3276600"/>
          <p14:tracePt t="7170" x="4159250" y="3302000"/>
          <p14:tracePt t="7171" x="4159250" y="3308350"/>
          <p14:tracePt t="7186" x="4152900" y="3321050"/>
          <p14:tracePt t="7187" x="4146550" y="3333750"/>
          <p14:tracePt t="7203" x="4140200" y="3340100"/>
          <p14:tracePt t="7203" x="4127500" y="3359150"/>
          <p14:tracePt t="7219" x="4121150" y="3365500"/>
          <p14:tracePt t="7220" x="4108450" y="3384550"/>
          <p14:tracePt t="7236" x="4102100" y="3390900"/>
          <p14:tracePt t="7237" x="4076700" y="3416300"/>
          <p14:tracePt t="7253" x="4070350" y="3429000"/>
          <p14:tracePt t="7253" x="4057650" y="3441700"/>
          <p14:tracePt t="7269" x="4051300" y="3448050"/>
          <p14:tracePt t="7270" x="4032250" y="3460750"/>
          <p14:tracePt t="7286" x="4025900" y="3467100"/>
          <p14:tracePt t="7287" x="4006850" y="3479800"/>
          <p14:tracePt t="7303" x="4000500" y="3486150"/>
          <p14:tracePt t="7303" x="3994150" y="3505200"/>
          <p14:tracePt t="7319" x="3994150" y="3511550"/>
          <p14:tracePt t="7320" x="3994150" y="3517900"/>
          <p14:tracePt t="7321" x="3994150" y="3524250"/>
          <p14:tracePt t="7336" x="3994150" y="3530600"/>
          <p14:tracePt t="7337" x="3994150" y="3536950"/>
          <p14:tracePt t="7353" x="3994150" y="3543300"/>
          <p14:tracePt t="7353" x="3994150" y="3549650"/>
          <p14:tracePt t="7369" x="3994150" y="3556000"/>
          <p14:tracePt t="7370" x="3994150" y="3568700"/>
          <p14:tracePt t="7387" x="3994150" y="3575050"/>
          <p14:tracePt t="7387" x="3987800" y="3581400"/>
          <p14:tracePt t="7403" x="3981450" y="3587750"/>
          <p14:tracePt t="7420" x="3981450" y="3594100"/>
          <p14:tracePt t="7420" x="3975100" y="3594100"/>
          <p14:tracePt t="7450" x="3975100" y="3587750"/>
          <p14:tracePt t="7465" x="3981450" y="3587750"/>
          <p14:tracePt t="7486" x="3987800" y="3587750"/>
          <p14:tracePt t="7504" x="3987800" y="3594100"/>
          <p14:tracePt t="7510" x="3994150" y="3594100"/>
          <p14:tracePt t="7525" x="3994150" y="3600450"/>
          <p14:tracePt t="7546" x="4000500" y="3600450"/>
          <p14:tracePt t="7606" x="3994150" y="3600450"/>
          <p14:tracePt t="7636" x="3994150" y="3594100"/>
          <p14:tracePt t="7651" x="3994150" y="3587750"/>
          <p14:tracePt t="7666" x="3987800" y="3581400"/>
          <p14:tracePt t="7679" x="3987800" y="3575050"/>
          <p14:tracePt t="7686" x="3987800" y="3568700"/>
          <p14:tracePt t="7703" x="3987800" y="3562350"/>
          <p14:tracePt t="7703" x="3987800" y="3556000"/>
          <p14:tracePt t="7720" x="3987800" y="3549650"/>
          <p14:tracePt t="7720" x="3987800" y="3543300"/>
          <p14:tracePt t="7736" x="3994150" y="3543300"/>
          <p14:tracePt t="7753" x="3994150" y="3536950"/>
          <p14:tracePt t="7753" x="3987800" y="3536950"/>
          <p14:tracePt t="7783" x="3987800" y="3543300"/>
          <p14:tracePt t="7804" x="3987800" y="3549650"/>
          <p14:tracePt t="7821" x="3994150" y="3549650"/>
          <p14:tracePt t="7825" x="3994150" y="3556000"/>
          <p14:tracePt t="7836" x="4000500" y="3556000"/>
          <p14:tracePt t="7853" x="4006850" y="3556000"/>
          <p14:tracePt t="7853" x="4013200" y="3549650"/>
          <p14:tracePt t="7869" x="4019550" y="3549650"/>
          <p14:tracePt t="7870" x="4032250" y="3549650"/>
          <p14:tracePt t="7886" x="4038600" y="3549650"/>
          <p14:tracePt t="7887" x="4044950" y="3556000"/>
          <p14:tracePt t="7903" x="4051300" y="3556000"/>
          <p14:tracePt t="7903" x="4057650" y="3562350"/>
          <p14:tracePt t="7919" x="4064000" y="3568700"/>
          <p14:tracePt t="7920" x="4070350" y="3575050"/>
          <p14:tracePt t="7936" x="4076700" y="3581400"/>
          <p14:tracePt t="7953" x="4076700" y="3587750"/>
          <p14:tracePt t="7954" x="4083050" y="3594100"/>
          <p14:tracePt t="7971" x="4089400" y="3600450"/>
          <p14:tracePt t="7986" x="4089400" y="3594100"/>
          <p14:tracePt t="7987" x="4089400" y="3587750"/>
          <p14:tracePt t="8003" x="4089400" y="3581400"/>
          <p14:tracePt t="8019" x="4089400" y="3575050"/>
          <p14:tracePt t="8039" x="4083050" y="3575050"/>
          <p14:tracePt t="8053" x="4083050" y="3568700"/>
          <p14:tracePt t="8053" x="4076700" y="3568700"/>
          <p14:tracePt t="8069" x="4076700" y="3562350"/>
          <p14:tracePt t="8070" x="4070350" y="3549650"/>
          <p14:tracePt t="8071" x="4070350" y="3543300"/>
          <p14:tracePt t="8086" x="4070350" y="3530600"/>
          <p14:tracePt t="8087" x="4070350" y="3511550"/>
          <p14:tracePt t="8103" x="4070350" y="3505200"/>
          <p14:tracePt t="8103" x="4083050" y="3492500"/>
          <p14:tracePt t="8119" x="4095750" y="3486150"/>
          <p14:tracePt t="8120" x="4114800" y="3486150"/>
          <p14:tracePt t="8136" x="4127500" y="3486150"/>
          <p14:tracePt t="8137" x="4140200" y="3479800"/>
          <p14:tracePt t="8153" x="4140200" y="3473450"/>
          <p14:tracePt t="8169" x="4146550" y="3473450"/>
          <p14:tracePt t="8186" x="4152900" y="3473450"/>
          <p14:tracePt t="8203" x="4152900" y="3467100"/>
          <p14:tracePt t="8203" x="4152900" y="3435350"/>
          <p14:tracePt t="8219" x="4159250" y="3422650"/>
          <p14:tracePt t="8220" x="4159250" y="3390900"/>
          <p14:tracePt t="8236" x="4159250" y="3378200"/>
          <p14:tracePt t="8253" x="4165600" y="3359150"/>
          <p14:tracePt t="8253" x="4171950" y="3359150"/>
          <p14:tracePt t="8269" x="4178300" y="3359150"/>
          <p14:tracePt t="8286" x="4184650" y="3352800"/>
          <p14:tracePt t="8287" x="4184650" y="3346450"/>
          <p14:tracePt t="8303" x="4191000" y="3340100"/>
          <p14:tracePt t="8335" x="4197350" y="3346450"/>
          <p14:tracePt t="8347" x="4197350" y="3352800"/>
          <p14:tracePt t="8356" x="4197350" y="3359150"/>
          <p14:tracePt t="8369" x="4197350" y="3365500"/>
          <p14:tracePt t="8370" x="4203700" y="3371850"/>
          <p14:tracePt t="8386" x="4203700" y="3378200"/>
          <p14:tracePt t="8387" x="4203700" y="3397250"/>
          <p14:tracePt t="8403" x="4203700" y="3403600"/>
          <p14:tracePt t="8403" x="4203700" y="3416300"/>
          <p14:tracePt t="8404" x="4203700" y="3422650"/>
          <p14:tracePt t="8420" x="4203700" y="3435350"/>
          <p14:tracePt t="8436" x="4203700" y="3441700"/>
          <p14:tracePt t="8453" x="4203700" y="3448050"/>
          <p14:tracePt t="8453" x="4203700" y="3460750"/>
          <p14:tracePt t="8470" x="4203700" y="3467100"/>
          <p14:tracePt t="8471" x="4210050" y="3473450"/>
          <p14:tracePt t="8486" x="4210050" y="3479800"/>
          <p14:tracePt t="8503" x="4210050" y="3486150"/>
          <p14:tracePt t="8519" x="4210050" y="3492500"/>
          <p14:tracePt t="8520" x="4210050" y="3498850"/>
          <p14:tracePt t="8536" x="4210050" y="3505200"/>
          <p14:tracePt t="8537" x="4210050" y="3511550"/>
          <p14:tracePt t="8553" x="4203700" y="3517900"/>
          <p14:tracePt t="8570" x="4197350" y="3517900"/>
          <p14:tracePt t="8571" x="4191000" y="3530600"/>
          <p14:tracePt t="8586" x="4184650" y="3530600"/>
          <p14:tracePt t="8603" x="4178300" y="3536950"/>
          <p14:tracePt t="8603" x="4171950" y="3536950"/>
          <p14:tracePt t="8620" x="4165600" y="3543300"/>
          <p14:tracePt t="8636" x="4165600" y="3549650"/>
          <p14:tracePt t="8653" x="4165600" y="3556000"/>
          <p14:tracePt t="8654" x="4165600" y="3575050"/>
          <p14:tracePt t="8669" x="4165600" y="3581400"/>
          <p14:tracePt t="8671" x="4171950" y="3600450"/>
          <p14:tracePt t="8686" x="4171950" y="3613150"/>
          <p14:tracePt t="8687" x="4178300" y="3632200"/>
          <p14:tracePt t="8703" x="4184650" y="3638550"/>
          <p14:tracePt t="8704" x="4191000" y="3651250"/>
          <p14:tracePt t="8704" x="4191000" y="3657600"/>
          <p14:tracePt t="8720" x="4191000" y="3663950"/>
          <p14:tracePt t="8720" x="4197350" y="3676650"/>
          <p14:tracePt t="8736" x="4203700" y="3683000"/>
          <p14:tracePt t="8737" x="4203700" y="3689350"/>
          <p14:tracePt t="8753" x="4210050" y="3689350"/>
          <p14:tracePt t="8753" x="4210050" y="3702050"/>
          <p14:tracePt t="8769" x="4210050" y="3708400"/>
          <p14:tracePt t="8770" x="4203700" y="3708400"/>
          <p14:tracePt t="8786" x="4203700" y="3714750"/>
          <p14:tracePt t="8787" x="4203700" y="3721100"/>
          <p14:tracePt t="8803" x="4197350" y="3727450"/>
          <p14:tracePt t="8803" x="4197350" y="3733800"/>
          <p14:tracePt t="8819" x="4191000" y="3733800"/>
          <p14:tracePt t="8820" x="4191000" y="3746500"/>
          <p14:tracePt t="8836" x="4184650" y="3752850"/>
          <p14:tracePt t="8853" x="4184650" y="3759200"/>
          <p14:tracePt t="8853" x="4184650" y="3771900"/>
          <p14:tracePt t="8870" x="4184650" y="3778250"/>
          <p14:tracePt t="8870" x="4191000" y="3784600"/>
          <p14:tracePt t="8886" x="4191000" y="3790950"/>
          <p14:tracePt t="8887" x="4203700" y="3790950"/>
          <p14:tracePt t="8903" x="4210050" y="3790950"/>
          <p14:tracePt t="8903" x="4210050" y="3797300"/>
          <p14:tracePt t="8919" x="4216400" y="3797300"/>
          <p14:tracePt t="8920" x="4216400" y="3803650"/>
          <p14:tracePt t="8977" x="4210050" y="3803650"/>
          <p14:tracePt t="8999" x="4210050" y="3810000"/>
          <p14:tracePt t="9000" x="4203700" y="3810000"/>
          <p14:tracePt t="9013" x="4203700" y="3816350"/>
          <p14:tracePt t="9029" x="4197350" y="3822700"/>
          <p14:tracePt t="9046" x="4197350" y="3829050"/>
          <p14:tracePt t="9061" x="4197350" y="3835400"/>
          <p14:tracePt t="9076" x="4203700" y="3835400"/>
          <p14:tracePt t="9106" x="4203700" y="3829050"/>
          <p14:tracePt t="9115" x="4210050" y="3829050"/>
          <p14:tracePt t="9130" x="4210050" y="3822700"/>
          <p14:tracePt t="9157" x="4210050" y="3816350"/>
          <p14:tracePt t="9181" x="4210050" y="3810000"/>
          <p14:tracePt t="9187" x="4203700" y="3810000"/>
          <p14:tracePt t="9211" x="4197350" y="3810000"/>
          <p14:tracePt t="9232" x="4191000" y="3810000"/>
          <p14:tracePt t="9290" x="4184650" y="3810000"/>
          <p14:tracePt t="9295" x="4184650" y="3803650"/>
          <p14:tracePt t="9303" x="4178300" y="3797300"/>
          <p14:tracePt t="9320" x="4178300" y="3790950"/>
          <p14:tracePt t="9321" x="4171950" y="3790950"/>
          <p14:tracePt t="9346" x="4165600" y="3790950"/>
          <p14:tracePt t="9371" x="4159250" y="3790950"/>
          <p14:tracePt t="9415" x="4159250" y="3784600"/>
          <p14:tracePt t="9422" x="4165600" y="3784600"/>
          <p14:tracePt t="9430" x="4165600" y="3778250"/>
          <p14:tracePt t="9436" x="4171950" y="3778250"/>
          <p14:tracePt t="9514" x="4171950" y="3784600"/>
          <p14:tracePt t="9521" x="4165600" y="3784600"/>
          <p14:tracePt t="9535" x="4165600" y="3790950"/>
          <p14:tracePt t="9595" x="4171950" y="3790950"/>
          <p14:tracePt t="9613" x="4178300" y="3790950"/>
          <p14:tracePt t="9619" x="4178300" y="3784600"/>
          <p14:tracePt t="9627" x="4184650" y="3784600"/>
          <p14:tracePt t="9658" x="4184650" y="3790950"/>
          <p14:tracePt t="9679" x="4184650" y="3784600"/>
          <p14:tracePt t="9709" x="4178300" y="3784600"/>
          <p14:tracePt t="9748" x="4184650" y="3784600"/>
          <p14:tracePt t="9757" x="4184650" y="3778250"/>
          <p14:tracePt t="9763" x="4191000" y="3778250"/>
          <p14:tracePt t="9778" x="4197350" y="3778250"/>
          <p14:tracePt t="9799" x="4203700" y="3778250"/>
          <p14:tracePt t="9814" x="4203700" y="3771900"/>
          <p14:tracePt t="9853" x="4203700" y="3765550"/>
          <p14:tracePt t="9902" x="4203700" y="3759200"/>
          <p14:tracePt t="9923" x="4210050" y="3759200"/>
          <p14:tracePt t="9928" x="4210050" y="3752850"/>
          <p14:tracePt t="9943" x="4210050" y="3746500"/>
          <p14:tracePt t="9962" x="4216400" y="3746500"/>
          <p14:tracePt t="9983" x="4216400" y="3740150"/>
          <p14:tracePt t="10029" x="4210050" y="3740150"/>
          <p14:tracePt t="10043" x="4210050" y="3733800"/>
          <p14:tracePt t="10117" x="4216400" y="3733800"/>
          <p14:tracePt t="10233" x="4222750" y="3733800"/>
          <p14:tracePt t="10246" x="4222750" y="3740150"/>
          <p14:tracePt t="10270" x="4222750" y="3746500"/>
          <p14:tracePt t="10293" x="4229100" y="3746500"/>
          <p14:tracePt t="10322" x="4222750" y="3752850"/>
          <p14:tracePt t="10360" x="4216400" y="3752850"/>
          <p14:tracePt t="10390" x="4216400" y="3746500"/>
          <p14:tracePt t="10399" x="4222750" y="3746500"/>
          <p14:tracePt t="10450" x="4222750" y="3740150"/>
          <p14:tracePt t="10480" x="4229100" y="3740150"/>
          <p14:tracePt t="10558" x="4229100" y="3746500"/>
          <p14:tracePt t="10567" x="4222750" y="3746500"/>
          <p14:tracePt t="10583" x="4222750" y="3752850"/>
          <p14:tracePt t="10588" x="4216400" y="3752850"/>
          <p14:tracePt t="10603" x="4216400" y="3759200"/>
          <p14:tracePt t="10619" x="4210050" y="3759200"/>
          <p14:tracePt t="10723" x="4210050" y="3765550"/>
          <p14:tracePt t="10763" x="4203700" y="3765550"/>
          <p14:tracePt t="10798" x="4203700" y="3771900"/>
          <p14:tracePt t="10837" x="4203700" y="3765550"/>
          <p14:tracePt t="10861" x="4210050" y="3765550"/>
          <p14:tracePt t="10944" x="4210050" y="3759200"/>
          <p14:tracePt t="11020" x="4216400" y="3759200"/>
          <p14:tracePt t="11042" x="4216400" y="3752850"/>
          <p14:tracePt t="11056" x="4216400" y="3759200"/>
          <p14:tracePt t="11176" x="4216400" y="3752850"/>
          <p14:tracePt t="11193" x="4222750" y="3752850"/>
          <p14:tracePt t="11275" x="4216400" y="3752850"/>
          <p14:tracePt t="11284" x="4216400" y="3759200"/>
          <p14:tracePt t="11365" x="4216400" y="3765550"/>
          <p14:tracePt t="11383" x="4216400" y="3759200"/>
          <p14:tracePt t="11458" x="4210050" y="3759200"/>
          <p14:tracePt t="11464" x="4210050" y="3765550"/>
          <p14:tracePt t="11533" x="4210050" y="3759200"/>
          <p14:tracePt t="11623" x="4216400" y="3759200"/>
          <p14:tracePt t="11668" x="4222750" y="3759200"/>
          <p14:tracePt t="11677" x="4222750" y="3765550"/>
          <p14:tracePt t="11699" x="4216400" y="3765550"/>
          <p14:tracePt t="11732" x="4210050" y="3765550"/>
          <p14:tracePt t="11762" x="4210050" y="3771900"/>
          <p14:tracePt t="11797" x="4210050" y="3765550"/>
          <p14:tracePt t="11812" x="4210050" y="3771900"/>
          <p14:tracePt t="11890" x="4216400" y="3771900"/>
          <p14:tracePt t="11916" x="4216400" y="3765550"/>
          <p14:tracePt t="11971" x="4210050" y="3765550"/>
          <p14:tracePt t="11979" x="4210050" y="3771900"/>
          <p14:tracePt t="11989" x="4203700" y="3771900"/>
          <p14:tracePt t="12003" x="4203700" y="3778250"/>
          <p14:tracePt t="12019" x="4197350" y="3784600"/>
          <p14:tracePt t="12048" x="4197350" y="3790950"/>
          <p14:tracePt t="12116" x="4191000" y="3790950"/>
          <p14:tracePt t="12283" x="4184650" y="3790950"/>
          <p14:tracePt t="12328" x="4184650" y="3797300"/>
          <p14:tracePt t="12379" x="4191000" y="3797300"/>
          <p14:tracePt t="12388" x="4191000" y="3790950"/>
          <p14:tracePt t="12425" x="4197350" y="3784600"/>
          <p14:tracePt t="12455" x="4197350" y="3778250"/>
          <p14:tracePt t="12547" x="4197350" y="3784600"/>
          <p14:tracePt t="12653" x="4191000" y="3784600"/>
          <p14:tracePt t="12658" x="4191000" y="3790950"/>
          <p14:tracePt t="12700" x="4184650" y="3797300"/>
          <p14:tracePt t="12751" x="4184650" y="3803650"/>
          <p14:tracePt t="12820" x="4184650" y="3810000"/>
          <p14:tracePt t="12879" x="4184650" y="3803650"/>
          <p14:tracePt t="12904" x="4191000" y="3797300"/>
          <p14:tracePt t="12931" x="4197350" y="3797300"/>
          <p14:tracePt t="12940" x="4197350" y="3790950"/>
          <p14:tracePt t="12956" x="4197350" y="3784600"/>
          <p14:tracePt t="12976" x="4197350" y="3778250"/>
          <p14:tracePt t="13008" x="4203700" y="3778250"/>
          <p14:tracePt t="13033" x="4203700" y="3771900"/>
          <p14:tracePt t="13047" x="4210050" y="3771900"/>
          <p14:tracePt t="13078" x="4210050" y="3765550"/>
          <p14:tracePt t="13114" x="4203700" y="3765550"/>
          <p14:tracePt t="13122" x="4203700" y="3771900"/>
          <p14:tracePt t="13205" x="4203700" y="3778250"/>
          <p14:tracePt t="13228" x="4197350" y="3778250"/>
          <p14:tracePt t="13265" x="4191000" y="3778250"/>
          <p14:tracePt t="13279" x="4191000" y="3784600"/>
          <p14:tracePt t="13288" x="4184650" y="3784600"/>
          <p14:tracePt t="13296" x="4184650" y="3790950"/>
          <p14:tracePt t="13325" x="4178300" y="3790950"/>
          <p14:tracePt t="13372" x="4184650" y="3790950"/>
          <p14:tracePt t="13410" x="4184650" y="3784600"/>
          <p14:tracePt t="13471" x="4184650" y="3778250"/>
          <p14:tracePt t="13516" x="4191000" y="3778250"/>
          <p14:tracePt t="13621" x="4191000" y="3784600"/>
          <p14:tracePt t="13646" x="4184650" y="3784600"/>
          <p14:tracePt t="13702" x="4178300" y="3790950"/>
          <p14:tracePt t="13727" x="4171950" y="3790950"/>
          <p14:tracePt t="13789" x="4178300" y="3790950"/>
          <p14:tracePt t="13796" x="4178300" y="3784600"/>
          <p14:tracePt t="13857" x="4171950" y="3784600"/>
          <p14:tracePt t="13875" x="4171950" y="3790950"/>
          <p14:tracePt t="13978" x="4165600" y="3790950"/>
          <p14:tracePt t="13985" x="4165600" y="3797300"/>
          <p14:tracePt t="14137" x="4159250" y="3797300"/>
          <p14:tracePt t="14195" x="4159250" y="3803650"/>
          <p14:tracePt t="14197" x="4152900" y="3803650"/>
          <p14:tracePt t="14318" x="4146550" y="3803650"/>
          <p14:tracePt t="14356" x="4140200" y="3803650"/>
          <p14:tracePt t="14383" x="4140200" y="3810000"/>
          <p14:tracePt t="14393" x="4133850" y="3810000"/>
          <p14:tracePt t="14439" x="4127500" y="3816350"/>
          <p14:tracePt t="14516" x="4121150" y="3816350"/>
          <p14:tracePt t="14542" x="4114800" y="3816350"/>
          <p14:tracePt t="14572" x="4108450" y="3816350"/>
          <p14:tracePt t="14602" x="4102100" y="3816350"/>
          <p14:tracePt t="14633" x="4095750" y="3816350"/>
          <p14:tracePt t="14755" x="4102100" y="3816350"/>
          <p14:tracePt t="14795" x="4102100" y="3810000"/>
          <p14:tracePt t="14905" x="4102100" y="3803650"/>
          <p14:tracePt t="14953" x="4095750" y="3803650"/>
          <p14:tracePt t="14965" x="4095750" y="3810000"/>
          <p14:tracePt t="15000" x="4089400" y="3810000"/>
          <p14:tracePt t="15049" x="4095750" y="3810000"/>
          <p14:tracePt t="15064" x="4095750" y="3803650"/>
          <p14:tracePt t="15155" x="4089400" y="3803650"/>
          <p14:tracePt t="15159" x="4089400" y="3810000"/>
          <p14:tracePt t="15292" x="4089400" y="3816350"/>
          <p14:tracePt t="15309" x="4083050" y="3816350"/>
          <p14:tracePt t="15451" x="4083050" y="3822700"/>
          <p14:tracePt t="15466" x="4076700" y="3822700"/>
          <p14:tracePt t="15502" x="4070350" y="3822700"/>
          <p14:tracePt t="15556" x="4070350" y="3829050"/>
          <p14:tracePt t="15626" x="4070350" y="3835400"/>
          <p14:tracePt t="15865" x="4070350" y="3829050"/>
          <p14:tracePt t="15930" x="4064000" y="3829050"/>
          <p14:tracePt t="15939" x="4064000" y="3835400"/>
          <p14:tracePt t="15994" x="4070350" y="3835400"/>
          <p14:tracePt t="16058" x="4064000" y="3835400"/>
          <p14:tracePt t="16088" x="4057650" y="3835400"/>
          <p14:tracePt t="16149" x="4064000" y="3835400"/>
          <p14:tracePt t="16200" x="4064000" y="3841750"/>
          <p14:tracePt t="16202" x="4057650" y="3841750"/>
          <p14:tracePt t="16216" x="4057650" y="3835400"/>
          <p14:tracePt t="16312" x="4057650" y="3841750"/>
          <p14:tracePt t="16342" x="4051300" y="3841750"/>
          <p14:tracePt t="16403" x="4044950" y="3841750"/>
          <p14:tracePt t="16459" x="4044950" y="3848100"/>
          <p14:tracePt t="16487" x="4038600" y="3848100"/>
          <p14:tracePt t="16516" x="4038600" y="3854450"/>
          <p14:tracePt t="16520" x="4032250" y="3854450"/>
          <p14:tracePt t="16564" x="4025900" y="3854450"/>
          <p14:tracePt t="16616" x="4019550" y="3860800"/>
          <p14:tracePt t="16633" x="4013200" y="3860800"/>
          <p14:tracePt t="16654" x="4006850" y="3860800"/>
          <p14:tracePt t="16663" x="4000500" y="3867150"/>
          <p14:tracePt t="16684" x="3994150" y="3867150"/>
          <p14:tracePt t="16706" x="3994150" y="3873500"/>
          <p14:tracePt t="16723" x="3987800" y="3873500"/>
          <p14:tracePt t="16768" x="3994150" y="3873500"/>
          <p14:tracePt t="16805" x="4000500" y="3867150"/>
          <p14:tracePt t="16823" x="4006850" y="3860800"/>
          <p14:tracePt t="16844" x="4013200" y="3854450"/>
          <p14:tracePt t="16859" x="4019550" y="3848100"/>
          <p14:tracePt t="16873" x="4025900" y="3841750"/>
          <p14:tracePt t="16883" x="4032250" y="3841750"/>
          <p14:tracePt t="16895" x="4038600" y="3841750"/>
          <p14:tracePt t="16902" x="4038600" y="3835400"/>
          <p14:tracePt t="16919" x="4044950" y="3835400"/>
          <p14:tracePt t="16966" x="4051300" y="3835400"/>
          <p14:tracePt t="16988" x="4051300" y="3829050"/>
          <p14:tracePt t="16993" x="4057650" y="3829050"/>
          <p14:tracePt t="17002" x="4064000" y="3822700"/>
          <p14:tracePt t="17019" x="4070350" y="3822700"/>
          <p14:tracePt t="17020" x="4076700" y="3816350"/>
          <p14:tracePt t="17036" x="4083050" y="3810000"/>
          <p14:tracePt t="17056" x="4083050" y="3803650"/>
          <p14:tracePt t="17069" x="4076700" y="3803650"/>
          <p14:tracePt t="17086" x="4070350" y="3803650"/>
          <p14:tracePt t="17087" x="4057650" y="3803650"/>
          <p14:tracePt t="17102" x="4051300" y="3803650"/>
          <p14:tracePt t="17103" x="4044950" y="3810000"/>
          <p14:tracePt t="17119" x="4038600" y="3810000"/>
          <p14:tracePt t="17120" x="4032250" y="3810000"/>
          <p14:tracePt t="17136" x="4032250" y="3803650"/>
          <p14:tracePt t="17152" x="4032250" y="3797300"/>
          <p14:tracePt t="17153" x="4038600" y="3797300"/>
          <p14:tracePt t="17169" x="4038600" y="3790950"/>
          <p14:tracePt t="17186" x="4032250" y="3790950"/>
          <p14:tracePt t="17187" x="4019550" y="3790950"/>
          <p14:tracePt t="17203" x="4013200" y="3790950"/>
          <p14:tracePt t="17203" x="3994150" y="3790950"/>
          <p14:tracePt t="17219" x="3987800" y="3790950"/>
          <p14:tracePt t="17220" x="3968750" y="3790950"/>
          <p14:tracePt t="17236" x="3956050" y="3790950"/>
          <p14:tracePt t="17237" x="3924300" y="3790950"/>
          <p14:tracePt t="17252" x="3911600" y="3790950"/>
          <p14:tracePt t="17253" x="3892550" y="3790950"/>
          <p14:tracePt t="17269" x="3886200" y="3790950"/>
          <p14:tracePt t="17270" x="3879850" y="3784600"/>
          <p14:tracePt t="17286" x="3879850" y="3778250"/>
          <p14:tracePt t="17302" x="3879850" y="3771900"/>
          <p14:tracePt t="17303" x="3867150" y="3765550"/>
          <p14:tracePt t="17319" x="3860800" y="3765550"/>
          <p14:tracePt t="17320" x="3860800" y="3759200"/>
          <p14:tracePt t="17320" x="3854450" y="3759200"/>
          <p14:tracePt t="17336" x="3848100" y="3759200"/>
          <p14:tracePt t="17352" x="3841750" y="3759200"/>
          <p14:tracePt t="17353" x="3822700" y="3765550"/>
          <p14:tracePt t="17369" x="3803650" y="3765550"/>
          <p14:tracePt t="17370" x="3778250" y="3771900"/>
          <p14:tracePt t="17386" x="3765550" y="3778250"/>
          <p14:tracePt t="17387" x="3714750" y="3784600"/>
          <p14:tracePt t="17402" x="3695700" y="3784600"/>
          <p14:tracePt t="17403" x="3651250" y="3790950"/>
          <p14:tracePt t="17420" x="3625850" y="3797300"/>
          <p14:tracePt t="17421" x="3556000" y="3803650"/>
          <p14:tracePt t="17436" x="3536950" y="3810000"/>
          <p14:tracePt t="17437" x="3492500" y="3822700"/>
          <p14:tracePt t="17452" x="3473450" y="3822700"/>
          <p14:tracePt t="17453" x="3435350" y="3835400"/>
          <p14:tracePt t="17469" x="3416300" y="3841750"/>
          <p14:tracePt t="17470" x="3384550" y="3854450"/>
          <p14:tracePt t="17486" x="3371850" y="3860800"/>
          <p14:tracePt t="17487" x="3346450" y="3867150"/>
          <p14:tracePt t="17502" x="3333750" y="3873500"/>
          <p14:tracePt t="17503" x="3327400" y="3873500"/>
          <p14:tracePt t="17504" x="3321050" y="3873500"/>
          <p14:tracePt t="17519" x="3314700" y="3873500"/>
          <p14:tracePt t="17520" x="3308350" y="3873500"/>
          <p14:tracePt t="17536" x="3308350" y="3879850"/>
          <p14:tracePt t="17537" x="3295650" y="3879850"/>
          <p14:tracePt t="17552" x="3282950" y="3879850"/>
          <p14:tracePt t="17553" x="3263900" y="3879850"/>
          <p14:tracePt t="17569" x="3251200" y="3886200"/>
          <p14:tracePt t="17570" x="3206750" y="3898900"/>
          <p14:tracePt t="17586" x="3187700" y="3905250"/>
          <p14:tracePt t="17587" x="3143250" y="3917950"/>
          <p14:tracePt t="17602" x="3124200" y="3924300"/>
          <p14:tracePt t="17603" x="3086100" y="3943350"/>
          <p14:tracePt t="17619" x="3067050" y="3949700"/>
          <p14:tracePt t="17620" x="3035300" y="3962400"/>
          <p14:tracePt t="17621" x="3016250" y="3968750"/>
          <p14:tracePt t="17636" x="3003550" y="3975100"/>
          <p14:tracePt t="17637" x="2978150" y="3981450"/>
          <p14:tracePt t="17652" x="2971800" y="3987800"/>
          <p14:tracePt t="17653" x="2965450" y="3987800"/>
          <p14:tracePt t="17677" x="2971800" y="3987800"/>
          <p14:tracePt t="17692" x="2978150" y="3987800"/>
          <p14:tracePt t="17704" x="2984500" y="3987800"/>
          <p14:tracePt t="17722" x="2984500" y="3981450"/>
          <p14:tracePt t="17736" x="2990850" y="3981450"/>
          <p14:tracePt t="17758" x="2990850" y="3987800"/>
          <p14:tracePt t="17769" x="2990850" y="3994150"/>
          <p14:tracePt t="17786" x="2984500" y="3994150"/>
          <p14:tracePt t="17786" x="2978150" y="4006850"/>
          <p14:tracePt t="17802" x="2978150" y="4013200"/>
          <p14:tracePt t="17803" x="2971800" y="4019550"/>
          <p14:tracePt t="17804" x="2965450" y="4025900"/>
          <p14:tracePt t="17833" x="2971800" y="4025900"/>
          <p14:tracePt t="17849" x="2978150" y="4025900"/>
          <p14:tracePt t="17857" x="2984500" y="4019550"/>
          <p14:tracePt t="17869" x="2990850" y="4019550"/>
          <p14:tracePt t="17886" x="2997200" y="4019550"/>
          <p14:tracePt t="17887" x="3003550" y="4019550"/>
          <p14:tracePt t="17902" x="3009900" y="4019550"/>
          <p14:tracePt t="17903" x="3016250" y="4013200"/>
          <p14:tracePt t="17923" x="3016250" y="4019550"/>
          <p14:tracePt t="17983" x="3016250" y="4013200"/>
          <p14:tracePt t="17998" x="3022600" y="4013200"/>
          <p14:tracePt t="18022" x="3028950" y="4013200"/>
          <p14:tracePt t="18041" x="3028950" y="4006850"/>
          <p14:tracePt t="18046" x="3035300" y="4006850"/>
          <p14:tracePt t="18098" x="3041650" y="4006850"/>
          <p14:tracePt t="18115" x="3041650" y="4000500"/>
          <p14:tracePt t="18128" x="3048000" y="4000500"/>
          <p14:tracePt t="18152" x="3048000" y="3994150"/>
          <p14:tracePt t="18157" x="3054350" y="3994150"/>
          <p14:tracePt t="18182" x="3060700" y="3987800"/>
          <p14:tracePt t="18205" x="3067050" y="3987800"/>
          <p14:tracePt t="18235" x="3060700" y="3987800"/>
          <p14:tracePt t="18286" x="3060700" y="3994150"/>
          <p14:tracePt t="18320" x="3060700" y="4000500"/>
          <p14:tracePt t="18334" x="3067050" y="4000500"/>
          <p14:tracePt t="18349" x="3067050" y="4006850"/>
          <p14:tracePt t="18364" x="3073400" y="4006850"/>
          <p14:tracePt t="18379" x="3073400" y="4013200"/>
          <p14:tracePt t="18478" x="3079750" y="4013200"/>
          <p14:tracePt t="18484" x="3079750" y="4006850"/>
          <p14:tracePt t="18508" x="3086100" y="4006850"/>
          <p14:tracePt t="18763" x="3086100" y="4000500"/>
          <p14:tracePt t="18778" x="3092450" y="4000500"/>
          <p14:tracePt t="18853" x="3092450" y="4006850"/>
          <p14:tracePt t="18886" x="3086100" y="4013200"/>
          <p14:tracePt t="18914" x="3086100" y="4019550"/>
          <p14:tracePt t="18953" x="3086100" y="4025900"/>
          <p14:tracePt t="18962" x="3092450" y="4025900"/>
          <p14:tracePt t="18982" x="3098800" y="4025900"/>
          <p14:tracePt t="18986" x="3105150" y="4025900"/>
          <p14:tracePt t="19002" x="3111500" y="4025900"/>
          <p14:tracePt t="19003" x="3117850" y="4025900"/>
          <p14:tracePt t="19019" x="3124200" y="4019550"/>
          <p14:tracePt t="19020" x="3136900" y="4013200"/>
          <p14:tracePt t="19036" x="3143250" y="4013200"/>
          <p14:tracePt t="19037" x="3162300" y="4006850"/>
          <p14:tracePt t="19052" x="3181350" y="3994150"/>
          <p14:tracePt t="19053" x="3206750" y="3987800"/>
          <p14:tracePt t="19069" x="3219450" y="3981450"/>
          <p14:tracePt t="19070" x="3244850" y="3968750"/>
          <p14:tracePt t="19086" x="3263900" y="3962400"/>
          <p14:tracePt t="19087" x="3295650" y="3943350"/>
          <p14:tracePt t="19103" x="3308350" y="3937000"/>
          <p14:tracePt t="19103" x="3365500" y="3905250"/>
          <p14:tracePt t="19119" x="3378200" y="3892550"/>
          <p14:tracePt t="19120" x="3416300" y="3873500"/>
          <p14:tracePt t="19136" x="3435350" y="3860800"/>
          <p14:tracePt t="19137" x="3486150" y="3835400"/>
          <p14:tracePt t="19152" x="3505200" y="3822700"/>
          <p14:tracePt t="19153" x="3536950" y="3810000"/>
          <p14:tracePt t="19169" x="3556000" y="3803650"/>
          <p14:tracePt t="19170" x="3587750" y="3790950"/>
          <p14:tracePt t="19186" x="3606800" y="3784600"/>
          <p14:tracePt t="19187" x="3663950" y="3765550"/>
          <p14:tracePt t="19202" x="3683000" y="3759200"/>
          <p14:tracePt t="19203" x="3721100" y="3746500"/>
          <p14:tracePt t="19220" x="3733800" y="3746500"/>
          <p14:tracePt t="19220" x="3784600" y="3727450"/>
          <p14:tracePt t="19236" x="3797300" y="3721100"/>
          <p14:tracePt t="19237" x="3829050" y="3708400"/>
          <p14:tracePt t="19253" x="3841750" y="3702050"/>
          <p14:tracePt t="19253" x="3873500" y="3695700"/>
          <p14:tracePt t="19269" x="3886200" y="3689350"/>
          <p14:tracePt t="19270" x="3911600" y="3683000"/>
          <p14:tracePt t="19286" x="3924300" y="3676650"/>
          <p14:tracePt t="19286" x="3956050" y="3663950"/>
          <p14:tracePt t="19302" x="3968750" y="3657600"/>
          <p14:tracePt t="19319" x="4006850" y="3644900"/>
          <p14:tracePt t="19320" x="4038600" y="3632200"/>
          <p14:tracePt t="19336" x="4051300" y="3625850"/>
          <p14:tracePt t="19337" x="4076700" y="3613150"/>
          <p14:tracePt t="19352" x="4083050" y="3613150"/>
          <p14:tracePt t="19353" x="4102100" y="3613150"/>
          <p14:tracePt t="19370" x="4114800" y="3606800"/>
          <p14:tracePt t="19370" x="4133850" y="3594100"/>
          <p14:tracePt t="19386" x="4146550" y="3587750"/>
          <p14:tracePt t="19387" x="4159250" y="3581400"/>
          <p14:tracePt t="19403" x="4165600" y="3575050"/>
          <p14:tracePt t="19403" x="4178300" y="3562350"/>
          <p14:tracePt t="19419" x="4184650" y="3556000"/>
          <p14:tracePt t="19420" x="4191000" y="3549650"/>
          <p14:tracePt t="19436" x="4197350" y="3543300"/>
          <p14:tracePt t="19437" x="4216400" y="3536950"/>
          <p14:tracePt t="19452" x="4222750" y="3530600"/>
          <p14:tracePt t="19453" x="4241800" y="3524250"/>
          <p14:tracePt t="19454" x="4248150" y="3517900"/>
          <p14:tracePt t="19469" x="4254500" y="3511550"/>
          <p14:tracePt t="19470" x="4267200" y="3498850"/>
          <p14:tracePt t="19486" x="4279900" y="3492500"/>
          <p14:tracePt t="19486" x="4298950" y="3479800"/>
          <p14:tracePt t="19502" x="4305300" y="3473450"/>
          <p14:tracePt t="19503" x="4330700" y="3467100"/>
          <p14:tracePt t="19520" x="4337050" y="3460750"/>
          <p14:tracePt t="19520" x="4368800" y="3448050"/>
          <p14:tracePt t="19536" x="4381500" y="3441700"/>
          <p14:tracePt t="19536" x="4406900" y="3429000"/>
          <p14:tracePt t="19552" x="4419600" y="3422650"/>
          <p14:tracePt t="19553" x="4457700" y="3409950"/>
          <p14:tracePt t="19569" x="4470400" y="3403600"/>
          <p14:tracePt t="19570" x="4502150" y="3384550"/>
          <p14:tracePt t="19586" x="4514850" y="3371850"/>
          <p14:tracePt t="19586" x="4546600" y="3352800"/>
          <p14:tracePt t="19603" x="4559300" y="3346450"/>
          <p14:tracePt t="19603" x="4597400" y="3321050"/>
          <p14:tracePt t="19619" x="4610100" y="3314700"/>
          <p14:tracePt t="19620" x="4629150" y="3295650"/>
          <p14:tracePt t="19637" x="4641850" y="3289300"/>
          <p14:tracePt t="19637" x="4635500" y="3276600"/>
          <p14:tracePt t="19657" x="4641850" y="3276600"/>
          <p14:tracePt t="19669" x="4648200" y="3270250"/>
          <p14:tracePt t="19686" x="4654550" y="3270250"/>
          <p14:tracePt t="19687" x="4660900" y="3257550"/>
          <p14:tracePt t="19702" x="4667250" y="3257550"/>
          <p14:tracePt t="19703" x="4679950" y="3244850"/>
          <p14:tracePt t="19719" x="4679950" y="3238500"/>
          <p14:tracePt t="19720" x="4686300" y="3232150"/>
          <p14:tracePt t="19736" x="4686300" y="3225800"/>
          <p14:tracePt t="19736" x="4692650" y="3219450"/>
          <p14:tracePt t="19752" x="4699000" y="3213100"/>
          <p14:tracePt t="19769" x="4705350" y="3206750"/>
          <p14:tracePt t="19770" x="4711700" y="3194050"/>
          <p14:tracePt t="19786" x="4718050" y="3194050"/>
          <p14:tracePt t="19787" x="4730750" y="3181350"/>
          <p14:tracePt t="19802" x="4730750" y="3175000"/>
          <p14:tracePt t="19803" x="4737100" y="3168650"/>
          <p14:tracePt t="19819" x="4743450" y="3168650"/>
          <p14:tracePt t="19820" x="4749800" y="3162300"/>
          <p14:tracePt t="19836" x="4749800" y="3155950"/>
          <p14:tracePt t="19837" x="4756150" y="3155950"/>
          <p14:tracePt t="19852" x="4756150" y="3149600"/>
          <p14:tracePt t="19853" x="4762500" y="3149600"/>
          <p14:tracePt t="19869" x="4762500" y="3143250"/>
          <p14:tracePt t="19870" x="4768850" y="3143250"/>
          <p14:tracePt t="19886" x="4775200" y="3136900"/>
          <p14:tracePt t="19902" x="4781550" y="3130550"/>
          <p14:tracePt t="19919" x="4787900" y="3130550"/>
          <p14:tracePt t="19920" x="4800600" y="3124200"/>
          <p14:tracePt t="19936" x="4806950" y="3124200"/>
          <p14:tracePt t="19937" x="4838700" y="3111500"/>
          <p14:tracePt t="19952" x="4851400" y="3105150"/>
          <p14:tracePt t="19953" x="4876800" y="3098800"/>
          <p14:tracePt t="19969" x="4889500" y="3092450"/>
          <p14:tracePt t="19970" x="4908550" y="3079750"/>
          <p14:tracePt t="19986" x="4921250" y="3073400"/>
          <p14:tracePt t="19987" x="4953000" y="3054350"/>
          <p14:tracePt t="20002" x="4972050" y="3048000"/>
          <p14:tracePt t="20003" x="4997450" y="3048000"/>
          <p14:tracePt t="20019" x="5016500" y="3041650"/>
          <p14:tracePt t="20020" x="5054600" y="3022600"/>
          <p14:tracePt t="20036" x="5067300" y="3016250"/>
          <p14:tracePt t="20052" x="5124450" y="2990850"/>
          <p14:tracePt t="20069" x="5181600" y="2965450"/>
          <p14:tracePt t="20070" x="5232400" y="2940050"/>
          <p14:tracePt t="20086" x="5251450" y="2933700"/>
          <p14:tracePt t="20087" x="5295900" y="2927350"/>
          <p14:tracePt t="20102" x="5314950" y="2927350"/>
          <p14:tracePt t="20103" x="5340350" y="2927350"/>
          <p14:tracePt t="20119" x="5353050" y="2927350"/>
          <p14:tracePt t="20120" x="5384800" y="2921000"/>
          <p14:tracePt t="20136" x="5391150" y="2914650"/>
          <p14:tracePt t="20136" x="5410200" y="2908300"/>
          <p14:tracePt t="20152" x="5416550" y="2908300"/>
          <p14:tracePt t="20153" x="5422900" y="2901950"/>
          <p14:tracePt t="20169" x="5422900" y="2895600"/>
          <p14:tracePt t="20186" x="5429250" y="2889250"/>
          <p14:tracePt t="20186" x="5435600" y="2889250"/>
          <p14:tracePt t="20202" x="5441950" y="2889250"/>
          <p14:tracePt t="20203" x="5454650" y="2889250"/>
          <p14:tracePt t="20219" x="5461000" y="2882900"/>
          <p14:tracePt t="20220" x="5480050" y="2882900"/>
          <p14:tracePt t="20236" x="5486400" y="2882900"/>
          <p14:tracePt t="20236" x="5492750" y="2882900"/>
          <p14:tracePt t="20252" x="5499100" y="2882900"/>
          <p14:tracePt t="20253" x="5505450" y="2876550"/>
          <p14:tracePt t="20269" x="5511800" y="2876550"/>
          <p14:tracePt t="20270" x="5518150" y="2876550"/>
          <p14:tracePt t="20286" x="5524500" y="2876550"/>
          <p14:tracePt t="20286" x="5543550" y="2876550"/>
          <p14:tracePt t="20303" x="5549900" y="2876550"/>
          <p14:tracePt t="20303" x="5568950" y="2876550"/>
          <p14:tracePt t="20319" x="5581650" y="2870200"/>
          <p14:tracePt t="20320" x="5588000" y="2870200"/>
          <p14:tracePt t="20336" x="5594350" y="2870200"/>
          <p14:tracePt t="20336" x="5600700" y="2870200"/>
          <p14:tracePt t="20352" x="5607050" y="2870200"/>
          <p14:tracePt t="20353" x="5613400" y="2870200"/>
          <p14:tracePt t="20369" x="5619750" y="2870200"/>
          <p14:tracePt t="20370" x="5619750" y="2876550"/>
          <p14:tracePt t="20386" x="5626100" y="2876550"/>
          <p14:tracePt t="20386" x="5619750" y="2882900"/>
          <p14:tracePt t="20402" x="5619750" y="2889250"/>
          <p14:tracePt t="20403" x="5613400" y="2889250"/>
          <p14:tracePt t="20419" x="5607050" y="2895600"/>
          <p14:tracePt t="20420" x="5600700" y="2901950"/>
          <p14:tracePt t="20436" x="5594350" y="2901950"/>
          <p14:tracePt t="20452" x="5594350" y="2908300"/>
          <p14:tracePt t="20504" x="5588000" y="2908300"/>
          <p14:tracePt t="20512" x="5588000" y="2914650"/>
          <p14:tracePt t="20519" x="5581650" y="2914650"/>
          <p14:tracePt t="20536" x="5575300" y="2921000"/>
          <p14:tracePt t="20537" x="5568950" y="2921000"/>
          <p14:tracePt t="20552" x="5568950" y="2927350"/>
          <p14:tracePt t="20553" x="5556250" y="2933700"/>
          <p14:tracePt t="20569" x="5549900" y="2940050"/>
          <p14:tracePt t="20586" x="5549900" y="2946400"/>
          <p14:tracePt t="20602" x="5543550" y="2946400"/>
          <p14:tracePt t="20619" x="5543550" y="2952750"/>
          <p14:tracePt t="20636" x="5549900" y="2952750"/>
          <p14:tracePt t="20668" x="5549900" y="2959100"/>
          <p14:tracePt t="20677" x="5543550" y="2959100"/>
          <p14:tracePt t="20698" x="5537200" y="2959100"/>
          <p14:tracePt t="20707" x="5537200" y="2965450"/>
          <p14:tracePt t="20719" x="5530850" y="2965450"/>
          <p14:tracePt t="20812" x="5530850" y="2971800"/>
          <p14:tracePt t="20837" x="5524500" y="2971800"/>
          <p14:tracePt t="20842" x="5524500" y="2978150"/>
          <p14:tracePt t="20858" x="5518150" y="2978150"/>
          <p14:tracePt t="20869" x="5518150" y="2984500"/>
          <p14:tracePt t="20926" x="5524500" y="2984500"/>
          <p14:tracePt t="20950" x="5530850" y="2984500"/>
          <p14:tracePt t="20965" x="5530850" y="2978150"/>
          <p14:tracePt t="21025" x="5524500" y="2978150"/>
          <p14:tracePt t="21049" x="5524500" y="2984500"/>
          <p14:tracePt t="21088" x="5524500" y="2978150"/>
          <p14:tracePt t="21103" x="5530850" y="2978150"/>
          <p14:tracePt t="21163" x="5524500" y="2984500"/>
          <p14:tracePt t="21190" x="5518150" y="2984500"/>
          <p14:tracePt t="21214" x="5518150" y="2990850"/>
          <p14:tracePt t="21223" x="5511800" y="2990850"/>
          <p14:tracePt t="21268" x="5518150" y="2990850"/>
          <p14:tracePt t="21493" x="5518150" y="2997200"/>
          <p14:tracePt t="21542" x="5511800" y="2997200"/>
          <p14:tracePt t="21821" x="5518150" y="2997200"/>
          <p14:tracePt t="21874" x="5511800" y="2997200"/>
          <p14:tracePt t="21910" x="5505450" y="2997200"/>
          <p14:tracePt t="21925" x="5505450" y="3003550"/>
          <p14:tracePt t="21971" x="5505450" y="2997200"/>
          <p14:tracePt t="22004" x="5505450" y="2990850"/>
          <p14:tracePt t="22114" x="5505450" y="2997200"/>
          <p14:tracePt t="22174" x="5499100" y="2997200"/>
          <p14:tracePt t="22192" x="5499100" y="3003550"/>
          <p14:tracePt t="22213" x="5492750" y="3003550"/>
          <p14:tracePt t="22249" x="5492750" y="3009900"/>
          <p14:tracePt t="22288" x="5499100" y="3009900"/>
          <p14:tracePt t="22328" x="5499100" y="3003550"/>
          <p14:tracePt t="22333" x="5505450" y="3003550"/>
          <p14:tracePt t="22381" x="5511800" y="3003550"/>
          <p14:tracePt t="22432" x="5511800" y="2997200"/>
          <p14:tracePt t="22441" x="5505450" y="2997200"/>
          <p14:tracePt t="22508" x="5505450" y="3003550"/>
          <p14:tracePt t="22562" x="5505450" y="3009900"/>
          <p14:tracePt t="22568" x="5499100" y="3009900"/>
          <p14:tracePt t="22591" x="5499100" y="3016250"/>
          <p14:tracePt t="22612" x="5492750" y="3016250"/>
          <p14:tracePt t="22615" x="5492750" y="3022600"/>
          <p14:tracePt t="22651" x="5492750" y="3028950"/>
          <p14:tracePt t="22705" x="5499100" y="3028950"/>
          <p14:tracePt t="22741" x="5505450" y="3028950"/>
          <p14:tracePt t="22802" x="5511800" y="3028950"/>
          <p14:tracePt t="22825" x="5518150" y="3028950"/>
          <p14:tracePt t="22840" x="5524500" y="3028950"/>
          <p14:tracePt t="22858" x="5530850" y="3028950"/>
          <p14:tracePt t="22888" x="5537200" y="3028950"/>
          <p14:tracePt t="23008" x="5537200" y="3035300"/>
          <p14:tracePt t="23032" x="5530850" y="3035300"/>
          <p14:tracePt t="23164" x="5530850" y="3028950"/>
          <p14:tracePt t="23228" x="5524500" y="3028950"/>
          <p14:tracePt t="23237" x="5524500" y="3035300"/>
          <p14:tracePt t="23272" x="5524500" y="3041650"/>
          <p14:tracePt t="23281" x="5518150" y="3041650"/>
          <p14:tracePt t="23293" x="5518150" y="3048000"/>
          <p14:tracePt t="23318" x="5518150" y="3054350"/>
          <p14:tracePt t="23338" x="5518150" y="3060700"/>
          <p14:tracePt t="23357" x="5511800" y="3060700"/>
          <p14:tracePt t="23362" x="5511800" y="3067050"/>
          <p14:tracePt t="23387" x="5511800" y="3073400"/>
          <p14:tracePt t="23411" x="5505450" y="3079750"/>
          <p14:tracePt t="23472" x="5511800" y="3079750"/>
          <p14:tracePt t="23501" x="5518150" y="3079750"/>
          <p14:tracePt t="23584" x="5518150" y="3086100"/>
          <p14:tracePt t="23614" x="5511800" y="3086100"/>
          <p14:tracePt t="23621" x="5511800" y="3092450"/>
          <p14:tracePt t="23695" x="5518150" y="3092450"/>
          <p14:tracePt t="23731" x="5524500" y="3092450"/>
          <p14:tracePt t="23764" x="5530850" y="3092450"/>
          <p14:tracePt t="23803" x="5524500" y="3092450"/>
          <p14:tracePt t="23848" x="5524500" y="3098800"/>
          <p14:tracePt t="23992" x="5524500" y="3105150"/>
          <p14:tracePt t="24020" x="5518150" y="3105150"/>
          <p14:tracePt t="24080" x="5518150" y="3098800"/>
          <p14:tracePt t="24127" x="5518150" y="3105150"/>
          <p14:tracePt t="24166" x="5511800" y="3111500"/>
          <p14:tracePt t="24208" x="5505450" y="3111500"/>
          <p14:tracePt t="24217" x="5505450" y="3117850"/>
          <p14:tracePt t="24256" x="5499100" y="3117850"/>
          <p14:tracePt t="24325" x="5499100" y="3124200"/>
          <p14:tracePt t="24454" x="5499100" y="3117850"/>
          <p14:tracePt t="24466" x="5492750" y="3117850"/>
          <p14:tracePt t="24664" x="5492750" y="3124200"/>
          <p14:tracePt t="24673" x="5486400" y="3124200"/>
          <p14:tracePt t="24775" x="5486400" y="3117850"/>
          <p14:tracePt t="25048" x="5480050" y="3117850"/>
          <p14:tracePt t="25139" x="5486400" y="3117850"/>
          <p14:tracePt t="25154" x="5486400" y="3111500"/>
          <p14:tracePt t="25297" x="5486400" y="3105150"/>
          <p14:tracePt t="25331" x="5492750" y="3105150"/>
          <p14:tracePt t="25337" x="5492750" y="3098800"/>
          <p14:tracePt t="25370" x="5499100" y="3098800"/>
          <p14:tracePt t="25375" x="5499100" y="3092450"/>
          <p14:tracePt t="25624" x="5499100" y="3098800"/>
          <p14:tracePt t="25661" x="5499100" y="3092450"/>
          <p14:tracePt t="25693" x="5499100" y="3086100"/>
          <p14:tracePt t="25724" x="5492750" y="3086100"/>
          <p14:tracePt t="25774" x="5492750" y="3092450"/>
          <p14:tracePt t="25798" x="5492750" y="3098800"/>
          <p14:tracePt t="25820" x="5486400" y="3098800"/>
          <p14:tracePt t="25828" x="5486400" y="3105150"/>
          <p14:tracePt t="25994" x="5486400" y="3098800"/>
          <p14:tracePt t="26080" x="5492750" y="3098800"/>
          <p14:tracePt t="26087" x="5492750" y="3092450"/>
          <p14:tracePt t="26245" x="5499100" y="3092450"/>
          <p14:tracePt t="26326" x="5499100" y="3086100"/>
          <p14:tracePt t="26386" x="5505450" y="3086100"/>
          <p14:tracePt t="26428" x="5505450" y="3092450"/>
          <p14:tracePt t="26444" x="5499100" y="3092450"/>
          <p14:tracePt t="26449" x="5499100" y="3098800"/>
          <p14:tracePt t="26470" x="5492750" y="3105150"/>
          <p14:tracePt t="26485" x="5492750" y="3111500"/>
          <p14:tracePt t="26488" x="5486400" y="3111500"/>
          <p14:tracePt t="26515" x="5486400" y="3117850"/>
          <p14:tracePt t="26629" x="5480050" y="3117850"/>
          <p14:tracePt t="26684" x="5473700" y="3117850"/>
          <p14:tracePt t="26744" x="5467350" y="3117850"/>
          <p14:tracePt t="26791" x="5473700" y="3117850"/>
          <p14:tracePt t="26797" x="5473700" y="3111500"/>
          <p14:tracePt t="26827" x="5480050" y="3105150"/>
          <p14:tracePt t="26894" x="5480050" y="3111500"/>
          <p14:tracePt t="26896" x="5473700" y="3111500"/>
          <p14:tracePt t="26956" x="5480050" y="3111500"/>
          <p14:tracePt t="26965" x="5480050" y="3105150"/>
          <p14:tracePt t="26993" x="5486400" y="3105150"/>
          <p14:tracePt t="27053" x="5480050" y="3105150"/>
          <p14:tracePt t="27166" x="5473700" y="3105150"/>
          <p14:tracePt t="27430" x="5473700" y="3098800"/>
          <p14:tracePt t="27484" x="5473700" y="3092450"/>
          <p14:tracePt t="27634" x="5473700" y="3098800"/>
          <p14:tracePt t="27683" x="5473700" y="3105150"/>
          <p14:tracePt t="27691" x="5467350" y="3105150"/>
          <p14:tracePt t="27721" x="5467350" y="3111500"/>
          <p14:tracePt t="27737" x="5461000" y="3111500"/>
          <p14:tracePt t="27877" x="5467350" y="3111500"/>
          <p14:tracePt t="27887" x="5467350" y="3105150"/>
          <p14:tracePt t="27925" x="5473700" y="3105150"/>
          <p14:tracePt t="27946" x="5473700" y="3098800"/>
          <p14:tracePt t="28054" x="5473700" y="3105150"/>
          <p14:tracePt t="28076" x="5467350" y="3105150"/>
          <p14:tracePt t="28084" x="5467350" y="3111500"/>
          <p14:tracePt t="28114" x="5461000" y="3117850"/>
          <p14:tracePt t="28157" x="5454650" y="3117850"/>
          <p14:tracePt t="28354" x="5454650" y="3124200"/>
          <p14:tracePt t="28372" x="5448300" y="3124200"/>
          <p14:tracePt t="28438" x="5454650" y="3124200"/>
          <p14:tracePt t="28552" x="5454650" y="3117850"/>
          <p14:tracePt t="28648" x="5461000" y="3117850"/>
          <p14:tracePt t="28702" x="5467350" y="3111500"/>
          <p14:tracePt t="28766" x="5473700" y="3111500"/>
          <p14:tracePt t="28826" x="5480050" y="3111500"/>
          <p14:tracePt t="28969" x="5480050" y="3117850"/>
          <p14:tracePt t="28976" x="5473700" y="3117850"/>
          <p14:tracePt t="29011" x="5467350" y="3117850"/>
          <p14:tracePt t="29036" x="5467350" y="3124200"/>
          <p14:tracePt t="29042" x="5461000" y="3124200"/>
          <p14:tracePt t="29059" x="5454650" y="3124200"/>
          <p14:tracePt t="29080" x="5448300" y="3124200"/>
          <p14:tracePt t="29086" x="5448300" y="3130550"/>
          <p14:tracePt t="29179" x="5441950" y="3130550"/>
          <p14:tracePt t="29287" x="5448300" y="3130550"/>
          <p14:tracePt t="29344" x="5448300" y="3136900"/>
          <p14:tracePt t="29404" x="5454650" y="3136900"/>
          <p14:tracePt t="29434" x="5454650" y="3143250"/>
          <p14:tracePt t="29533" x="5461000" y="3143250"/>
          <p14:tracePt t="29542" x="5461000" y="3136900"/>
          <p14:tracePt t="29578" x="5467350" y="3136900"/>
          <p14:tracePt t="29593" x="5467350" y="3130550"/>
          <p14:tracePt t="29632" x="5467350" y="3124200"/>
          <p14:tracePt t="29662" x="5473700" y="3124200"/>
          <p14:tracePt t="29666" x="5473700" y="3117850"/>
          <p14:tracePt t="29701" x="5473700" y="3111500"/>
          <p14:tracePt t="29740" x="5480050" y="3111500"/>
          <p14:tracePt t="29761" x="5480050" y="3105150"/>
          <p14:tracePt t="29807" x="5480050" y="3098800"/>
          <p14:tracePt t="29882" x="5473700" y="3098800"/>
          <p14:tracePt t="29914" x="5467350" y="3098800"/>
          <p14:tracePt t="29927" x="5467350" y="3105150"/>
          <p14:tracePt t="29941" x="5461000" y="3105150"/>
          <p14:tracePt t="29944" x="5461000" y="3111500"/>
          <p14:tracePt t="29971" x="5454650" y="3111500"/>
          <p14:tracePt t="29974" x="5454650" y="3117850"/>
          <p14:tracePt t="30026" x="5448300" y="3117850"/>
          <p14:tracePt t="30043" x="5448300" y="3124200"/>
          <p14:tracePt t="30184" x="5448300" y="3130550"/>
          <p14:tracePt t="30361" x="5454650" y="3130550"/>
          <p14:tracePt t="30382" x="5454650" y="3124200"/>
          <p14:tracePt t="30407" x="5461000" y="3124200"/>
          <p14:tracePt t="30421" x="5461000" y="3117850"/>
          <p14:tracePt t="30449" x="5467350" y="3117850"/>
          <p14:tracePt t="30463" x="5467350" y="3111500"/>
          <p14:tracePt t="30487" x="5473700" y="3111500"/>
          <p14:tracePt t="30508" x="5473700" y="3105150"/>
          <p14:tracePt t="30517" x="5480050" y="3105150"/>
          <p14:tracePt t="30547" x="5486400" y="3098800"/>
          <p14:tracePt t="30607" x="5492750" y="3098800"/>
          <p14:tracePt t="30655" x="5492750" y="3092450"/>
          <p14:tracePt t="30724" x="5486400" y="3092450"/>
          <p14:tracePt t="30751" x="5480050" y="3092450"/>
          <p14:tracePt t="30775" x="5473700" y="3092450"/>
          <p14:tracePt t="30790" x="5473700" y="3086100"/>
          <p14:tracePt t="30860" x="5480050" y="3086100"/>
          <p14:tracePt t="30985" x="5486400" y="3086100"/>
          <p14:tracePt t="31040" x="5492750" y="3086100"/>
          <p14:tracePt t="31070" x="5486400" y="3086100"/>
          <p14:tracePt t="31093" x="5486400" y="3092450"/>
          <p14:tracePt t="31100" x="5480050" y="3092450"/>
          <p14:tracePt t="31123" x="5473700" y="3092450"/>
          <p14:tracePt t="31132" x="5473700" y="3098800"/>
          <p14:tracePt t="31174" x="5473700" y="3105150"/>
          <p14:tracePt t="31220" x="5473700" y="3111500"/>
          <p14:tracePt t="31246" x="5473700" y="3117850"/>
          <p14:tracePt t="31273" x="5467350" y="3124200"/>
          <p14:tracePt t="31303" x="5467350" y="3130550"/>
          <p14:tracePt t="31327" x="5467350" y="3136900"/>
          <p14:tracePt t="31363" x="5467350" y="3143250"/>
          <p14:tracePt t="31450" x="5473700" y="3143250"/>
          <p14:tracePt t="31477" x="5473700" y="3136900"/>
          <p14:tracePt t="31522" x="5467350" y="3136900"/>
          <p14:tracePt t="31540" x="5461000" y="3136900"/>
          <p14:tracePt t="31561" x="5454650" y="3136900"/>
          <p14:tracePt t="31570" x="5448300" y="3130550"/>
          <p14:tracePt t="31591" x="5441950" y="3130550"/>
          <p14:tracePt t="31606" x="5435600" y="3130550"/>
          <p14:tracePt t="31610" x="5429250" y="3130550"/>
          <p14:tracePt t="31619" x="5429250" y="3124200"/>
          <p14:tracePt t="31636" x="5422900" y="3124200"/>
          <p14:tracePt t="31637" x="5384800" y="3124200"/>
          <p14:tracePt t="31652" x="5359400" y="3124200"/>
          <p14:tracePt t="31653" x="5295900" y="3130550"/>
          <p14:tracePt t="31669" x="5270500" y="3136900"/>
          <p14:tracePt t="31670" x="5213350" y="3149600"/>
          <p14:tracePt t="31670" x="5181600" y="3155950"/>
          <p14:tracePt t="31686" x="5149850" y="3168650"/>
          <p14:tracePt t="31686" x="5080000" y="3194050"/>
          <p14:tracePt t="31702" x="5041900" y="3206750"/>
          <p14:tracePt t="31703" x="4972050" y="3225800"/>
          <p14:tracePt t="31719" x="4940300" y="3232150"/>
          <p14:tracePt t="31720" x="4889500" y="3251200"/>
          <p14:tracePt t="31720" x="4870450" y="3257550"/>
          <p14:tracePt t="31736" x="4851400" y="3263900"/>
          <p14:tracePt t="31736" x="4826000" y="3282950"/>
          <p14:tracePt t="31752" x="4813300" y="3289300"/>
          <p14:tracePt t="31753" x="4794250" y="3302000"/>
          <p14:tracePt t="31769" x="4781550" y="3308350"/>
          <p14:tracePt t="31769" x="4749800" y="3333750"/>
          <p14:tracePt t="31785" x="4737100" y="3340100"/>
          <p14:tracePt t="31786" x="4705350" y="3359150"/>
          <p14:tracePt t="31802" x="4686300" y="3365500"/>
          <p14:tracePt t="31803" x="4648200" y="3390900"/>
          <p14:tracePt t="31819" x="4622800" y="3397250"/>
          <p14:tracePt t="31820" x="4578350" y="3422650"/>
          <p14:tracePt t="31820" x="4552950" y="3441700"/>
          <p14:tracePt t="31835" x="4527550" y="3454400"/>
          <p14:tracePt t="31836" x="4476750" y="3473450"/>
          <p14:tracePt t="31852" x="4457700" y="3486150"/>
          <p14:tracePt t="31853" x="4406900" y="3511550"/>
          <p14:tracePt t="31869" x="4381500" y="3524250"/>
          <p14:tracePt t="31886" x="4305300" y="3562350"/>
          <p14:tracePt t="31902" x="4229100" y="3600450"/>
          <p14:tracePt t="31903" x="4140200" y="3632200"/>
          <p14:tracePt t="31903" x="4114800" y="3644900"/>
          <p14:tracePt t="31919" x="4083050" y="3657600"/>
          <p14:tracePt t="31919" x="4032250" y="3689350"/>
          <p14:tracePt t="31936" x="4013200" y="3695700"/>
          <p14:tracePt t="31936" x="3968750" y="3714750"/>
          <p14:tracePt t="31952" x="3949700" y="3727450"/>
          <p14:tracePt t="31953" x="3917950" y="3746500"/>
          <p14:tracePt t="31969" x="3898900" y="3752850"/>
          <p14:tracePt t="31986" x="3867150" y="3771900"/>
          <p14:tracePt t="31987" x="3797300" y="3816350"/>
          <p14:tracePt t="31987" x="3778250" y="3829050"/>
          <p14:tracePt t="32002" x="3759200" y="3841750"/>
          <p14:tracePt t="32003" x="3714750" y="3873500"/>
          <p14:tracePt t="32019" x="3695700" y="3892550"/>
          <p14:tracePt t="32019" x="3651250" y="3917950"/>
          <p14:tracePt t="32036" x="3632200" y="3930650"/>
          <p14:tracePt t="32036" x="3587750" y="3956050"/>
          <p14:tracePt t="32052" x="3568700" y="3968750"/>
          <p14:tracePt t="32053" x="3505200" y="4006850"/>
          <p14:tracePt t="32069" x="3486150" y="4013200"/>
          <p14:tracePt t="32069" x="3441700" y="4038600"/>
          <p14:tracePt t="32086" x="3416300" y="4051300"/>
          <p14:tracePt t="32086" x="3371850" y="4076700"/>
          <p14:tracePt t="32102" x="3346450" y="4089400"/>
          <p14:tracePt t="32103" x="3302000" y="4108450"/>
          <p14:tracePt t="32119" x="3270250" y="4121150"/>
          <p14:tracePt t="32119" x="3194050" y="4159250"/>
          <p14:tracePt t="32136" x="3162300" y="4171950"/>
          <p14:tracePt t="32136" x="3111500" y="4197350"/>
          <p14:tracePt t="32152" x="3086100" y="4210050"/>
          <p14:tracePt t="32153" x="3028950" y="4260850"/>
          <p14:tracePt t="32169" x="3016250" y="4273550"/>
          <p14:tracePt t="32170" x="2990850" y="4298950"/>
          <p14:tracePt t="32185" x="2984500" y="4305300"/>
          <p14:tracePt t="32186" x="2978150" y="4318000"/>
          <p14:tracePt t="32202" x="2978150" y="4324350"/>
          <p14:tracePt t="32203" x="2984500" y="4324350"/>
          <p14:tracePt t="32203" x="2990850" y="4318000"/>
          <p14:tracePt t="32219" x="2997200" y="4318000"/>
          <p14:tracePt t="32219" x="3009900" y="4311650"/>
          <p14:tracePt t="32236" x="3016250" y="4305300"/>
          <p14:tracePt t="32236" x="3028950" y="4292600"/>
          <p14:tracePt t="32252" x="3028950" y="4286250"/>
          <p14:tracePt t="32279" x="3022600" y="4286250"/>
          <p14:tracePt t="32287" x="3016250" y="4286250"/>
          <p14:tracePt t="32302" x="3009900" y="4292600"/>
          <p14:tracePt t="32332" x="3009900" y="4286250"/>
          <p14:tracePt t="32347" x="3009900" y="4279900"/>
          <p14:tracePt t="32352" x="3016250" y="4279900"/>
          <p14:tracePt t="32369" x="3016250" y="4273550"/>
          <p14:tracePt t="32369" x="3022600" y="4273550"/>
          <p14:tracePt t="32386" x="3022600" y="4267200"/>
          <p14:tracePt t="32387" x="3022600" y="4260850"/>
          <p14:tracePt t="32402" x="3022600" y="4254500"/>
          <p14:tracePt t="32403" x="3028950" y="4254500"/>
          <p14:tracePt t="32419" x="3028950" y="4248150"/>
          <p14:tracePt t="32437" x="3035300" y="4248150"/>
          <p14:tracePt t="32452" x="3035300" y="4241800"/>
          <p14:tracePt t="32453" x="3041650" y="4241800"/>
          <p14:tracePt t="32469" x="3041650" y="4235450"/>
          <p14:tracePt t="32486" x="3048000" y="4235450"/>
          <p14:tracePt t="32486" x="3054350" y="4229100"/>
          <p14:tracePt t="32502" x="3060700" y="4222750"/>
          <p14:tracePt t="32519" x="3060700" y="4216400"/>
          <p14:tracePt t="32520" x="3067050" y="4216400"/>
          <p14:tracePt t="32536" x="3067050" y="4210050"/>
          <p14:tracePt t="32536" x="3073400" y="4203700"/>
          <p14:tracePt t="32560" x="3073400" y="4197350"/>
          <p14:tracePt t="32570" x="3079750" y="4197350"/>
          <p14:tracePt t="32585" x="3079750" y="4191000"/>
          <p14:tracePt t="32602" x="3086100" y="4191000"/>
          <p14:tracePt t="32603" x="3086100" y="4184650"/>
          <p14:tracePt t="32619" x="3092450" y="4184650"/>
          <p14:tracePt t="32620" x="3092450" y="4178300"/>
          <p14:tracePt t="32635" x="3098800" y="4178300"/>
          <p14:tracePt t="32636" x="3098800" y="4171950"/>
          <p14:tracePt t="32652" x="3105150" y="4171950"/>
          <p14:tracePt t="32654" x="3105150" y="4165600"/>
          <p14:tracePt t="32654" x="3111500" y="4159250"/>
          <p14:tracePt t="32669" x="3117850" y="4152900"/>
          <p14:tracePt t="32670" x="3124200" y="4146550"/>
          <p14:tracePt t="32686" x="3130550" y="4146550"/>
          <p14:tracePt t="32686" x="3143250" y="4133850"/>
          <p14:tracePt t="32702" x="3155950" y="4133850"/>
          <p14:tracePt t="32703" x="3168650" y="4121150"/>
          <p14:tracePt t="32719" x="3181350" y="4114800"/>
          <p14:tracePt t="32720" x="3200400" y="4108450"/>
          <p14:tracePt t="32720" x="3213100" y="4102100"/>
          <p14:tracePt t="32736" x="3225800" y="4095750"/>
          <p14:tracePt t="32736" x="3251200" y="4083050"/>
          <p14:tracePt t="32752" x="3263900" y="4076700"/>
          <p14:tracePt t="32753" x="3289300" y="4064000"/>
          <p14:tracePt t="32769" x="3302000" y="4057650"/>
          <p14:tracePt t="32770" x="3327400" y="4051300"/>
          <p14:tracePt t="32770" x="3333750" y="4044950"/>
          <p14:tracePt t="32785" x="3346450" y="4038600"/>
          <p14:tracePt t="32786" x="3359150" y="4032250"/>
          <p14:tracePt t="32802" x="3371850" y="4025900"/>
          <p14:tracePt t="32803" x="3384550" y="4019550"/>
          <p14:tracePt t="32819" x="3403600" y="4013200"/>
          <p14:tracePt t="32819" x="3409950" y="4006850"/>
          <p14:tracePt t="32835" x="3416300" y="4006850"/>
          <p14:tracePt t="32836" x="3422650" y="4000500"/>
          <p14:tracePt t="32852" x="3429000" y="4000500"/>
          <p14:tracePt t="32853" x="3435350" y="3994150"/>
          <p14:tracePt t="32869" x="3441700" y="3994150"/>
          <p14:tracePt t="32869" x="3460750" y="3981450"/>
          <p14:tracePt t="32885" x="3467100" y="3975100"/>
          <p14:tracePt t="32886" x="3486150" y="3962400"/>
          <p14:tracePt t="32902" x="3498850" y="3956050"/>
          <p14:tracePt t="32903" x="3517900" y="3937000"/>
          <p14:tracePt t="32919" x="3543300" y="3911600"/>
          <p14:tracePt t="32920" x="3575050" y="3886200"/>
          <p14:tracePt t="32935" x="3594100" y="3873500"/>
          <p14:tracePt t="32936" x="3632200" y="3848100"/>
          <p14:tracePt t="32952" x="3657600" y="3835400"/>
          <p14:tracePt t="32953" x="3695700" y="3803650"/>
          <p14:tracePt t="32954" x="3714750" y="3790950"/>
          <p14:tracePt t="32969" x="3733800" y="3778250"/>
          <p14:tracePt t="32969" x="3771900" y="3752850"/>
          <p14:tracePt t="32985" x="3790950" y="3740150"/>
          <p14:tracePt t="32986" x="3822700" y="3714750"/>
          <p14:tracePt t="33002" x="3841750" y="3702050"/>
          <p14:tracePt t="33003" x="3898900" y="3663950"/>
          <p14:tracePt t="33019" x="3917950" y="3651250"/>
          <p14:tracePt t="33020" x="3968750" y="3625850"/>
          <p14:tracePt t="33036" x="3994150" y="3606800"/>
          <p14:tracePt t="33036" x="4051300" y="3575050"/>
          <p14:tracePt t="33052" x="4083050" y="3556000"/>
          <p14:tracePt t="33053" x="4146550" y="3517900"/>
          <p14:tracePt t="33069" x="4203700" y="3479800"/>
          <p14:tracePt t="33069" x="4254500" y="3441700"/>
          <p14:tracePt t="33085" x="4279900" y="3422650"/>
          <p14:tracePt t="33086" x="4330700" y="3390900"/>
          <p14:tracePt t="33102" x="4356100" y="3378200"/>
          <p14:tracePt t="33103" x="4400550" y="3346450"/>
          <p14:tracePt t="33103" x="4425950" y="3333750"/>
          <p14:tracePt t="33120" x="4451350" y="3321050"/>
          <p14:tracePt t="33120" x="4508500" y="3295650"/>
          <p14:tracePt t="33136" x="4533900" y="3282950"/>
          <p14:tracePt t="33137" x="4622800" y="3244850"/>
          <p14:tracePt t="33152" x="4648200" y="3232150"/>
          <p14:tracePt t="33153" x="4699000" y="3213100"/>
          <p14:tracePt t="33169" x="4724400" y="3200400"/>
          <p14:tracePt t="33170" x="4775200" y="3181350"/>
          <p14:tracePt t="33186" x="4800600" y="3168650"/>
          <p14:tracePt t="33186" x="4851400" y="3149600"/>
          <p14:tracePt t="33202" x="4876800" y="3136900"/>
          <p14:tracePt t="33203" x="4953000" y="3098800"/>
          <p14:tracePt t="33219" x="4978400" y="3086100"/>
          <p14:tracePt t="33220" x="5029200" y="3060700"/>
          <p14:tracePt t="33236" x="5054600" y="3048000"/>
          <p14:tracePt t="33236" x="5124450" y="3016250"/>
          <p14:tracePt t="33252" x="5143500" y="3009900"/>
          <p14:tracePt t="33253" x="5181600" y="2997200"/>
          <p14:tracePt t="33269" x="5194300" y="2984500"/>
          <p14:tracePt t="33269" x="5226050" y="2971800"/>
          <p14:tracePt t="33286" x="5245100" y="2965450"/>
          <p14:tracePt t="33287" x="5289550" y="2952750"/>
          <p14:tracePt t="33308" x="5416550" y="2927350"/>
          <p14:tracePt t="33319" x="5435600" y="2927350"/>
          <p14:tracePt t="33319" x="5448300" y="2921000"/>
          <p14:tracePt t="33335" x="5461000" y="2921000"/>
          <p14:tracePt t="33336" x="5518150" y="2908300"/>
          <p14:tracePt t="33337" x="5549900" y="2901950"/>
          <p14:tracePt t="33352" x="5575300" y="2895600"/>
          <p14:tracePt t="33353" x="5607050" y="2889250"/>
          <p14:tracePt t="33369" x="5619750" y="2889250"/>
          <p14:tracePt t="33370" x="5645150" y="2876550"/>
          <p14:tracePt t="33370" x="5657850" y="2876550"/>
          <p14:tracePt t="33385" x="5670550" y="2870200"/>
          <p14:tracePt t="33386" x="5689600" y="2863850"/>
          <p14:tracePt t="33402" x="5695950" y="2863850"/>
          <p14:tracePt t="33403" x="5715000" y="2857500"/>
          <p14:tracePt t="33419" x="5727700" y="2857500"/>
          <p14:tracePt t="33419" x="5740400" y="2863850"/>
          <p14:tracePt t="33436" x="5746750" y="2863850"/>
          <p14:tracePt t="33437" x="5759450" y="2863850"/>
          <p14:tracePt t="33452" x="5759450" y="2870200"/>
          <p14:tracePt t="33469" x="5753100" y="2876550"/>
          <p14:tracePt t="33470" x="5746750" y="2876550"/>
          <p14:tracePt t="33471" x="5740400" y="2882900"/>
          <p14:tracePt t="33485" x="5734050" y="2882900"/>
          <p14:tracePt t="33502" x="5721350" y="2889250"/>
          <p14:tracePt t="33503" x="5695950" y="2895600"/>
          <p14:tracePt t="33519" x="5689600" y="2895600"/>
          <p14:tracePt t="33520" x="5676900" y="2895600"/>
          <p14:tracePt t="33535" x="5670550" y="2901950"/>
          <p14:tracePt t="33536" x="5664200" y="2901950"/>
          <p14:tracePt t="33552" x="5657850" y="2901950"/>
          <p14:tracePt t="33569" x="5657850" y="2908300"/>
          <p14:tracePt t="33590" x="5657850" y="2914650"/>
          <p14:tracePt t="33613" x="5651500" y="2914650"/>
          <p14:tracePt t="33625" x="5645150" y="2914650"/>
          <p14:tracePt t="33635" x="5638800" y="2921000"/>
          <p14:tracePt t="33652" x="5632450" y="2921000"/>
          <p14:tracePt t="33653" x="5626100" y="2927350"/>
          <p14:tracePt t="33669" x="5619750" y="2933700"/>
          <p14:tracePt t="33670" x="5613400" y="2933700"/>
          <p14:tracePt t="33670" x="5613400" y="2940050"/>
          <p14:tracePt t="33685" x="5607050" y="2940050"/>
          <p14:tracePt t="33686" x="5600700" y="2940050"/>
          <p14:tracePt t="33702" x="5600700" y="2946400"/>
          <p14:tracePt t="33719" x="5594350" y="2952750"/>
          <p14:tracePt t="33778" x="5594350" y="2959100"/>
          <p14:tracePt t="33803" x="5594350" y="2965450"/>
          <p14:tracePt t="33817" x="5588000" y="2965450"/>
          <p14:tracePt t="33844" x="5581650" y="2965450"/>
          <p14:tracePt t="33889" x="5575300" y="2965450"/>
          <p14:tracePt t="33937" x="5568950" y="2971800"/>
          <p14:tracePt t="33953" x="5562600" y="2971800"/>
          <p14:tracePt t="33973" x="5556250" y="2971800"/>
          <p14:tracePt t="34003" x="5549900" y="2971800"/>
          <p14:tracePt t="34033" x="5543550" y="2978150"/>
          <p14:tracePt t="34063" x="5537200" y="2978150"/>
          <p14:tracePt t="34096" x="5530850" y="2978150"/>
          <p14:tracePt t="34117" x="5530850" y="2971800"/>
          <p14:tracePt t="34172" x="5524500" y="2971800"/>
          <p14:tracePt t="34193" x="5518150" y="2971800"/>
          <p14:tracePt t="34203" x="5518150" y="2978150"/>
          <p14:tracePt t="34210" x="5511800" y="2978150"/>
          <p14:tracePt t="34285" x="5511800" y="2971800"/>
          <p14:tracePt t="34405" x="5518150" y="2971800"/>
          <p14:tracePt t="34414" x="5518150" y="2965450"/>
          <p14:tracePt t="34453" x="5518150" y="2959100"/>
          <p14:tracePt t="34474" x="5511800" y="2959100"/>
          <p14:tracePt t="34489" x="5505450" y="2959100"/>
          <p14:tracePt t="34510" x="5505450" y="2965450"/>
          <p14:tracePt t="34513" x="5499100" y="2965450"/>
          <p14:tracePt t="34555" x="5505450" y="2965450"/>
          <p14:tracePt t="34643" x="5499100" y="2965450"/>
          <p14:tracePt t="34693" x="5505450" y="2965450"/>
          <p14:tracePt t="34763" x="5505450" y="2971800"/>
          <p14:tracePt t="34816" x="5505450" y="2965450"/>
          <p14:tracePt t="34823" x="5511800" y="2965450"/>
          <p14:tracePt t="34843" x="5518150" y="2965450"/>
          <p14:tracePt t="34858" x="5524500" y="2965450"/>
          <p14:tracePt t="34862" x="5524500" y="2959100"/>
          <p14:tracePt t="34876" x="5530850" y="2959100"/>
          <p14:tracePt t="34892" x="5537200" y="2959100"/>
          <p14:tracePt t="34952" x="5537200" y="2952750"/>
          <p14:tracePt t="34973" x="5543550" y="2952750"/>
          <p14:tracePt t="35093" x="5543550" y="2959100"/>
          <p14:tracePt t="35095" x="5537200" y="2959100"/>
          <p14:tracePt t="35107" x="5530850" y="2959100"/>
          <p14:tracePt t="35119" x="5524500" y="2965450"/>
          <p14:tracePt t="35135" x="5518150" y="2965450"/>
          <p14:tracePt t="35136" x="5518150" y="2971800"/>
          <p14:tracePt t="35152" x="5511800" y="2971800"/>
          <p14:tracePt t="35169" x="5505450" y="2971800"/>
          <p14:tracePt t="35170" x="5505450" y="2978150"/>
          <p14:tracePt t="35209" x="5505450" y="2984500"/>
          <p14:tracePt t="35306" x="5511800" y="2990850"/>
          <p14:tracePt t="35323" x="5518150" y="2990850"/>
          <p14:tracePt t="35350" x="5524500" y="2990850"/>
          <p14:tracePt t="35366" x="5524500" y="2997200"/>
          <p14:tracePt t="35368" x="5518150" y="2997200"/>
          <p14:tracePt t="35380" x="5511800" y="2997200"/>
          <p14:tracePt t="35389" x="5505450" y="2997200"/>
          <p14:tracePt t="35402" x="5505450" y="3003550"/>
          <p14:tracePt t="35403" x="5499100" y="3003550"/>
          <p14:tracePt t="35419" x="5492750" y="3003550"/>
          <p14:tracePt t="35419" x="5486400" y="3009900"/>
          <p14:tracePt t="35449" x="5486400" y="3016250"/>
          <p14:tracePt t="35473" x="5492750" y="3022600"/>
          <p14:tracePt t="35486" x="5499100" y="3022600"/>
          <p14:tracePt t="35488" x="5499100" y="3028950"/>
          <p14:tracePt t="35503" x="5505450" y="3035300"/>
          <p14:tracePt t="35519" x="5505450" y="3041650"/>
          <p14:tracePt t="35535" x="5505450" y="3048000"/>
          <p14:tracePt t="35552" x="5499100" y="3048000"/>
          <p14:tracePt t="35572" x="5505450" y="3048000"/>
          <p14:tracePt t="35587" x="5505450" y="3041650"/>
          <p14:tracePt t="35602" x="5511800" y="3041650"/>
          <p14:tracePt t="35619" x="5518150" y="3035300"/>
          <p14:tracePt t="35619" x="5518150" y="3028950"/>
          <p14:tracePt t="35635" x="5524500" y="3028950"/>
          <p14:tracePt t="35652" x="5524500" y="3022600"/>
          <p14:tracePt t="35653" x="5530850" y="3022600"/>
          <p14:tracePt t="35669" x="5530850" y="3016250"/>
          <p14:tracePt t="35686" x="5524500" y="3016250"/>
          <p14:tracePt t="35702" x="5518150" y="3022600"/>
          <p14:tracePt t="35719" x="5511800" y="3022600"/>
          <p14:tracePt t="35737" x="5518150" y="3022600"/>
          <p14:tracePt t="35752" x="5518150" y="3016250"/>
          <p14:tracePt t="35806" x="5511800" y="3016250"/>
          <p14:tracePt t="35821" x="5505450" y="3016250"/>
          <p14:tracePt t="35836" x="5499100" y="3016250"/>
          <p14:tracePt t="35872" x="5505450" y="3016250"/>
          <p14:tracePt t="35881" x="5511800" y="3016250"/>
          <p14:tracePt t="35887" x="5524500" y="3016250"/>
          <p14:tracePt t="35917" x="5524500" y="3022600"/>
          <p14:tracePt t="35941" x="5524500" y="3028950"/>
          <p14:tracePt t="35950" x="5518150" y="3028950"/>
          <p14:tracePt t="35956" x="5518150" y="3035300"/>
          <p14:tracePt t="35969" x="5511800" y="3035300"/>
          <p14:tracePt t="35986" x="5511800" y="3041650"/>
          <p14:tracePt t="35986" x="5505450" y="3041650"/>
          <p14:tracePt t="36002" x="5499100" y="3041650"/>
          <p14:tracePt t="36003" x="5499100" y="3048000"/>
          <p14:tracePt t="36026" x="5505450" y="3048000"/>
          <p14:tracePt t="36035" x="5505450" y="3041650"/>
          <p14:tracePt t="36052" x="5511800" y="3041650"/>
          <p14:tracePt t="36053" x="5518150" y="3035300"/>
          <p14:tracePt t="36069" x="5524500" y="3035300"/>
          <p14:tracePt t="36069" x="5530850" y="3028950"/>
          <p14:tracePt t="36086" x="5537200" y="3028950"/>
          <p14:tracePt t="36130" x="5530850" y="3028950"/>
          <p14:tracePt t="36181" x="5537200" y="3028950"/>
          <p14:tracePt t="36185" x="5537200" y="3022600"/>
          <p14:tracePt t="36206" x="5537200" y="3016250"/>
          <p14:tracePt t="36229" x="5537200" y="3009900"/>
          <p14:tracePt t="36236" x="5530850" y="3009900"/>
          <p14:tracePt t="36250" x="5524500" y="3009900"/>
          <p14:tracePt t="36253" x="5524500" y="3003550"/>
          <p14:tracePt t="36280" x="5524500" y="2997200"/>
          <p14:tracePt t="36285" x="5518150" y="2997200"/>
          <p14:tracePt t="36302" x="5518150" y="2990850"/>
          <p14:tracePt t="36319" x="5524500" y="2990850"/>
          <p14:tracePt t="36319" x="5524500" y="2984500"/>
          <p14:tracePt t="36335" x="5524500" y="2978150"/>
          <p14:tracePt t="36336" x="5530850" y="2978150"/>
          <p14:tracePt t="36356" x="5530850" y="2971800"/>
          <p14:tracePt t="36369" x="5537200" y="2971800"/>
          <p14:tracePt t="36395" x="5537200" y="2965450"/>
          <p14:tracePt t="36403" x="5543550" y="2965450"/>
          <p14:tracePt t="36485" x="5549900" y="2965450"/>
          <p14:tracePt t="36499" x="5556250" y="2965450"/>
          <p14:tracePt t="36502" x="5556250" y="2959100"/>
          <p14:tracePt t="36519" x="5562600" y="2959100"/>
          <p14:tracePt t="36535" x="5562600" y="2952750"/>
          <p14:tracePt t="36552" x="5568950" y="2952750"/>
          <p14:tracePt t="36553" x="5568950" y="2946400"/>
          <p14:tracePt t="36598" x="5575300" y="2946400"/>
          <p14:tracePt t="36622" x="5581650" y="2946400"/>
          <p14:tracePt t="36676" x="5575300" y="2946400"/>
          <p14:tracePt t="36688" x="5568950" y="2946400"/>
          <p14:tracePt t="36691" x="5568950" y="2952750"/>
          <p14:tracePt t="36702" x="5562600" y="2952750"/>
          <p14:tracePt t="36719" x="5556250" y="2952750"/>
          <p14:tracePt t="36720" x="5556250" y="2959100"/>
          <p14:tracePt t="36736" x="5549900" y="2959100"/>
          <p14:tracePt t="36752" x="5549900" y="2965450"/>
          <p14:tracePt t="36753" x="5543550" y="2965450"/>
          <p14:tracePt t="36769" x="5543550" y="2971800"/>
          <p14:tracePt t="36785" x="5537200" y="2978150"/>
          <p14:tracePt t="36802" x="5530850" y="2978150"/>
          <p14:tracePt t="36803" x="5524500" y="2984500"/>
          <p14:tracePt t="36819" x="5518150" y="2984500"/>
          <p14:tracePt t="36820" x="5511800" y="2990850"/>
          <p14:tracePt t="36820" x="5505450" y="2990850"/>
          <p14:tracePt t="36836" x="5505450" y="2997200"/>
          <p14:tracePt t="36837" x="5499100" y="2997200"/>
          <p14:tracePt t="36852" x="5499100" y="3003550"/>
          <p14:tracePt t="36853" x="5499100" y="3009900"/>
          <p14:tracePt t="36869" x="5499100" y="3016250"/>
          <p14:tracePt t="36869" x="5505450" y="3022600"/>
          <p14:tracePt t="36886" x="5511800" y="3028950"/>
          <p14:tracePt t="36886" x="5518150" y="3035300"/>
          <p14:tracePt t="36902" x="5518150" y="3041650"/>
          <p14:tracePt t="36919" x="5518150" y="3048000"/>
          <p14:tracePt t="36935" x="5518150" y="3054350"/>
          <p14:tracePt t="36936" x="5518150" y="3060700"/>
          <p14:tracePt t="36952" x="5511800" y="3060700"/>
          <p14:tracePt t="36969" x="5505450" y="3067050"/>
          <p14:tracePt t="36970" x="5499100" y="3067050"/>
          <p14:tracePt t="36987" x="5492750" y="3067050"/>
          <p14:tracePt t="37006" x="5486400" y="3067050"/>
          <p14:tracePt t="37025" x="5480050" y="3067050"/>
          <p14:tracePt t="37051" x="5473700" y="3067050"/>
          <p14:tracePt t="37081" x="5473700" y="3060700"/>
          <p14:tracePt t="37085" x="5480050" y="3060700"/>
          <p14:tracePt t="37099" x="5486400" y="3060700"/>
          <p14:tracePt t="37111" x="5492750" y="3060700"/>
          <p14:tracePt t="37119" x="5492750" y="3054350"/>
          <p14:tracePt t="37136" x="5499100" y="3048000"/>
          <p14:tracePt t="37137" x="5499100" y="3041650"/>
          <p14:tracePt t="37152" x="5505450" y="3041650"/>
          <p14:tracePt t="37226" x="5505450" y="3035300"/>
          <p14:tracePt t="37235" x="5511800" y="3035300"/>
          <p14:tracePt t="37256" x="5518150" y="3035300"/>
          <p14:tracePt t="37286" x="5518150" y="3028950"/>
          <p14:tracePt t="37309" x="5518150" y="3022600"/>
          <p14:tracePt t="37312" x="5511800" y="3022600"/>
          <p14:tracePt t="37327" x="5511800" y="3016250"/>
          <p14:tracePt t="37339" x="5505450" y="3016250"/>
          <p14:tracePt t="37385" x="5511800" y="3016250"/>
          <p14:tracePt t="37399" x="5518150" y="3016250"/>
          <p14:tracePt t="37415" x="5524500" y="3016250"/>
          <p14:tracePt t="37429" x="5524500" y="3009900"/>
          <p14:tracePt t="37445" x="5524500" y="3016250"/>
          <p14:tracePt t="37469" x="5518150" y="3016250"/>
          <p14:tracePt t="37538" x="5524500" y="3016250"/>
          <p14:tracePt t="37561" x="5530850" y="3016250"/>
          <p14:tracePt t="37589" x="5530850" y="3009900"/>
          <p14:tracePt t="37603" x="5537200" y="3009900"/>
          <p14:tracePt t="37660" x="5537200" y="3003550"/>
          <p14:tracePt t="37666" x="5530850" y="3003550"/>
          <p14:tracePt t="37688" x="5530850" y="2997200"/>
          <p14:tracePt t="37705" x="5530850" y="2990850"/>
          <p14:tracePt t="37741" x="5530850" y="2984500"/>
          <p14:tracePt t="37756" x="5537200" y="2984500"/>
          <p14:tracePt t="37778" x="5537200" y="2978150"/>
          <p14:tracePt t="37861" x="5543550" y="2978150"/>
          <p14:tracePt t="37900" x="5549900" y="2978150"/>
          <p14:tracePt t="37930" x="5549900" y="2971800"/>
          <p14:tracePt t="37937" x="5556250" y="2971800"/>
          <p14:tracePt t="37981" x="5549900" y="2971800"/>
          <p14:tracePt t="37984" x="5549900" y="2978150"/>
          <p14:tracePt t="38039" x="5549900" y="2984500"/>
          <p14:tracePt t="38069" x="5543550" y="2984500"/>
          <p14:tracePt t="38104" x="5537200" y="2984500"/>
          <p14:tracePt t="38134" x="5537200" y="2990850"/>
          <p14:tracePt t="38182" x="5530850" y="2990850"/>
          <p14:tracePt t="38233" x="5524500" y="2990850"/>
          <p14:tracePt t="38279" x="5524500" y="2997200"/>
          <p14:tracePt t="38344" x="5524500" y="2990850"/>
          <p14:tracePt t="38348" x="5530850" y="2990850"/>
          <p14:tracePt t="38392" x="5530850" y="2997200"/>
          <p14:tracePt t="38416" x="5530850" y="2990850"/>
          <p14:tracePt t="38506" x="5537200" y="2990850"/>
          <p14:tracePt t="38656" x="5543550" y="2990850"/>
          <p14:tracePt t="38701" x="5543550" y="2984500"/>
          <p14:tracePt t="38890" x="5537200" y="2984500"/>
          <p14:tracePt t="38923" x="5530850" y="2984500"/>
          <p14:tracePt t="38950" x="5530850" y="2990850"/>
          <p14:tracePt t="38980" x="5537200" y="2990850"/>
          <p14:tracePt t="39043" x="5537200" y="2997200"/>
          <p14:tracePt t="39055" x="5530850" y="2997200"/>
          <p14:tracePt t="39089" x="5524500" y="2997200"/>
          <p14:tracePt t="3919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State Capitals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93" y="1825625"/>
            <a:ext cx="6819814" cy="435133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C4CA8-4BB4-4FF7-AB06-9CCA6449C654}" type="datetime1">
              <a:rPr lang="en-US" smtClean="0"/>
              <a:t>3/24/2020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2" name="Ink 1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98160" y="3391920"/>
              <a:ext cx="2184840" cy="1206720"/>
            </p14:xfrm>
          </p:contentPart>
        </mc:Choice>
        <mc:Fallback xmlns="">
          <p:pic>
            <p:nvPicPr>
              <p:cNvPr id="12" name="Ink 1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90960" y="3381480"/>
                <a:ext cx="2204640" cy="12258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37" x="3092450" y="3441700"/>
          <p14:tracePt t="3780" x="3098800" y="3441700"/>
          <p14:tracePt t="3827" x="3098800" y="3435350"/>
          <p14:tracePt t="3890" x="3098800" y="3429000"/>
          <p14:tracePt t="3957" x="3098800" y="3435350"/>
          <p14:tracePt t="4159" x="3098800" y="3429000"/>
          <p14:tracePt t="4161" x="3105150" y="3429000"/>
          <p14:tracePt t="4203" x="3098800" y="3429000"/>
          <p14:tracePt t="4362" x="3092450" y="3429000"/>
          <p14:tracePt t="4420" x="3086100" y="3429000"/>
          <p14:tracePt t="4431" x="3086100" y="3435350"/>
          <p14:tracePt t="4515" x="3079750" y="3435350"/>
          <p14:tracePt t="4560" x="3079750" y="3441700"/>
          <p14:tracePt t="4614" x="3079750" y="3448050"/>
          <p14:tracePt t="4660" x="3073400" y="3448050"/>
          <p14:tracePt t="4683" x="3067050" y="3448050"/>
          <p14:tracePt t="4695" x="3060700" y="3448050"/>
          <p14:tracePt t="4710" x="3054350" y="3448050"/>
          <p14:tracePt t="4725" x="3048000" y="3448050"/>
          <p14:tracePt t="4849" x="3048000" y="3441700"/>
          <p14:tracePt t="4884" x="3048000" y="3435350"/>
          <p14:tracePt t="4917" x="3054350" y="3435350"/>
          <p14:tracePt t="4923" x="3054350" y="3429000"/>
          <p14:tracePt t="4932" x="3060700" y="3429000"/>
          <p14:tracePt t="4947" x="3067050" y="3422650"/>
          <p14:tracePt t="4956" x="3073400" y="3422650"/>
          <p14:tracePt t="4972" x="3079750" y="3422650"/>
          <p14:tracePt t="4989" x="3079750" y="3416300"/>
          <p14:tracePt t="4990" x="3086100" y="3416300"/>
          <p14:tracePt t="5006" x="3092450" y="3416300"/>
          <p14:tracePt t="5022" x="3092450" y="3409950"/>
          <p14:tracePt t="5047" x="3098800" y="3409950"/>
          <p14:tracePt t="5055" x="3098800" y="3403600"/>
          <p14:tracePt t="5072" x="3105150" y="3403600"/>
          <p14:tracePt t="5090" x="3111500" y="3403600"/>
          <p14:tracePt t="5106" x="3111500" y="3397250"/>
          <p14:tracePt t="5122" x="3117850" y="3397250"/>
          <p14:tracePt t="5160" x="3117850" y="3403600"/>
          <p14:tracePt t="5241" x="3111500" y="3403600"/>
          <p14:tracePt t="5257" x="3105150" y="3409950"/>
          <p14:tracePt t="5280" x="3098800" y="3409950"/>
          <p14:tracePt t="5290" x="3098800" y="3416300"/>
          <p14:tracePt t="5331" x="3105150" y="3422650"/>
          <p14:tracePt t="5350" x="3111500" y="3422650"/>
          <p14:tracePt t="5364" x="3111500" y="3429000"/>
          <p14:tracePt t="5385" x="3111500" y="3435350"/>
          <p14:tracePt t="5400" x="3105150" y="3441700"/>
          <p14:tracePt t="5410" x="3092450" y="3441700"/>
          <p14:tracePt t="5415" x="3086100" y="3448050"/>
          <p14:tracePt t="5422" x="3073400" y="3448050"/>
          <p14:tracePt t="5439" x="3067050" y="3448050"/>
          <p14:tracePt t="5440" x="3054350" y="3454400"/>
          <p14:tracePt t="5455" x="3054350" y="3460750"/>
          <p14:tracePt t="5472" x="3048000" y="3460750"/>
          <p14:tracePt t="5491" x="3054350" y="3460750"/>
          <p14:tracePt t="5520" x="3054350" y="3467100"/>
          <p14:tracePt t="5523" x="3048000" y="3467100"/>
          <p14:tracePt t="5539" x="3035300" y="3467100"/>
          <p14:tracePt t="5540" x="3003550" y="3479800"/>
          <p14:tracePt t="5556" x="2984500" y="3486150"/>
          <p14:tracePt t="5556" x="2952750" y="3498850"/>
          <p14:tracePt t="5572" x="2940050" y="3498850"/>
          <p14:tracePt t="5573" x="2921000" y="3498850"/>
          <p14:tracePt t="5589" x="2908300" y="3498850"/>
          <p14:tracePt t="5590" x="2889250" y="3511550"/>
          <p14:tracePt t="5606" x="2889250" y="3517900"/>
          <p14:tracePt t="5622" x="2895600" y="3517900"/>
          <p14:tracePt t="5639" x="2908300" y="3517900"/>
          <p14:tracePt t="5640" x="2927350" y="3511550"/>
          <p14:tracePt t="5640" x="2933700" y="3511550"/>
          <p14:tracePt t="5656" x="2940050" y="3511550"/>
          <p14:tracePt t="5656" x="2952750" y="3505200"/>
          <p14:tracePt t="5672" x="2952750" y="3498850"/>
          <p14:tracePt t="5689" x="2959100" y="3498850"/>
          <p14:tracePt t="5690" x="2959100" y="3492500"/>
          <p14:tracePt t="5706" x="2965450" y="3492500"/>
          <p14:tracePt t="5707" x="2971800" y="3492500"/>
          <p14:tracePt t="5722" x="2971800" y="3486150"/>
          <p14:tracePt t="5723" x="2978150" y="3486150"/>
          <p14:tracePt t="5754" x="2984500" y="3486150"/>
          <p14:tracePt t="5772" x="2990850" y="3486150"/>
          <p14:tracePt t="5784" x="2997200" y="3486150"/>
          <p14:tracePt t="5789" x="3003550" y="3486150"/>
          <p14:tracePt t="5806" x="3009900" y="3486150"/>
          <p14:tracePt t="5806" x="3016250" y="3486150"/>
          <p14:tracePt t="5822" x="3028950" y="3486150"/>
          <p14:tracePt t="5823" x="3041650" y="3486150"/>
          <p14:tracePt t="5823" x="3048000" y="3492500"/>
          <p14:tracePt t="5840" x="3054350" y="3492500"/>
          <p14:tracePt t="5840" x="3067050" y="3498850"/>
          <p14:tracePt t="5856" x="3067050" y="3505200"/>
          <p14:tracePt t="5857" x="3073400" y="3511550"/>
          <p14:tracePt t="5872" x="3073400" y="3517900"/>
          <p14:tracePt t="5923" x="3073400" y="3511550"/>
          <p14:tracePt t="5929" x="3079750" y="3511550"/>
          <p14:tracePt t="5943" x="3086100" y="3511550"/>
          <p14:tracePt t="5959" x="3086100" y="3505200"/>
          <p14:tracePt t="5997" x="3086100" y="3511550"/>
          <p14:tracePt t="6015" x="3086100" y="3517900"/>
          <p14:tracePt t="6045" x="3079750" y="3524250"/>
          <p14:tracePt t="6067" x="3073400" y="3524250"/>
          <p14:tracePt t="6075" x="3073400" y="3530600"/>
          <p14:tracePt t="6105" x="3067050" y="3536950"/>
          <p14:tracePt t="6156" x="3060700" y="3536950"/>
          <p14:tracePt t="6177" x="3054350" y="3543300"/>
          <p14:tracePt t="6186" x="3048000" y="3543300"/>
          <p14:tracePt t="6195" x="3041650" y="3543300"/>
          <p14:tracePt t="6210" x="3035300" y="3543300"/>
          <p14:tracePt t="6222" x="3035300" y="3549650"/>
          <p14:tracePt t="6276" x="3041650" y="3549650"/>
          <p14:tracePt t="6390" x="3041650" y="3556000"/>
          <p14:tracePt t="6405" x="3048000" y="3556000"/>
          <p14:tracePt t="6420" x="3054350" y="3556000"/>
          <p14:tracePt t="6430" x="3060700" y="3556000"/>
          <p14:tracePt t="6444" x="3067050" y="3556000"/>
          <p14:tracePt t="6460" x="3073400" y="3556000"/>
          <p14:tracePt t="6513" x="3073400" y="3562350"/>
          <p14:tracePt t="6525" x="3067050" y="3562350"/>
          <p14:tracePt t="6534" x="3067050" y="3568700"/>
          <p14:tracePt t="6589" x="3073400" y="3568700"/>
          <p14:tracePt t="6610" x="3079750" y="3568700"/>
          <p14:tracePt t="6672" x="3079750" y="3575050"/>
          <p14:tracePt t="6679" x="3073400" y="3575050"/>
          <p14:tracePt t="6710" x="3067050" y="3575050"/>
          <p14:tracePt t="6714" x="3067050" y="3581400"/>
          <p14:tracePt t="6740" x="3060700" y="3581400"/>
          <p14:tracePt t="6837" x="3054350" y="3581400"/>
          <p14:tracePt t="6852" x="3048000" y="3581400"/>
          <p14:tracePt t="6861" x="3041650" y="3581400"/>
          <p14:tracePt t="6876" x="3035300" y="3581400"/>
          <p14:tracePt t="6890" x="3035300" y="3587750"/>
          <p14:tracePt t="6890" x="3028950" y="3587750"/>
          <p14:tracePt t="6906" x="3022600" y="3587750"/>
          <p14:tracePt t="6923" x="3016250" y="3587750"/>
          <p14:tracePt t="6952" x="3016250" y="3581400"/>
          <p14:tracePt t="6987" x="3009900" y="3581400"/>
          <p14:tracePt t="7005" x="3003550" y="3581400"/>
          <p14:tracePt t="7017" x="3003550" y="3587750"/>
          <p14:tracePt t="7022" x="2997200" y="3587750"/>
          <p14:tracePt t="7039" x="2990850" y="3587750"/>
          <p14:tracePt t="7056" x="2984500" y="3587750"/>
          <p14:tracePt t="7072" x="2978150" y="3587750"/>
          <p14:tracePt t="7089" x="2971800" y="3587750"/>
          <p14:tracePt t="7132" x="2971800" y="3581400"/>
          <p14:tracePt t="7162" x="2971800" y="3575050"/>
          <p14:tracePt t="7194" x="2965450" y="3575050"/>
          <p14:tracePt t="7254" x="2965450" y="3581400"/>
          <p14:tracePt t="7359" x="2971800" y="3581400"/>
          <p14:tracePt t="7383" x="2978150" y="3581400"/>
          <p14:tracePt t="7428" x="2971800" y="3581400"/>
          <p14:tracePt t="7557" x="2971800" y="3587750"/>
          <p14:tracePt t="7668" x="2971800" y="3594100"/>
          <p14:tracePt t="7746" x="2971800" y="3600450"/>
          <p14:tracePt t="7873" x="2965450" y="3600450"/>
          <p14:tracePt t="7890" x="2965450" y="3606800"/>
          <p14:tracePt t="7942" x="2971800" y="3606800"/>
          <p14:tracePt t="7986" x="2978150" y="3606800"/>
          <p14:tracePt t="8025" x="2971800" y="3606800"/>
          <p14:tracePt t="8070" x="2978150" y="3606800"/>
          <p14:tracePt t="8079" x="2978150" y="3600450"/>
          <p14:tracePt t="8092" x="2984500" y="3600450"/>
          <p14:tracePt t="8124" x="2990850" y="3600450"/>
          <p14:tracePt t="8154" x="2997200" y="3600450"/>
          <p14:tracePt t="8163" x="2997200" y="3594100"/>
          <p14:tracePt t="8172" x="3003550" y="3594100"/>
          <p14:tracePt t="8189" x="3009900" y="3594100"/>
          <p14:tracePt t="8205" x="3016250" y="3587750"/>
          <p14:tracePt t="8206" x="3035300" y="3581400"/>
          <p14:tracePt t="8222" x="3041650" y="3581400"/>
          <p14:tracePt t="8223" x="3060700" y="3568700"/>
          <p14:tracePt t="8223" x="3073400" y="3568700"/>
          <p14:tracePt t="8239" x="3079750" y="3562350"/>
          <p14:tracePt t="8240" x="3105150" y="3556000"/>
          <p14:tracePt t="8255" x="3111500" y="3549650"/>
          <p14:tracePt t="8257" x="3117850" y="3549650"/>
          <p14:tracePt t="8283" x="3117850" y="3556000"/>
          <p14:tracePt t="8290" x="3111500" y="3556000"/>
          <p14:tracePt t="8305" x="3105150" y="3556000"/>
          <p14:tracePt t="8306" x="3098800" y="3562350"/>
          <p14:tracePt t="8322" x="3092450" y="3562350"/>
          <p14:tracePt t="8323" x="3086100" y="3568700"/>
          <p14:tracePt t="8323" x="3079750" y="3568700"/>
          <p14:tracePt t="8339" x="3073400" y="3568700"/>
          <p14:tracePt t="8339" x="3073400" y="3575050"/>
          <p14:tracePt t="8358" x="3073400" y="3568700"/>
          <p14:tracePt t="8372" x="3079750" y="3568700"/>
          <p14:tracePt t="8389" x="3086100" y="3562350"/>
          <p14:tracePt t="8389" x="3098800" y="3556000"/>
          <p14:tracePt t="8405" x="3105150" y="3549650"/>
          <p14:tracePt t="8406" x="3111500" y="3543300"/>
          <p14:tracePt t="8422" x="3117850" y="3536950"/>
          <p14:tracePt t="8423" x="3124200" y="3530600"/>
          <p14:tracePt t="8439" x="3124200" y="3524250"/>
          <p14:tracePt t="8457" x="3117850" y="3530600"/>
          <p14:tracePt t="8473" x="3111500" y="3530600"/>
          <p14:tracePt t="8489" x="3111500" y="3536950"/>
          <p14:tracePt t="8505" x="3117850" y="3536950"/>
          <p14:tracePt t="8522" x="3124200" y="3536950"/>
          <p14:tracePt t="8523" x="3136900" y="3530600"/>
          <p14:tracePt t="8524" x="3143250" y="3530600"/>
          <p14:tracePt t="8539" x="3155950" y="3524250"/>
          <p14:tracePt t="8539" x="3175000" y="3517900"/>
          <p14:tracePt t="8555" x="3187700" y="3511550"/>
          <p14:tracePt t="8556" x="3219450" y="3492500"/>
          <p14:tracePt t="8572" x="3225800" y="3492500"/>
          <p14:tracePt t="8573" x="3238500" y="3479800"/>
          <p14:tracePt t="8589" x="3244850" y="3473450"/>
          <p14:tracePt t="8590" x="3257550" y="3467100"/>
          <p14:tracePt t="8605" x="3263900" y="3460750"/>
          <p14:tracePt t="8622" x="3276600" y="3454400"/>
          <p14:tracePt t="8624" x="3289300" y="3448050"/>
          <p14:tracePt t="8653" x="3289300" y="3454400"/>
          <p14:tracePt t="8668" x="3295650" y="3454400"/>
          <p14:tracePt t="8683" x="3302000" y="3454400"/>
          <p14:tracePt t="8692" x="3308350" y="3454400"/>
          <p14:tracePt t="8705" x="3314700" y="3454400"/>
          <p14:tracePt t="8722" x="3321050" y="3454400"/>
          <p14:tracePt t="8723" x="3340100" y="3448050"/>
          <p14:tracePt t="8739" x="3346450" y="3448050"/>
          <p14:tracePt t="8739" x="3359150" y="3441700"/>
          <p14:tracePt t="8755" x="3365500" y="3435350"/>
          <p14:tracePt t="8756" x="3371850" y="3429000"/>
          <p14:tracePt t="8775" x="3365500" y="3429000"/>
          <p14:tracePt t="8789" x="3359150" y="3429000"/>
          <p14:tracePt t="8790" x="3352800" y="3429000"/>
          <p14:tracePt t="8791" x="3346450" y="3435350"/>
          <p14:tracePt t="8805" x="3340100" y="3435350"/>
          <p14:tracePt t="8806" x="3321050" y="3448050"/>
          <p14:tracePt t="8822" x="3308350" y="3448050"/>
          <p14:tracePt t="8823" x="3289300" y="3460750"/>
          <p14:tracePt t="8839" x="3282950" y="3460750"/>
          <p14:tracePt t="8839" x="3270250" y="3467100"/>
          <p14:tracePt t="8855" x="3270250" y="3473450"/>
          <p14:tracePt t="8856" x="3263900" y="3473450"/>
          <p14:tracePt t="8872" x="3270250" y="3473450"/>
          <p14:tracePt t="8889" x="3270250" y="3467100"/>
          <p14:tracePt t="8890" x="3276600" y="3467100"/>
          <p14:tracePt t="8905" x="3282950" y="3467100"/>
          <p14:tracePt t="8922" x="3282950" y="3460750"/>
          <p14:tracePt t="8976" x="3276600" y="3460750"/>
          <p14:tracePt t="8985" x="3270250" y="3460750"/>
          <p14:tracePt t="8994" x="3263900" y="3460750"/>
          <p14:tracePt t="9007" x="3257550" y="3460750"/>
          <p14:tracePt t="9022" x="3257550" y="3467100"/>
          <p14:tracePt t="9023" x="3251200" y="3467100"/>
          <p14:tracePt t="9039" x="3244850" y="3473450"/>
          <p14:tracePt t="9040" x="3232150" y="3479800"/>
          <p14:tracePt t="9055" x="3225800" y="3479800"/>
          <p14:tracePt t="9056" x="3219450" y="3486150"/>
          <p14:tracePt t="9072" x="3213100" y="3492500"/>
          <p14:tracePt t="9089" x="3206750" y="3492500"/>
          <p14:tracePt t="9090" x="3200400" y="3498850"/>
          <p14:tracePt t="9105" x="3194050" y="3498850"/>
          <p14:tracePt t="9106" x="3181350" y="3505200"/>
          <p14:tracePt t="9122" x="3175000" y="3505200"/>
          <p14:tracePt t="9139" x="3162300" y="3511550"/>
          <p14:tracePt t="9139" x="3143250" y="3517900"/>
          <p14:tracePt t="9155" x="3136900" y="3524250"/>
          <p14:tracePt t="9172" x="3143250" y="3524250"/>
          <p14:tracePt t="9189" x="3143250" y="3517900"/>
          <p14:tracePt t="9190" x="3168650" y="3505200"/>
          <p14:tracePt t="9206" x="3181350" y="3505200"/>
          <p14:tracePt t="9206" x="3200400" y="3492500"/>
          <p14:tracePt t="9222" x="3206750" y="3486150"/>
          <p14:tracePt t="9223" x="3232150" y="3479800"/>
          <p14:tracePt t="9239" x="3232150" y="3473450"/>
          <p14:tracePt t="9240" x="3238500" y="3473450"/>
          <p14:tracePt t="9255" x="3232150" y="3473450"/>
          <p14:tracePt t="9272" x="3232150" y="3479800"/>
          <p14:tracePt t="9273" x="3219450" y="3479800"/>
          <p14:tracePt t="9274" x="3213100" y="3486150"/>
          <p14:tracePt t="9289" x="3206750" y="3486150"/>
          <p14:tracePt t="9289" x="3194050" y="3492500"/>
          <p14:tracePt t="9305" x="3181350" y="3498850"/>
          <p14:tracePt t="9306" x="3168650" y="3505200"/>
          <p14:tracePt t="9322" x="3155950" y="3505200"/>
          <p14:tracePt t="9323" x="3143250" y="3511550"/>
          <p14:tracePt t="9340" x="3130550" y="3517900"/>
          <p14:tracePt t="9340" x="3111500" y="3524250"/>
          <p14:tracePt t="9355" x="3105150" y="3530600"/>
          <p14:tracePt t="9357" x="3098800" y="3530600"/>
          <p14:tracePt t="9408" x="3105150" y="3530600"/>
          <p14:tracePt t="9417" x="3105150" y="3524250"/>
          <p14:tracePt t="9423" x="3111500" y="3524250"/>
          <p14:tracePt t="9439" x="3117850" y="3524250"/>
          <p14:tracePt t="9456" x="3117850" y="3517900"/>
          <p14:tracePt t="9457" x="3130550" y="3517900"/>
          <p14:tracePt t="9472" x="3136900" y="3517900"/>
          <p14:tracePt t="9473" x="3143250" y="3511550"/>
          <p14:tracePt t="9489" x="3149600" y="3511550"/>
          <p14:tracePt t="9489" x="3162300" y="3505200"/>
          <p14:tracePt t="9505" x="3168650" y="3505200"/>
          <p14:tracePt t="9522" x="3168650" y="3498850"/>
          <p14:tracePt t="9539" x="3175000" y="3498850"/>
          <p14:tracePt t="9555" x="3168650" y="3498850"/>
          <p14:tracePt t="9572" x="3162300" y="3505200"/>
          <p14:tracePt t="9589" x="3155950" y="3505200"/>
          <p14:tracePt t="9589" x="3136900" y="3517900"/>
          <p14:tracePt t="9606" x="3130550" y="3517900"/>
          <p14:tracePt t="9607" x="3111500" y="3530600"/>
          <p14:tracePt t="9622" x="3105150" y="3530600"/>
          <p14:tracePt t="9623" x="3092450" y="3536950"/>
          <p14:tracePt t="9652" x="3092450" y="3530600"/>
          <p14:tracePt t="9657" x="3098800" y="3530600"/>
          <p14:tracePt t="9672" x="3098800" y="3524250"/>
          <p14:tracePt t="9673" x="3111500" y="3517900"/>
          <p14:tracePt t="9689" x="3117850" y="3517900"/>
          <p14:tracePt t="9690" x="3130550" y="3511550"/>
          <p14:tracePt t="9690" x="3136900" y="3505200"/>
          <p14:tracePt t="9705" x="3143250" y="3505200"/>
          <p14:tracePt t="9707" x="3162300" y="3498850"/>
          <p14:tracePt t="9722" x="3168650" y="3492500"/>
          <p14:tracePt t="9723" x="3175000" y="3492500"/>
          <p14:tracePt t="9739" x="3181350" y="3492500"/>
          <p14:tracePt t="9756" x="3175000" y="3492500"/>
          <p14:tracePt t="9757" x="3175000" y="3498850"/>
          <p14:tracePt t="9772" x="3168650" y="3498850"/>
          <p14:tracePt t="9773" x="3162300" y="3505200"/>
          <p14:tracePt t="9789" x="3155950" y="3505200"/>
          <p14:tracePt t="9790" x="3143250" y="3511550"/>
          <p14:tracePt t="9805" x="3136900" y="3511550"/>
          <p14:tracePt t="9806" x="3130550" y="3517900"/>
          <p14:tracePt t="9822" x="3124200" y="3517900"/>
          <p14:tracePt t="9823" x="3117850" y="3524250"/>
          <p14:tracePt t="9849" x="3124200" y="3524250"/>
          <p14:tracePt t="9856" x="3124200" y="3517900"/>
          <p14:tracePt t="9872" x="3130550" y="3517900"/>
          <p14:tracePt t="9873" x="3143250" y="3511550"/>
          <p14:tracePt t="9889" x="3149600" y="3511550"/>
          <p14:tracePt t="9889" x="3155950" y="3505200"/>
          <p14:tracePt t="9905" x="3162300" y="3505200"/>
          <p14:tracePt t="9907" x="3175000" y="3498850"/>
          <p14:tracePt t="9922" x="3181350" y="3492500"/>
          <p14:tracePt t="9923" x="3194050" y="3492500"/>
          <p14:tracePt t="9948" x="3187700" y="3492500"/>
          <p14:tracePt t="9960" x="3181350" y="3498850"/>
          <p14:tracePt t="9972" x="3175000" y="3498850"/>
          <p14:tracePt t="9973" x="3168650" y="3498850"/>
          <p14:tracePt t="9989" x="3168650" y="3505200"/>
          <p14:tracePt t="9990" x="3155950" y="3505200"/>
          <p14:tracePt t="10006" x="3155950" y="3511550"/>
          <p14:tracePt t="10007" x="3143250" y="3511550"/>
          <p14:tracePt t="10022" x="3143250" y="3517900"/>
          <p14:tracePt t="10023" x="3136900" y="3517900"/>
          <p14:tracePt t="10039" x="3143250" y="3517900"/>
          <p14:tracePt t="10055" x="3149600" y="3511550"/>
          <p14:tracePt t="10056" x="3155950" y="3511550"/>
          <p14:tracePt t="10072" x="3162300" y="3505200"/>
          <p14:tracePt t="10073" x="3168650" y="3505200"/>
          <p14:tracePt t="10089" x="3175000" y="3498850"/>
          <p14:tracePt t="10090" x="3187700" y="3492500"/>
          <p14:tracePt t="10105" x="3194050" y="3492500"/>
          <p14:tracePt t="10123" x="3187700" y="3492500"/>
          <p14:tracePt t="10139" x="3181350" y="3498850"/>
          <p14:tracePt t="10155" x="3175000" y="3498850"/>
          <p14:tracePt t="10156" x="3168650" y="3498850"/>
          <p14:tracePt t="10172" x="3162300" y="3505200"/>
          <p14:tracePt t="10174" x="3149600" y="3511550"/>
          <p14:tracePt t="10189" x="3143250" y="3511550"/>
          <p14:tracePt t="10205" x="3136900" y="3517900"/>
          <p14:tracePt t="10225" x="3143250" y="3517900"/>
          <p14:tracePt t="10240" x="3149600" y="3511550"/>
          <p14:tracePt t="10240" x="3155950" y="3511550"/>
          <p14:tracePt t="10255" x="3162300" y="3511550"/>
          <p14:tracePt t="10257" x="3168650" y="3505200"/>
          <p14:tracePt t="10272" x="3175000" y="3505200"/>
          <p14:tracePt t="10273" x="3181350" y="3498850"/>
          <p14:tracePt t="10289" x="3187700" y="3498850"/>
          <p14:tracePt t="10289" x="3187700" y="3492500"/>
          <p14:tracePt t="10317" x="3187700" y="3498850"/>
          <p14:tracePt t="10356" x="3187700" y="3505200"/>
          <p14:tracePt t="10371" x="3194050" y="3505200"/>
          <p14:tracePt t="10392" x="3200400" y="3505200"/>
          <p14:tracePt t="10398" x="3200400" y="3498850"/>
          <p14:tracePt t="10413" x="3206750" y="3498850"/>
          <p14:tracePt t="10431" x="3213100" y="3498850"/>
          <p14:tracePt t="10452" x="3219450" y="3498850"/>
          <p14:tracePt t="10476" x="3213100" y="3498850"/>
          <p14:tracePt t="10500" x="3206750" y="3498850"/>
          <p14:tracePt t="10527" x="3200400" y="3498850"/>
          <p14:tracePt t="10546" x="3194050" y="3498850"/>
          <p14:tracePt t="10636" x="3200400" y="3498850"/>
          <p14:tracePt t="10650" x="3200400" y="3492500"/>
          <p14:tracePt t="10659" x="3206750" y="3492500"/>
          <p14:tracePt t="10671" x="3213100" y="3492500"/>
          <p14:tracePt t="10675" x="3213100" y="3486150"/>
          <p14:tracePt t="10689" x="3219450" y="3486150"/>
          <p14:tracePt t="10705" x="3219450" y="3479800"/>
          <p14:tracePt t="10706" x="3225800" y="3479800"/>
          <p14:tracePt t="10722" x="3225800" y="3473450"/>
          <p14:tracePt t="10740" x="3232150" y="3473450"/>
          <p14:tracePt t="10755" x="3238500" y="3467100"/>
          <p14:tracePt t="10772" x="3251200" y="3467100"/>
          <p14:tracePt t="10773" x="3263900" y="3454400"/>
          <p14:tracePt t="10789" x="3276600" y="3454400"/>
          <p14:tracePt t="10789" x="3295650" y="3448050"/>
          <p14:tracePt t="10806" x="3302000" y="3441700"/>
          <p14:tracePt t="10822" x="3321050" y="3435350"/>
          <p14:tracePt t="10823" x="3333750" y="3435350"/>
          <p14:tracePt t="10855" x="3327400" y="3435350"/>
          <p14:tracePt t="10860" x="3327400" y="3441700"/>
          <p14:tracePt t="10872" x="3321050" y="3441700"/>
          <p14:tracePt t="10889" x="3314700" y="3441700"/>
          <p14:tracePt t="10905" x="3308350" y="3441700"/>
          <p14:tracePt t="10945" x="3314700" y="3441700"/>
          <p14:tracePt t="10953" x="3321050" y="3441700"/>
          <p14:tracePt t="10966" x="3327400" y="3441700"/>
          <p14:tracePt t="10972" x="3333750" y="3441700"/>
          <p14:tracePt t="10990" x="3340100" y="3441700"/>
          <p14:tracePt t="10990" x="3346450" y="3441700"/>
          <p14:tracePt t="11005" x="3352800" y="3441700"/>
          <p14:tracePt t="11023" x="3359150" y="3441700"/>
          <p14:tracePt t="11039" x="3365500" y="3448050"/>
          <p14:tracePt t="11055" x="3371850" y="3448050"/>
          <p14:tracePt t="11056" x="3384550" y="3448050"/>
          <p14:tracePt t="11072" x="3390900" y="3448050"/>
          <p14:tracePt t="11089" x="3409950" y="3448050"/>
          <p14:tracePt t="11089" x="3448050" y="3441700"/>
          <p14:tracePt t="11105" x="3460750" y="3441700"/>
          <p14:tracePt t="11106" x="3486150" y="3435350"/>
          <p14:tracePt t="11122" x="3498850" y="3429000"/>
          <p14:tracePt t="11123" x="3530600" y="3429000"/>
          <p14:tracePt t="11139" x="3549650" y="3422650"/>
          <p14:tracePt t="11140" x="3600450" y="3422650"/>
          <p14:tracePt t="11155" x="3619500" y="3422650"/>
          <p14:tracePt t="11157" x="3651250" y="3422650"/>
          <p14:tracePt t="11157" x="3663950" y="3422650"/>
          <p14:tracePt t="11172" x="3676650" y="3422650"/>
          <p14:tracePt t="11173" x="3702050" y="3429000"/>
          <p14:tracePt t="11189" x="3708400" y="3435350"/>
          <p14:tracePt t="11190" x="3721100" y="3448050"/>
          <p14:tracePt t="11205" x="3727450" y="3448050"/>
          <p14:tracePt t="11207" x="3740150" y="3460750"/>
          <p14:tracePt t="11222" x="3746500" y="3460750"/>
          <p14:tracePt t="11223" x="3759200" y="3467100"/>
          <p14:tracePt t="11224" x="3771900" y="3467100"/>
          <p14:tracePt t="11239" x="3778250" y="3467100"/>
          <p14:tracePt t="11239" x="3797300" y="3460750"/>
          <p14:tracePt t="11255" x="3810000" y="3460750"/>
          <p14:tracePt t="11256" x="3854450" y="3448050"/>
          <p14:tracePt t="11272" x="3867150" y="3448050"/>
          <p14:tracePt t="11273" x="3905250" y="3435350"/>
          <p14:tracePt t="11289" x="3924300" y="3435350"/>
          <p14:tracePt t="11289" x="3962400" y="3422650"/>
          <p14:tracePt t="11305" x="3981450" y="3422650"/>
          <p14:tracePt t="11306" x="4013200" y="3416300"/>
          <p14:tracePt t="11322" x="4025900" y="3416300"/>
          <p14:tracePt t="11323" x="4057650" y="3416300"/>
          <p14:tracePt t="11339" x="4064000" y="3416300"/>
          <p14:tracePt t="11339" x="4076700" y="3422650"/>
          <p14:tracePt t="11355" x="4083050" y="3422650"/>
          <p14:tracePt t="11357" x="4089400" y="3422650"/>
          <p14:tracePt t="11372" x="4089400" y="3429000"/>
          <p14:tracePt t="11373" x="4089400" y="3435350"/>
          <p14:tracePt t="11389" x="4095750" y="3435350"/>
          <p14:tracePt t="11389" x="4095750" y="3441700"/>
          <p14:tracePt t="11405" x="4102100" y="3441700"/>
          <p14:tracePt t="11422" x="4108450" y="3441700"/>
          <p14:tracePt t="11423" x="4114800" y="3441700"/>
          <p14:tracePt t="11439" x="4121150" y="3441700"/>
          <p14:tracePt t="11440" x="4133850" y="3441700"/>
          <p14:tracePt t="11455" x="4140200" y="3441700"/>
          <p14:tracePt t="11456" x="4146550" y="3441700"/>
          <p14:tracePt t="11472" x="4152900" y="3441700"/>
          <p14:tracePt t="11473" x="4171950" y="3435350"/>
          <p14:tracePt t="11489" x="4178300" y="3435350"/>
          <p14:tracePt t="11505" x="4184650" y="3429000"/>
          <p14:tracePt t="11532" x="4178300" y="3429000"/>
          <p14:tracePt t="11541" x="4171950" y="3429000"/>
          <p14:tracePt t="11555" x="4165600" y="3435350"/>
          <p14:tracePt t="11557" x="4159250" y="3441700"/>
          <p14:tracePt t="11572" x="4152900" y="3441700"/>
          <p14:tracePt t="11573" x="4127500" y="3448050"/>
          <p14:tracePt t="11589" x="4121150" y="3454400"/>
          <p14:tracePt t="11589" x="4102100" y="3467100"/>
          <p14:tracePt t="11605" x="4095750" y="3467100"/>
          <p14:tracePt t="11622" x="4089400" y="3467100"/>
          <p14:tracePt t="11639" x="4095750" y="3467100"/>
          <p14:tracePt t="11656" x="4102100" y="3467100"/>
          <p14:tracePt t="11672" x="4108450" y="3467100"/>
          <p14:tracePt t="11673" x="4108450" y="3473450"/>
          <p14:tracePt t="11689" x="4114800" y="3473450"/>
          <p14:tracePt t="11689" x="4121150" y="3473450"/>
          <p14:tracePt t="11706" x="4121150" y="3479800"/>
          <p14:tracePt t="11706" x="4133850" y="3486150"/>
          <p14:tracePt t="11722" x="4146550" y="3492500"/>
          <p14:tracePt t="11723" x="4159250" y="3498850"/>
          <p14:tracePt t="11739" x="4171950" y="3505200"/>
          <p14:tracePt t="11740" x="4222750" y="3524250"/>
          <p14:tracePt t="11755" x="4235450" y="3530600"/>
          <p14:tracePt t="11756" x="4267200" y="3543300"/>
          <p14:tracePt t="11772" x="4279900" y="3543300"/>
          <p14:tracePt t="11773" x="4305300" y="3556000"/>
          <p14:tracePt t="11789" x="4318000" y="3562350"/>
          <p14:tracePt t="11790" x="4343400" y="3568700"/>
          <p14:tracePt t="11790" x="4356100" y="3575050"/>
          <p14:tracePt t="11805" x="4368800" y="3575050"/>
          <p14:tracePt t="11806" x="4394200" y="3581400"/>
          <p14:tracePt t="11822" x="4406900" y="3581400"/>
          <p14:tracePt t="11823" x="4438650" y="3587750"/>
          <p14:tracePt t="11823" x="4451350" y="3587750"/>
          <p14:tracePt t="11839" x="4464050" y="3587750"/>
          <p14:tracePt t="11839" x="4495800" y="3587750"/>
          <p14:tracePt t="11855" x="4514850" y="3587750"/>
          <p14:tracePt t="11856" x="4546600" y="3587750"/>
          <p14:tracePt t="11872" x="4565650" y="3587750"/>
          <p14:tracePt t="11873" x="4591050" y="3587750"/>
          <p14:tracePt t="11889" x="4610100" y="3587750"/>
          <p14:tracePt t="11890" x="4648200" y="3587750"/>
          <p14:tracePt t="11905" x="4660900" y="3587750"/>
          <p14:tracePt t="11906" x="4679950" y="3587750"/>
          <p14:tracePt t="11922" x="4692650" y="3581400"/>
          <p14:tracePt t="11923" x="4718050" y="3581400"/>
          <p14:tracePt t="11939" x="4730750" y="3581400"/>
          <p14:tracePt t="11939" x="4743450" y="3581400"/>
          <p14:tracePt t="11955" x="4749800" y="3581400"/>
          <p14:tracePt t="11956" x="4768850" y="3587750"/>
          <p14:tracePt t="11972" x="4775200" y="3587750"/>
          <p14:tracePt t="11973" x="4787900" y="3594100"/>
          <p14:tracePt t="11973" x="4794250" y="3594100"/>
          <p14:tracePt t="11989" x="4800600" y="3600450"/>
          <p14:tracePt t="11989" x="4819650" y="3606800"/>
          <p14:tracePt t="12005" x="4826000" y="3606800"/>
          <p14:tracePt t="12006" x="4838700" y="3613150"/>
          <p14:tracePt t="12022" x="4851400" y="3619500"/>
          <p14:tracePt t="12023" x="4864100" y="3625850"/>
          <p14:tracePt t="12040" x="4876800" y="3632200"/>
          <p14:tracePt t="12040" x="4902200" y="3644900"/>
          <p14:tracePt t="12055" x="4908550" y="3644900"/>
          <p14:tracePt t="12056" x="4927600" y="3651250"/>
          <p14:tracePt t="12072" x="4933950" y="3657600"/>
          <p14:tracePt t="12073" x="4965700" y="3663950"/>
          <p14:tracePt t="12089" x="4972050" y="3670300"/>
          <p14:tracePt t="12089" x="4991100" y="3670300"/>
          <p14:tracePt t="12105" x="5003800" y="3670300"/>
          <p14:tracePt t="12106" x="5022850" y="3676650"/>
          <p14:tracePt t="12122" x="5029200" y="3676650"/>
          <p14:tracePt t="12123" x="5048250" y="3676650"/>
          <p14:tracePt t="12123" x="5054600" y="3683000"/>
          <p14:tracePt t="12139" x="5067300" y="3683000"/>
          <p14:tracePt t="12139" x="5086350" y="3689350"/>
          <p14:tracePt t="12155" x="5092700" y="3689350"/>
          <p14:tracePt t="12156" x="5118100" y="3702050"/>
          <p14:tracePt t="12172" x="5124450" y="3702050"/>
          <p14:tracePt t="12173" x="5130800" y="3714750"/>
          <p14:tracePt t="12189" x="5137150" y="3721100"/>
          <p14:tracePt t="12189" x="5143500" y="3727450"/>
          <p14:tracePt t="12205" x="5143500" y="3733800"/>
          <p14:tracePt t="12206" x="5149850" y="3740150"/>
          <p14:tracePt t="12222" x="5149850" y="3746500"/>
          <p14:tracePt t="12255" x="5156200" y="3746500"/>
          <p14:tracePt t="12270" x="5156200" y="3740150"/>
          <p14:tracePt t="12285" x="5156200" y="3733800"/>
          <p14:tracePt t="12291" x="5162550" y="3727450"/>
          <p14:tracePt t="12305" x="5162550" y="3721100"/>
          <p14:tracePt t="12322" x="5162550" y="3714750"/>
          <p14:tracePt t="12323" x="5156200" y="3708400"/>
          <p14:tracePt t="12339" x="5149850" y="3702050"/>
          <p14:tracePt t="12339" x="5143500" y="3695700"/>
          <p14:tracePt t="12355" x="5137150" y="3695700"/>
          <p14:tracePt t="12356" x="5124450" y="3689350"/>
          <p14:tracePt t="12372" x="5118100" y="3683000"/>
          <p14:tracePt t="12373" x="5105400" y="3670300"/>
          <p14:tracePt t="12389" x="5099050" y="3663950"/>
          <p14:tracePt t="12390" x="5092700" y="3651250"/>
          <p14:tracePt t="12390" x="5086350" y="3644900"/>
          <p14:tracePt t="12405" x="5080000" y="3638550"/>
          <p14:tracePt t="12406" x="5080000" y="3625850"/>
          <p14:tracePt t="12422" x="5080000" y="3619500"/>
          <p14:tracePt t="12423" x="5080000" y="3606800"/>
          <p14:tracePt t="12439" x="5080000" y="3600450"/>
          <p14:tracePt t="12439" x="5080000" y="3587750"/>
          <p14:tracePt t="12455" x="5086350" y="3581400"/>
          <p14:tracePt t="12456" x="5099050" y="3562350"/>
          <p14:tracePt t="12472" x="5105400" y="3556000"/>
          <p14:tracePt t="12473" x="5118100" y="3536950"/>
          <p14:tracePt t="12489" x="5118100" y="3530600"/>
          <p14:tracePt t="12489" x="5118100" y="3511550"/>
          <p14:tracePt t="12505" x="5124450" y="3505200"/>
          <p14:tracePt t="12506" x="5124450" y="3498850"/>
          <p14:tracePt t="12522" x="5124450" y="3492500"/>
          <p14:tracePt t="12523" x="5118100" y="3492500"/>
          <p14:tracePt t="12539" x="5111750" y="3492500"/>
          <p14:tracePt t="12539" x="5092700" y="3486150"/>
          <p14:tracePt t="12555" x="5080000" y="3486150"/>
          <p14:tracePt t="12556" x="5054600" y="3479800"/>
          <p14:tracePt t="12572" x="5048250" y="3473450"/>
          <p14:tracePt t="12573" x="5029200" y="3467100"/>
          <p14:tracePt t="12589" x="5022850" y="3467100"/>
          <p14:tracePt t="12589" x="5010150" y="3460750"/>
          <p14:tracePt t="12605" x="5010150" y="3454400"/>
          <p14:tracePt t="12606" x="5003800" y="3448050"/>
          <p14:tracePt t="12622" x="5003800" y="3441700"/>
          <p14:tracePt t="12623" x="5003800" y="3435350"/>
          <p14:tracePt t="12639" x="5010150" y="3429000"/>
          <p14:tracePt t="12640" x="5029200" y="3416300"/>
          <p14:tracePt t="12655" x="5041900" y="3416300"/>
          <p14:tracePt t="12656" x="5073650" y="3409950"/>
          <p14:tracePt t="12672" x="5092700" y="3409950"/>
          <p14:tracePt t="12673" x="5130800" y="3403600"/>
          <p14:tracePt t="12689" x="5149850" y="3403600"/>
          <p14:tracePt t="12690" x="5187950" y="3403600"/>
          <p14:tracePt t="12690" x="5207000" y="3403600"/>
          <p14:tracePt t="12705" x="5226050" y="3403600"/>
          <p14:tracePt t="12706" x="5264150" y="3403600"/>
          <p14:tracePt t="12722" x="5283200" y="3403600"/>
          <p14:tracePt t="12723" x="5321300" y="3409950"/>
          <p14:tracePt t="12723" x="5334000" y="3416300"/>
          <p14:tracePt t="12739" x="5353050" y="3422650"/>
          <p14:tracePt t="12739" x="5378450" y="3435350"/>
          <p14:tracePt t="12755" x="5391150" y="3441700"/>
          <p14:tracePt t="12756" x="5416550" y="3454400"/>
          <p14:tracePt t="12772" x="5429250" y="3460750"/>
          <p14:tracePt t="12773" x="5461000" y="3473450"/>
          <p14:tracePt t="12789" x="5473700" y="3479800"/>
          <p14:tracePt t="12790" x="5524500" y="3492500"/>
          <p14:tracePt t="12805" x="5537200" y="3498850"/>
          <p14:tracePt t="12806" x="5581650" y="3505200"/>
          <p14:tracePt t="12822" x="5600700" y="3511550"/>
          <p14:tracePt t="12823" x="5664200" y="3517900"/>
          <p14:tracePt t="12839" x="5683250" y="3524250"/>
          <p14:tracePt t="12839" x="5727700" y="3524250"/>
          <p14:tracePt t="12855" x="5746750" y="3524250"/>
          <p14:tracePt t="12856" x="5778500" y="3524250"/>
          <p14:tracePt t="12872" x="5797550" y="3530600"/>
          <p14:tracePt t="12873" x="5822950" y="3530600"/>
          <p14:tracePt t="12873" x="5829300" y="3530600"/>
          <p14:tracePt t="12889" x="5835650" y="3536950"/>
          <p14:tracePt t="12905" x="5829300" y="3543300"/>
          <p14:tracePt t="12906" x="5822950" y="3543300"/>
          <p14:tracePt t="12922" x="5816600" y="3543300"/>
          <p14:tracePt t="12923" x="5791200" y="3543300"/>
          <p14:tracePt t="12939" x="5778500" y="3549650"/>
          <p14:tracePt t="12940" x="5746750" y="3556000"/>
          <p14:tracePt t="12955" x="5734050" y="3556000"/>
          <p14:tracePt t="12956" x="5721350" y="3562350"/>
          <p14:tracePt t="12972" x="5715000" y="3562350"/>
          <p14:tracePt t="12973" x="5708650" y="3568700"/>
          <p14:tracePt t="12989" x="5715000" y="3568700"/>
          <p14:tracePt t="13005" x="5721350" y="3568700"/>
          <p14:tracePt t="13006" x="5734050" y="3568700"/>
          <p14:tracePt t="13022" x="5746750" y="3568700"/>
          <p14:tracePt t="13023" x="5765800" y="3568700"/>
          <p14:tracePt t="13023" x="5784850" y="3568700"/>
          <p14:tracePt t="13039" x="5797550" y="3568700"/>
          <p14:tracePt t="13039" x="5829300" y="3568700"/>
          <p14:tracePt t="13055" x="5854700" y="3568700"/>
          <p14:tracePt t="13056" x="5892800" y="3568700"/>
          <p14:tracePt t="13072" x="5911850" y="3568700"/>
          <p14:tracePt t="13089" x="5969000" y="3575050"/>
          <p14:tracePt t="13089" x="6019800" y="3581400"/>
          <p14:tracePt t="13105" x="6026150" y="3581400"/>
          <p14:tracePt t="13106" x="6045200" y="3587750"/>
          <p14:tracePt t="13122" x="6051550" y="3594100"/>
          <p14:tracePt t="13123" x="6051550" y="3606800"/>
          <p14:tracePt t="13139" x="6045200" y="3613150"/>
          <p14:tracePt t="13139" x="6019800" y="3625850"/>
          <p14:tracePt t="13140" x="6007100" y="3632200"/>
          <p14:tracePt t="13155" x="5994400" y="3638550"/>
          <p14:tracePt t="13156" x="5969000" y="3651250"/>
          <p14:tracePt t="13172" x="5956300" y="3657600"/>
          <p14:tracePt t="13173" x="5930900" y="3670300"/>
          <p14:tracePt t="13189" x="5924550" y="3676650"/>
          <p14:tracePt t="13190" x="5905500" y="3683000"/>
          <p14:tracePt t="13205" x="5899150" y="3689350"/>
          <p14:tracePt t="13206" x="5880100" y="3689350"/>
          <p14:tracePt t="13222" x="5873750" y="3689350"/>
          <p14:tracePt t="13223" x="5842000" y="3689350"/>
          <p14:tracePt t="13239" x="5829300" y="3689350"/>
          <p14:tracePt t="13239" x="5816600" y="3683000"/>
          <p14:tracePt t="13255" x="5803900" y="3683000"/>
          <p14:tracePt t="13256" x="5784850" y="3676650"/>
          <p14:tracePt t="13272" x="5772150" y="3676650"/>
          <p14:tracePt t="13273" x="5734050" y="3670300"/>
          <p14:tracePt t="13289" x="5721350" y="3670300"/>
          <p14:tracePt t="13289" x="5689600" y="3670300"/>
          <p14:tracePt t="13305" x="5676900" y="3670300"/>
          <p14:tracePt t="13306" x="5632450" y="3670300"/>
          <p14:tracePt t="13322" x="5619750" y="3670300"/>
          <p14:tracePt t="13323" x="5588000" y="3670300"/>
          <p14:tracePt t="13339" x="5575300" y="3670300"/>
          <p14:tracePt t="13339" x="5549900" y="3670300"/>
          <p14:tracePt t="13355" x="5537200" y="3670300"/>
          <p14:tracePt t="13356" x="5511800" y="3670300"/>
          <p14:tracePt t="13372" x="5499100" y="3670300"/>
          <p14:tracePt t="13373" x="5473700" y="3663950"/>
          <p14:tracePt t="13389" x="5467350" y="3663950"/>
          <p14:tracePt t="13389" x="5454650" y="3657600"/>
          <p14:tracePt t="13405" x="5448300" y="3657600"/>
          <p14:tracePt t="13406" x="5441950" y="3657600"/>
          <p14:tracePt t="13422" x="5435600" y="3657600"/>
          <p14:tracePt t="13423" x="5429250" y="3657600"/>
          <p14:tracePt t="13439" x="5429250" y="3663950"/>
          <p14:tracePt t="13439" x="5422900" y="3663950"/>
          <p14:tracePt t="13455" x="5416550" y="3670300"/>
          <p14:tracePt t="13472" x="5416550" y="3676650"/>
          <p14:tracePt t="13489" x="5416550" y="3683000"/>
          <p14:tracePt t="13490" x="5422900" y="3683000"/>
          <p14:tracePt t="13505" x="5422900" y="3689350"/>
          <p14:tracePt t="13522" x="5429250" y="3689350"/>
          <p14:tracePt t="13523" x="5429250" y="3695700"/>
          <p14:tracePt t="13545" x="5429250" y="3702050"/>
          <p14:tracePt t="13555" x="5422900" y="3702050"/>
          <p14:tracePt t="13572" x="5416550" y="3702050"/>
          <p14:tracePt t="13573" x="5410200" y="3702050"/>
          <p14:tracePt t="13589" x="5403850" y="3702050"/>
          <p14:tracePt t="13589" x="5397500" y="3702050"/>
          <p14:tracePt t="13605" x="5391150" y="3702050"/>
          <p14:tracePt t="13606" x="5378450" y="3702050"/>
          <p14:tracePt t="13622" x="5372100" y="3702050"/>
          <p14:tracePt t="13623" x="5365750" y="3702050"/>
          <p14:tracePt t="13623" x="5359400" y="3702050"/>
          <p14:tracePt t="13639" x="5359400" y="3695700"/>
          <p14:tracePt t="13639" x="5353050" y="3689350"/>
          <p14:tracePt t="13655" x="5353050" y="3683000"/>
          <p14:tracePt t="13672" x="5346700" y="3683000"/>
          <p14:tracePt t="13673" x="5346700" y="3676650"/>
          <p14:tracePt t="13689" x="5346700" y="3670300"/>
          <p14:tracePt t="13690" x="5346700" y="3657600"/>
          <p14:tracePt t="13705" x="5346700" y="3651250"/>
          <p14:tracePt t="13722" x="5340350" y="3644900"/>
          <p14:tracePt t="13723" x="5327650" y="3632200"/>
          <p14:tracePt t="13739" x="5321300" y="3625850"/>
          <p14:tracePt t="13739" x="5308600" y="3619500"/>
          <p14:tracePt t="13755" x="5302250" y="3613150"/>
          <p14:tracePt t="13756" x="5295900" y="3606800"/>
          <p14:tracePt t="13772" x="5289550" y="3606800"/>
          <p14:tracePt t="13773" x="5276850" y="3600450"/>
          <p14:tracePt t="13773" x="5270500" y="3600450"/>
          <p14:tracePt t="13789" x="5264150" y="3594100"/>
          <p14:tracePt t="13789" x="5251450" y="3594100"/>
          <p14:tracePt t="13805" x="5245100" y="3587750"/>
          <p14:tracePt t="13806" x="5232400" y="3581400"/>
          <p14:tracePt t="13822" x="5226050" y="3581400"/>
          <p14:tracePt t="13823" x="5213350" y="3575050"/>
          <p14:tracePt t="13839" x="5207000" y="3568700"/>
          <p14:tracePt t="13840" x="5194300" y="3562350"/>
          <p14:tracePt t="13840" x="5187950" y="3562350"/>
          <p14:tracePt t="13855" x="5181600" y="3556000"/>
          <p14:tracePt t="13856" x="5168900" y="3549650"/>
          <p14:tracePt t="13872" x="5162550" y="3549650"/>
          <p14:tracePt t="13873" x="5156200" y="3543300"/>
          <p14:tracePt t="13893" x="5156200" y="3536950"/>
          <p14:tracePt t="13908" x="5149850" y="3536950"/>
          <p14:tracePt t="13947" x="5143500" y="3536950"/>
          <p14:tracePt t="13971" x="5137150" y="3536950"/>
          <p14:tracePt t="13992" x="5130800" y="3536950"/>
          <p14:tracePt t="14001" x="5130800" y="3543300"/>
          <p14:tracePt t="14013" x="5124450" y="3543300"/>
          <p14:tracePt t="14022" x="5124450" y="3549650"/>
          <p14:tracePt t="14039" x="5118100" y="3549650"/>
          <p14:tracePt t="14039" x="5111750" y="3556000"/>
          <p14:tracePt t="14055" x="5105400" y="3556000"/>
          <p14:tracePt t="14056" x="5073650" y="3556000"/>
          <p14:tracePt t="14072" x="5067300" y="3556000"/>
          <p14:tracePt t="14073" x="5048250" y="3556000"/>
          <p14:tracePt t="14089" x="5035550" y="3556000"/>
          <p14:tracePt t="14089" x="5010150" y="3549650"/>
          <p14:tracePt t="14105" x="4997450" y="3549650"/>
          <p14:tracePt t="14106" x="4959350" y="3543300"/>
          <p14:tracePt t="14122" x="4946650" y="3536950"/>
          <p14:tracePt t="14123" x="4927600" y="3530600"/>
          <p14:tracePt t="14138" x="4921250" y="3530600"/>
          <p14:tracePt t="14139" x="4914900" y="3517900"/>
          <p14:tracePt t="14155" x="4908550" y="3517900"/>
          <p14:tracePt t="14156" x="4902200" y="3505200"/>
          <p14:tracePt t="14172" x="4895850" y="3498850"/>
          <p14:tracePt t="14173" x="4883150" y="3486150"/>
          <p14:tracePt t="14189" x="4876800" y="3479800"/>
          <p14:tracePt t="14189" x="4870450" y="3473450"/>
          <p14:tracePt t="14205" x="4864100" y="3467100"/>
          <p14:tracePt t="14206" x="4838700" y="3454400"/>
          <p14:tracePt t="14222" x="4832350" y="3454400"/>
          <p14:tracePt t="14223" x="4800600" y="3441700"/>
          <p14:tracePt t="14239" x="4781550" y="3441700"/>
          <p14:tracePt t="14239" x="4749800" y="3435350"/>
          <p14:tracePt t="14255" x="4737100" y="3429000"/>
          <p14:tracePt t="14256" x="4679950" y="3429000"/>
          <p14:tracePt t="14272" x="4667250" y="3429000"/>
          <p14:tracePt t="14273" x="4629150" y="3429000"/>
          <p14:tracePt t="14289" x="4610100" y="3435350"/>
          <p14:tracePt t="14289" x="4578350" y="3435350"/>
          <p14:tracePt t="14305" x="4572000" y="3441700"/>
          <p14:tracePt t="14306" x="4546600" y="3448050"/>
          <p14:tracePt t="14322" x="4540250" y="3448050"/>
          <p14:tracePt t="14323" x="4527550" y="3448050"/>
          <p14:tracePt t="14339" x="4521200" y="3448050"/>
          <p14:tracePt t="14355" x="4521200" y="3441700"/>
          <p14:tracePt t="14356" x="4527550" y="3441700"/>
          <p14:tracePt t="14372" x="4533900" y="3435350"/>
          <p14:tracePt t="14372" x="4540250" y="3435350"/>
          <p14:tracePt t="14389" x="4540250" y="3429000"/>
          <p14:tracePt t="14389" x="4546600" y="3429000"/>
          <p14:tracePt t="14405" x="4540250" y="3429000"/>
          <p14:tracePt t="14422" x="4533900" y="3429000"/>
          <p14:tracePt t="14423" x="4527550" y="3435350"/>
          <p14:tracePt t="14439" x="4521200" y="3435350"/>
          <p14:tracePt t="14439" x="4514850" y="3441700"/>
          <p14:tracePt t="14455" x="4508500" y="3441700"/>
          <p14:tracePt t="14456" x="4489450" y="3454400"/>
          <p14:tracePt t="14472" x="4476750" y="3460750"/>
          <p14:tracePt t="14473" x="4457700" y="3467100"/>
          <p14:tracePt t="14489" x="4438650" y="3467100"/>
          <p14:tracePt t="14489" x="4413250" y="3467100"/>
          <p14:tracePt t="14505" x="4400550" y="3467100"/>
          <p14:tracePt t="14506" x="4368800" y="3473450"/>
          <p14:tracePt t="14522" x="4356100" y="3473450"/>
          <p14:tracePt t="14523" x="4343400" y="3473450"/>
          <p14:tracePt t="14523" x="4337050" y="3473450"/>
          <p14:tracePt t="14539" x="4330700" y="3473450"/>
          <p14:tracePt t="14539" x="4324350" y="3473450"/>
          <p14:tracePt t="14560" x="4330700" y="3473450"/>
          <p14:tracePt t="14577" x="4337050" y="3479800"/>
          <p14:tracePt t="14592" x="4337050" y="3486150"/>
          <p14:tracePt t="14605" x="4343400" y="3486150"/>
          <p14:tracePt t="14622" x="4349750" y="3486150"/>
          <p14:tracePt t="14658" x="4349750" y="3479800"/>
          <p14:tracePt t="14667" x="4356100" y="3479800"/>
          <p14:tracePt t="14680" x="4356100" y="3473450"/>
          <p14:tracePt t="14689" x="4362450" y="3473450"/>
          <p14:tracePt t="14705" x="4368800" y="3473450"/>
          <p14:tracePt t="14706" x="4375150" y="3467100"/>
          <p14:tracePt t="14722" x="4381500" y="3467100"/>
          <p14:tracePt t="14739" x="4381500" y="3460750"/>
          <p14:tracePt t="14755" x="4387850" y="3460750"/>
          <p14:tracePt t="14772" x="4387850" y="3467100"/>
          <p14:tracePt t="14789" x="4387850" y="3473450"/>
          <p14:tracePt t="14805" x="4387850" y="3479800"/>
          <p14:tracePt t="14822" x="4387850" y="3486150"/>
          <p14:tracePt t="14839" x="4387850" y="3492500"/>
          <p14:tracePt t="14839" x="4394200" y="3492500"/>
          <p14:tracePt t="14855" x="4394200" y="3498850"/>
          <p14:tracePt t="14857" x="4406900" y="3498850"/>
          <p14:tracePt t="14872" x="4413250" y="3498850"/>
          <p14:tracePt t="14889" x="4419600" y="3505200"/>
          <p14:tracePt t="14905" x="4425950" y="3505200"/>
          <p14:tracePt t="14906" x="4432300" y="3505200"/>
          <p14:tracePt t="14922" x="4432300" y="3511550"/>
          <p14:tracePt t="14923" x="4438650" y="3511550"/>
          <p14:tracePt t="14939" x="4445000" y="3511550"/>
          <p14:tracePt t="14940" x="4451350" y="3511550"/>
          <p14:tracePt t="14940" x="4451350" y="3517900"/>
          <p14:tracePt t="14955" x="4457700" y="3517900"/>
          <p14:tracePt t="14972" x="4464050" y="3517900"/>
          <p14:tracePt t="14989" x="4470400" y="3517900"/>
          <p14:tracePt t="15015" x="4470400" y="3524250"/>
          <p14:tracePt t="15043" x="4470400" y="3530600"/>
          <p14:tracePt t="15045" x="4464050" y="3530600"/>
          <p14:tracePt t="15057" x="4464050" y="3536950"/>
          <p14:tracePt t="15072" x="4457700" y="3536950"/>
          <p14:tracePt t="15073" x="4457700" y="3543300"/>
          <p14:tracePt t="15089" x="4451350" y="3543300"/>
          <p14:tracePt t="15089" x="4451350" y="3549650"/>
          <p14:tracePt t="15090" x="4445000" y="3549650"/>
          <p14:tracePt t="15105" x="4445000" y="3556000"/>
          <p14:tracePt t="15106" x="4432300" y="3556000"/>
          <p14:tracePt t="15122" x="4432300" y="3562350"/>
          <p14:tracePt t="15123" x="4425950" y="3562350"/>
          <p14:tracePt t="15139" x="4419600" y="3562350"/>
          <p14:tracePt t="15139" x="4413250" y="3568700"/>
          <p14:tracePt t="15155" x="4406900" y="3568700"/>
          <p14:tracePt t="15157" x="4400550" y="3575050"/>
          <p14:tracePt t="15172" x="4394200" y="3575050"/>
          <p14:tracePt t="15173" x="4387850" y="3581400"/>
          <p14:tracePt t="15189" x="4381500" y="3581400"/>
          <p14:tracePt t="15190" x="4368800" y="3587750"/>
          <p14:tracePt t="15205" x="4362450" y="3587750"/>
          <p14:tracePt t="15206" x="4356100" y="3587750"/>
          <p14:tracePt t="15222" x="4349750" y="3587750"/>
          <p14:tracePt t="15223" x="4343400" y="3587750"/>
          <p14:tracePt t="15239" x="4337050" y="3587750"/>
          <p14:tracePt t="15255" x="4330700" y="3587750"/>
          <p14:tracePt t="15272" x="4324350" y="3587750"/>
          <p14:tracePt t="15273" x="4318000" y="3587750"/>
          <p14:tracePt t="15289" x="4311650" y="3587750"/>
          <p14:tracePt t="15289" x="4305300" y="3587750"/>
          <p14:tracePt t="15305" x="4298950" y="3587750"/>
          <p14:tracePt t="15322" x="4292600" y="3587750"/>
          <p14:tracePt t="15323" x="4286250" y="3587750"/>
          <p14:tracePt t="15339" x="4279900" y="3587750"/>
          <p14:tracePt t="15340" x="4273550" y="3587750"/>
          <p14:tracePt t="15355" x="4267200" y="3587750"/>
          <p14:tracePt t="15372" x="4260850" y="3587750"/>
          <p14:tracePt t="15389" x="4260850" y="3594100"/>
          <p14:tracePt t="15390" x="4254500" y="3594100"/>
          <p14:tracePt t="15405" x="4248150" y="3594100"/>
          <p14:tracePt t="15422" x="4241800" y="3594100"/>
          <p14:tracePt t="15439" x="4241800" y="3587750"/>
          <p14:tracePt t="15455" x="4235450" y="3587750"/>
          <p14:tracePt t="15489" x="4241800" y="3587750"/>
          <p14:tracePt t="15558" x="4248150" y="3587750"/>
          <p14:tracePt t="15583" x="4254500" y="3587750"/>
          <p14:tracePt t="15594" x="4260850" y="3587750"/>
          <p14:tracePt t="15597" x="4267200" y="3587750"/>
          <p14:tracePt t="15605" x="4273550" y="3587750"/>
          <p14:tracePt t="15622" x="4279900" y="3587750"/>
          <p14:tracePt t="15623" x="4298950" y="3587750"/>
          <p14:tracePt t="15639" x="4305300" y="3587750"/>
          <p14:tracePt t="15639" x="4324350" y="3594100"/>
          <p14:tracePt t="15655" x="4330700" y="3594100"/>
          <p14:tracePt t="15656" x="4343400" y="3594100"/>
          <p14:tracePt t="15672" x="4349750" y="3594100"/>
          <p14:tracePt t="15673" x="4356100" y="3594100"/>
          <p14:tracePt t="15673" x="4362450" y="3600450"/>
          <p14:tracePt t="15689" x="4368800" y="3600450"/>
          <p14:tracePt t="15705" x="4375150" y="3600450"/>
          <p14:tracePt t="15726" x="4368800" y="3600450"/>
          <p14:tracePt t="15738" x="4362450" y="3600450"/>
          <p14:tracePt t="15755" x="4356100" y="3600450"/>
          <p14:tracePt t="15756" x="4337050" y="3600450"/>
          <p14:tracePt t="15772" x="4330700" y="3600450"/>
          <p14:tracePt t="15772" x="4324350" y="3594100"/>
          <p14:tracePt t="15788" x="4318000" y="3594100"/>
          <p14:tracePt t="15789" x="4311650" y="3587750"/>
          <p14:tracePt t="15805" x="4311650" y="3581400"/>
          <p14:tracePt t="15806" x="4305300" y="3581400"/>
          <p14:tracePt t="15822" x="4305300" y="3575050"/>
          <p14:tracePt t="15839" x="4305300" y="3568700"/>
          <p14:tracePt t="15839" x="4311650" y="3568700"/>
          <p14:tracePt t="15891" x="4305300" y="3568700"/>
          <p14:tracePt t="15900" x="4298950" y="3568700"/>
          <p14:tracePt t="15913" x="4292600" y="3568700"/>
          <p14:tracePt t="15922" x="4286250" y="3568700"/>
          <p14:tracePt t="15939" x="4279900" y="3568700"/>
          <p14:tracePt t="15939" x="4273550" y="3562350"/>
          <p14:tracePt t="15955" x="4267200" y="3562350"/>
          <p14:tracePt t="15956" x="4260850" y="3562350"/>
          <p14:tracePt t="15972" x="4260850" y="3556000"/>
          <p14:tracePt t="15973" x="4254500" y="3549650"/>
          <p14:tracePt t="15989" x="4254500" y="3543300"/>
          <p14:tracePt t="15989" x="4254500" y="3536950"/>
          <p14:tracePt t="16005" x="4254500" y="3530600"/>
          <p14:tracePt t="16006" x="4254500" y="3524250"/>
          <p14:tracePt t="16056" x="4248150" y="3524250"/>
          <p14:tracePt t="16065" x="4241800" y="3524250"/>
          <p14:tracePt t="16074" x="4241800" y="3530600"/>
          <p14:tracePt t="16089" x="4235450" y="3530600"/>
          <p14:tracePt t="16105" x="4235450" y="3536950"/>
          <p14:tracePt t="16122" x="4241800" y="3536950"/>
          <p14:tracePt t="16139" x="4248150" y="3536950"/>
          <p14:tracePt t="16140" x="4248150" y="3543300"/>
          <p14:tracePt t="16140" x="4254500" y="3543300"/>
          <p14:tracePt t="16155" x="4260850" y="3543300"/>
          <p14:tracePt t="16156" x="4279900" y="3543300"/>
          <p14:tracePt t="16172" x="4292600" y="3549650"/>
          <p14:tracePt t="16173" x="4311650" y="3556000"/>
          <p14:tracePt t="16189" x="4330700" y="3556000"/>
          <p14:tracePt t="16189" x="4375150" y="3568700"/>
          <p14:tracePt t="16205" x="4394200" y="3575050"/>
          <p14:tracePt t="16206" x="4432300" y="3581400"/>
          <p14:tracePt t="16222" x="4451350" y="3587750"/>
          <p14:tracePt t="16222" x="4483100" y="3600450"/>
          <p14:tracePt t="16239" x="4502150" y="3613150"/>
          <p14:tracePt t="16240" x="4546600" y="3632200"/>
          <p14:tracePt t="16255" x="4565650" y="3638550"/>
          <p14:tracePt t="16256" x="4597400" y="3657600"/>
          <p14:tracePt t="16272" x="4616450" y="3663950"/>
          <p14:tracePt t="16273" x="4648200" y="3670300"/>
          <p14:tracePt t="16289" x="4660900" y="3676650"/>
          <p14:tracePt t="16289" x="4699000" y="3683000"/>
          <p14:tracePt t="16290" x="4718050" y="3683000"/>
          <p14:tracePt t="16305" x="4737100" y="3689350"/>
          <p14:tracePt t="16306" x="4775200" y="3689350"/>
          <p14:tracePt t="16322" x="4794250" y="3695700"/>
          <p14:tracePt t="16322" x="4832350" y="3695700"/>
          <p14:tracePt t="16339" x="4857750" y="3695700"/>
          <p14:tracePt t="16339" x="4908550" y="3683000"/>
          <p14:tracePt t="16355" x="4921250" y="3683000"/>
          <p14:tracePt t="16372" x="4940300" y="3683000"/>
          <p14:tracePt t="16373" x="4953000" y="3683000"/>
          <p14:tracePt t="16389" x="4959350" y="3689350"/>
          <p14:tracePt t="16390" x="4953000" y="3695700"/>
          <p14:tracePt t="16405" x="4946650" y="3695700"/>
          <p14:tracePt t="16406" x="4933950" y="3708400"/>
          <p14:tracePt t="16422" x="4927600" y="3708400"/>
          <p14:tracePt t="16423" x="4914900" y="3721100"/>
          <p14:tracePt t="16423" x="4908550" y="3727450"/>
          <p14:tracePt t="16439" x="4902200" y="3733800"/>
          <p14:tracePt t="16439" x="4902200" y="3740150"/>
          <p14:tracePt t="16455" x="4908550" y="3740150"/>
          <p14:tracePt t="16472" x="4914900" y="3740150"/>
          <p14:tracePt t="16473" x="4927600" y="3746500"/>
          <p14:tracePt t="16488" x="4940300" y="3746500"/>
          <p14:tracePt t="16489" x="4972050" y="3746500"/>
          <p14:tracePt t="16505" x="4984750" y="3746500"/>
          <p14:tracePt t="16506" x="5010150" y="3746500"/>
          <p14:tracePt t="16522" x="5022850" y="3740150"/>
          <p14:tracePt t="16523" x="5041900" y="3740150"/>
          <p14:tracePt t="16539" x="5054600" y="3740150"/>
          <p14:tracePt t="16539" x="5080000" y="3733800"/>
          <p14:tracePt t="16555" x="5086350" y="3733800"/>
          <p14:tracePt t="16556" x="5105400" y="3733800"/>
          <p14:tracePt t="16572" x="5111750" y="3733800"/>
          <p14:tracePt t="16573" x="5118100" y="3746500"/>
          <p14:tracePt t="16573" x="5124450" y="3746500"/>
          <p14:tracePt t="16589" x="5124450" y="3752850"/>
          <p14:tracePt t="16589" x="5124450" y="3759200"/>
          <p14:tracePt t="16606" x="5118100" y="3759200"/>
          <p14:tracePt t="16606" x="5105400" y="3765550"/>
          <p14:tracePt t="16622" x="5092700" y="3771900"/>
          <p14:tracePt t="16623" x="5073650" y="3771900"/>
          <p14:tracePt t="16638" x="5060950" y="3771900"/>
          <p14:tracePt t="16639" x="5010150" y="3778250"/>
          <p14:tracePt t="16656" x="4991100" y="3778250"/>
          <p14:tracePt t="16657" x="4921250" y="3778250"/>
          <p14:tracePt t="16672" x="4895850" y="3778250"/>
          <p14:tracePt t="16673" x="4845050" y="3771900"/>
          <p14:tracePt t="16689" x="4819650" y="3765550"/>
          <p14:tracePt t="16689" x="4775200" y="3752850"/>
          <p14:tracePt t="16705" x="4756150" y="3752850"/>
          <p14:tracePt t="16706" x="4711700" y="3740150"/>
          <p14:tracePt t="16722" x="4692650" y="3733800"/>
          <p14:tracePt t="16723" x="4635500" y="3721100"/>
          <p14:tracePt t="16739" x="4622800" y="3714750"/>
          <p14:tracePt t="16739" x="4584700" y="3708400"/>
          <p14:tracePt t="16740" x="4572000" y="3708400"/>
          <p14:tracePt t="16755" x="4559300" y="3708400"/>
          <p14:tracePt t="16756" x="4533900" y="3702050"/>
          <p14:tracePt t="16772" x="4521200" y="3702050"/>
          <p14:tracePt t="16773" x="4495800" y="3702050"/>
          <p14:tracePt t="16788" x="4483100" y="3695700"/>
          <p14:tracePt t="16789" x="4464050" y="3689350"/>
          <p14:tracePt t="16806" x="4451350" y="3683000"/>
          <p14:tracePt t="16807" x="4425950" y="3670300"/>
          <p14:tracePt t="16822" x="4419600" y="3663950"/>
          <p14:tracePt t="16823" x="4400550" y="3651250"/>
          <p14:tracePt t="16838" x="4394200" y="3651250"/>
          <p14:tracePt t="16839" x="4375150" y="3644900"/>
          <p14:tracePt t="16855" x="4368800" y="3644900"/>
          <p14:tracePt t="16856" x="4349750" y="3644900"/>
          <p14:tracePt t="16872" x="4343400" y="3644900"/>
          <p14:tracePt t="16873" x="4330700" y="3638550"/>
          <p14:tracePt t="16873" x="4324350" y="3638550"/>
          <p14:tracePt t="16889" x="4311650" y="3638550"/>
          <p14:tracePt t="16889" x="4292600" y="3638550"/>
          <p14:tracePt t="16890" x="4279900" y="3638550"/>
          <p14:tracePt t="16905" x="4267200" y="3638550"/>
          <p14:tracePt t="16922" x="4235450" y="3632200"/>
          <p14:tracePt t="16923" x="4197350" y="3619500"/>
          <p14:tracePt t="16939" x="4184650" y="3619500"/>
          <p14:tracePt t="16939" x="4171950" y="3606800"/>
          <p14:tracePt t="16955" x="4165600" y="3606800"/>
          <p14:tracePt t="16956" x="4159250" y="3606800"/>
          <p14:tracePt t="16972" x="4159250" y="3600450"/>
          <p14:tracePt t="16989" x="4159250" y="3594100"/>
          <p14:tracePt t="16990" x="4171950" y="3594100"/>
          <p14:tracePt t="17010" x="4178300" y="3594100"/>
          <p14:tracePt t="17022" x="4178300" y="3587750"/>
          <p14:tracePt t="17038" x="4184650" y="3587750"/>
          <p14:tracePt t="17094" x="4178300" y="3587750"/>
          <p14:tracePt t="17100" x="4171950" y="3587750"/>
          <p14:tracePt t="17116" x="4165600" y="3581400"/>
          <p14:tracePt t="17122" x="4159250" y="3581400"/>
          <p14:tracePt t="17139" x="4152900" y="3575050"/>
          <p14:tracePt t="17155" x="4152900" y="3568700"/>
          <p14:tracePt t="17172" x="4152900" y="3562350"/>
          <p14:tracePt t="17189" x="4159250" y="3562350"/>
          <p14:tracePt t="17206" x="4165600" y="3556000"/>
          <p14:tracePt t="17222" x="4191000" y="3556000"/>
          <p14:tracePt t="17223" x="4210050" y="3556000"/>
          <p14:tracePt t="17238" x="4216400" y="3556000"/>
          <p14:tracePt t="17255" x="4222750" y="3562350"/>
          <p14:tracePt t="17272" x="4229100" y="3562350"/>
          <p14:tracePt t="17273" x="4229100" y="3568700"/>
          <p14:tracePt t="17289" x="4235450" y="3575050"/>
          <p14:tracePt t="17290" x="4241800" y="3581400"/>
          <p14:tracePt t="17305" x="4248150" y="3581400"/>
          <p14:tracePt t="17306" x="4248150" y="3587750"/>
          <p14:tracePt t="17322" x="4254500" y="3587750"/>
          <p14:tracePt t="17323" x="4273550" y="3587750"/>
          <p14:tracePt t="17338" x="4279900" y="3587750"/>
          <p14:tracePt t="17339" x="4298950" y="3587750"/>
          <p14:tracePt t="17355" x="4305300" y="3587750"/>
          <p14:tracePt t="17356" x="4330700" y="3587750"/>
          <p14:tracePt t="17372" x="4343400" y="3587750"/>
          <p14:tracePt t="17373" x="4387850" y="3587750"/>
          <p14:tracePt t="17388" x="4400550" y="3587750"/>
          <p14:tracePt t="17389" x="4432300" y="3600450"/>
          <p14:tracePt t="17405" x="4451350" y="3600450"/>
          <p14:tracePt t="17422" x="4483100" y="3613150"/>
          <p14:tracePt t="17423" x="4552950" y="3651250"/>
          <p14:tracePt t="17439" x="4565650" y="3663950"/>
          <p14:tracePt t="17439" x="4597400" y="3689350"/>
          <p14:tracePt t="17455" x="4610100" y="3695700"/>
          <p14:tracePt t="17456" x="4641850" y="3721100"/>
          <p14:tracePt t="17472" x="4654550" y="3727450"/>
          <p14:tracePt t="17472" x="4705350" y="3752850"/>
          <p14:tracePt t="17489" x="4724400" y="3759200"/>
          <p14:tracePt t="17489" x="4762500" y="3765550"/>
          <p14:tracePt t="17505" x="4781550" y="3765550"/>
          <p14:tracePt t="17506" x="4826000" y="3771900"/>
          <p14:tracePt t="17522" x="4845050" y="3771900"/>
          <p14:tracePt t="17523" x="4876800" y="3765550"/>
          <p14:tracePt t="17523" x="4889500" y="3765550"/>
          <p14:tracePt t="17538" x="4902200" y="3759200"/>
          <p14:tracePt t="17539" x="4927600" y="3752850"/>
          <p14:tracePt t="17555" x="4933950" y="3752850"/>
          <p14:tracePt t="17556" x="4940300" y="3746500"/>
          <p14:tracePt t="17583" x="4933950" y="3746500"/>
          <p14:tracePt t="17588" x="4927600" y="3746500"/>
          <p14:tracePt t="17605" x="4921250" y="3746500"/>
          <p14:tracePt t="17606" x="4914900" y="3746500"/>
          <p14:tracePt t="17622" x="4908550" y="3746500"/>
          <p14:tracePt t="17622" x="4902200" y="3746500"/>
          <p14:tracePt t="17639" x="4895850" y="3746500"/>
          <p14:tracePt t="17639" x="4889500" y="3746500"/>
          <p14:tracePt t="17656" x="4883150" y="3746500"/>
          <p14:tracePt t="17672" x="4876800" y="3746500"/>
          <p14:tracePt t="17688" x="4870450" y="3746500"/>
          <p14:tracePt t="17689" x="4864100" y="3746500"/>
          <p14:tracePt t="17705" x="4857750" y="3740150"/>
          <p14:tracePt t="17722" x="4851400" y="3740150"/>
          <p14:tracePt t="17723" x="4826000" y="3740150"/>
          <p14:tracePt t="17738" x="4819650" y="3740150"/>
          <p14:tracePt t="17739" x="4800600" y="3733800"/>
          <p14:tracePt t="17755" x="4794250" y="3733800"/>
          <p14:tracePt t="17756" x="4781550" y="3733800"/>
          <p14:tracePt t="17772" x="4775200" y="3733800"/>
          <p14:tracePt t="17772" x="4762500" y="3733800"/>
          <p14:tracePt t="17790" x="4756150" y="3733800"/>
          <p14:tracePt t="17805" x="4756150" y="3740150"/>
          <p14:tracePt t="17822" x="4749800" y="3740150"/>
          <p14:tracePt t="17838" x="4749800" y="3733800"/>
          <p14:tracePt t="17855" x="4743450" y="3733800"/>
          <p14:tracePt t="17872" x="4737100" y="3733800"/>
          <p14:tracePt t="17873" x="4724400" y="3733800"/>
          <p14:tracePt t="17889" x="4718050" y="3733800"/>
          <p14:tracePt t="17905" x="4711700" y="3733800"/>
          <p14:tracePt t="17922" x="4705350" y="3733800"/>
          <p14:tracePt t="17939" x="4699000" y="3733800"/>
          <p14:tracePt t="17955" x="4692650" y="3733800"/>
          <p14:tracePt t="17972" x="4692650" y="3727450"/>
          <p14:tracePt t="17973" x="4679950" y="3727450"/>
          <p14:tracePt t="17988" x="4673600" y="3727450"/>
          <p14:tracePt t="18009" x="4667250" y="3727450"/>
          <p14:tracePt t="18046" x="4667250" y="3721100"/>
          <p14:tracePt t="18060" x="4660900" y="3721100"/>
          <p14:tracePt t="18076" x="4654550" y="3721100"/>
          <p14:tracePt t="18078" x="4641850" y="3721100"/>
          <p14:tracePt t="18088" x="4635500" y="3721100"/>
          <p14:tracePt t="18105" x="4622800" y="3721100"/>
          <p14:tracePt t="18106" x="4591050" y="3714750"/>
          <p14:tracePt t="18122" x="4584700" y="3714750"/>
          <p14:tracePt t="18123" x="4546600" y="3714750"/>
          <p14:tracePt t="18138" x="4533900" y="3708400"/>
          <p14:tracePt t="18139" x="4508500" y="3708400"/>
          <p14:tracePt t="18155" x="4502150" y="3702050"/>
          <p14:tracePt t="18172" x="4483100" y="3689350"/>
          <p14:tracePt t="18173" x="4457700" y="3670300"/>
          <p14:tracePt t="18189" x="4451350" y="3663950"/>
          <p14:tracePt t="18190" x="4432300" y="3651250"/>
          <p14:tracePt t="18205" x="4432300" y="3644900"/>
          <p14:tracePt t="18206" x="4425950" y="3644900"/>
          <p14:tracePt t="18222" x="4419600" y="3638550"/>
          <p14:tracePt t="18239" x="4413250" y="3632200"/>
          <p14:tracePt t="18239" x="4406900" y="3632200"/>
          <p14:tracePt t="18255" x="4400550" y="3632200"/>
          <p14:tracePt t="18272" x="4387850" y="3632200"/>
          <p14:tracePt t="18273" x="4375150" y="3632200"/>
          <p14:tracePt t="18273" x="4368800" y="3632200"/>
          <p14:tracePt t="18288" x="4362450" y="3632200"/>
          <p14:tracePt t="18289" x="4349750" y="3632200"/>
          <p14:tracePt t="18305" x="4343400" y="3632200"/>
          <p14:tracePt t="18306" x="4337050" y="3632200"/>
          <p14:tracePt t="18322" x="4330700" y="3632200"/>
          <p14:tracePt t="18323" x="4324350" y="3632200"/>
          <p14:tracePt t="18342" x="4318000" y="3632200"/>
          <p14:tracePt t="18363" x="4318000" y="3625850"/>
          <p14:tracePt t="18381" x="4318000" y="3619500"/>
          <p14:tracePt t="18402" x="4318000" y="3613150"/>
          <p14:tracePt t="18432" x="4318000" y="3606800"/>
          <p14:tracePt t="18438" x="4311650" y="3606800"/>
          <p14:tracePt t="1848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Undirected Graph of US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024263"/>
            <a:ext cx="7753061" cy="395406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0DE85-3D23-449C-8F2A-8EC3527F0140}" type="datetime1">
              <a:rPr lang="en-US" smtClean="0"/>
              <a:t>3/24/2020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0" name="Ink 1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68999" y="4324319"/>
              <a:ext cx="2" cy="2"/>
            </p14:xfrm>
          </p:contentPart>
        </mc:Choice>
        <mc:Fallback xmlns="">
          <p:pic>
            <p:nvPicPr>
              <p:cNvPr id="20" name="Ink 1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68999" y="432431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076" y="6123801"/>
            <a:ext cx="2358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Blooper Alert: Alaska is AK, not AL!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30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76" x="4673600" y="3797300"/>
          <p14:tracePt t="408" x="4667250" y="3797300"/>
          <p14:tracePt t="436" x="4673600" y="3797300"/>
          <p14:tracePt t="459" x="4679950" y="3790950"/>
          <p14:tracePt t="484" x="4679950" y="3784600"/>
          <p14:tracePt t="513" x="4673600" y="3784600"/>
          <p14:tracePt t="522" x="4667250" y="3784600"/>
          <p14:tracePt t="536" x="4660900" y="3784600"/>
          <p14:tracePt t="552" x="4648200" y="3778250"/>
          <p14:tracePt t="565" x="4641850" y="3778250"/>
          <p14:tracePt t="573" x="4635500" y="3778250"/>
          <p14:tracePt t="588" x="4629150" y="3778250"/>
          <p14:tracePt t="600" x="4622800" y="3778250"/>
          <p14:tracePt t="617" x="4616450" y="3778250"/>
          <p14:tracePt t="618" x="4610100" y="3778250"/>
          <p14:tracePt t="633" x="4603750" y="3778250"/>
          <p14:tracePt t="634" x="4591050" y="3778250"/>
          <p14:tracePt t="650" x="4584700" y="3784600"/>
          <p14:tracePt t="651" x="4578350" y="3784600"/>
          <p14:tracePt t="667" x="4572000" y="3784600"/>
          <p14:tracePt t="668" x="4565650" y="3790950"/>
          <p14:tracePt t="683" x="4559300" y="3790950"/>
          <p14:tracePt t="685" x="4552950" y="3790950"/>
          <p14:tracePt t="685" x="4546600" y="3797300"/>
          <p14:tracePt t="700" x="4540250" y="3797300"/>
          <p14:tracePt t="702" x="4533900" y="3797300"/>
          <p14:tracePt t="717" x="4527550" y="3797300"/>
          <p14:tracePt t="717" x="4514850" y="3803650"/>
          <p14:tracePt t="734" x="4508500" y="3803650"/>
          <p14:tracePt t="734" x="4489450" y="3810000"/>
          <p14:tracePt t="750" x="4483100" y="3810000"/>
          <p14:tracePt t="751" x="4457700" y="3816350"/>
          <p14:tracePt t="767" x="4445000" y="3822700"/>
          <p14:tracePt t="768" x="4406900" y="3835400"/>
          <p14:tracePt t="769" x="4387850" y="3841750"/>
          <p14:tracePt t="783" x="4368800" y="3848100"/>
          <p14:tracePt t="784" x="4337050" y="3867150"/>
          <p14:tracePt t="800" x="4318000" y="3873500"/>
          <p14:tracePt t="801" x="4279900" y="3892550"/>
          <p14:tracePt t="817" x="4235450" y="3911600"/>
          <p14:tracePt t="818" x="4191000" y="3924300"/>
          <p14:tracePt t="833" x="4165600" y="3930650"/>
          <p14:tracePt t="834" x="4114800" y="3937000"/>
          <p14:tracePt t="850" x="4089400" y="3943350"/>
          <p14:tracePt t="851" x="4032250" y="3962400"/>
          <p14:tracePt t="867" x="4006850" y="3968750"/>
          <p14:tracePt t="868" x="3943350" y="3994150"/>
          <p14:tracePt t="868" x="3937000" y="3994150"/>
          <p14:tracePt t="883" x="3898900" y="4006850"/>
          <p14:tracePt t="900" x="3829050" y="4006850"/>
          <p14:tracePt t="901" x="3708400" y="4044950"/>
          <p14:tracePt t="917" x="3657600" y="4057650"/>
          <p14:tracePt t="918" x="3575050" y="4089400"/>
          <p14:tracePt t="934" x="3543300" y="4089400"/>
          <p14:tracePt t="934" x="3492500" y="4095750"/>
          <p14:tracePt t="950" x="3448050" y="4108450"/>
          <p14:tracePt t="951" x="3346450" y="4121150"/>
          <p14:tracePt t="967" x="3295650" y="4127500"/>
          <p14:tracePt t="967" x="3244850" y="4140200"/>
          <p14:tracePt t="983" x="3213100" y="4146550"/>
          <p14:tracePt t="984" x="3143250" y="4152900"/>
          <p14:tracePt t="1000" x="3111500" y="4152900"/>
          <p14:tracePt t="1001" x="3048000" y="4165600"/>
          <p14:tracePt t="1017" x="3022600" y="4165600"/>
          <p14:tracePt t="1017" x="2940050" y="4178300"/>
          <p14:tracePt t="1033" x="2914650" y="4178300"/>
          <p14:tracePt t="1035" x="2870200" y="4184650"/>
          <p14:tracePt t="1035" x="2844800" y="4184650"/>
          <p14:tracePt t="1050" x="2819400" y="4184650"/>
          <p14:tracePt t="1051" x="2768600" y="4184650"/>
          <p14:tracePt t="1067" x="2743200" y="4184650"/>
          <p14:tracePt t="1068" x="2692400" y="4184650"/>
          <p14:tracePt t="1083" x="2673350" y="4184650"/>
          <p14:tracePt t="1084" x="2622550" y="4184650"/>
          <p14:tracePt t="1100" x="2603500" y="4184650"/>
          <p14:tracePt t="1101" x="2559050" y="4178300"/>
          <p14:tracePt t="1102" x="2540000" y="4178300"/>
          <p14:tracePt t="1117" x="2514600" y="4178300"/>
          <p14:tracePt t="1117" x="2482850" y="4178300"/>
          <p14:tracePt t="1134" x="2463800" y="4178300"/>
          <p14:tracePt t="1135" x="2425700" y="4171950"/>
          <p14:tracePt t="1150" x="2413000" y="4171950"/>
          <p14:tracePt t="1151" x="2393950" y="4171950"/>
          <p14:tracePt t="1167" x="2400300" y="4171950"/>
          <p14:tracePt t="1191" x="2393950" y="4171950"/>
          <p14:tracePt t="1200" x="2393950" y="4178300"/>
          <p14:tracePt t="1217" x="2400300" y="4178300"/>
          <p14:tracePt t="1233" x="2413000" y="4178300"/>
          <p14:tracePt t="1234" x="2432050" y="4178300"/>
          <p14:tracePt t="1250" x="2438400" y="4178300"/>
          <p14:tracePt t="1251" x="2444750" y="4178300"/>
          <p14:tracePt t="1267" x="2451100" y="4178300"/>
          <p14:tracePt t="1267" x="2457450" y="4178300"/>
          <p14:tracePt t="1284" x="2463800" y="4178300"/>
          <p14:tracePt t="1284" x="2476500" y="4178300"/>
          <p14:tracePt t="1300" x="2482850" y="4178300"/>
          <p14:tracePt t="1301" x="2489200" y="4178300"/>
          <p14:tracePt t="1317" x="2495550" y="4178300"/>
          <p14:tracePt t="1318" x="2501900" y="4178300"/>
          <p14:tracePt t="1333" x="2508250" y="4178300"/>
          <p14:tracePt t="1335" x="2514600" y="4178300"/>
          <p14:tracePt t="1350" x="2520950" y="4178300"/>
          <p14:tracePt t="1351" x="2527300" y="4178300"/>
          <p14:tracePt t="1380" x="2520950" y="4178300"/>
          <p14:tracePt t="1389" x="2514600" y="4178300"/>
          <p14:tracePt t="1400" x="2514600" y="4184650"/>
          <p14:tracePt t="1401" x="2508250" y="4184650"/>
          <p14:tracePt t="1417" x="2501900" y="4184650"/>
          <p14:tracePt t="1418" x="2495550" y="4184650"/>
          <p14:tracePt t="1434" x="2489200" y="4184650"/>
          <p14:tracePt t="1435" x="2482850" y="4184650"/>
          <p14:tracePt t="1450" x="2476500" y="4184650"/>
          <p14:tracePt t="1451" x="2470150" y="4184650"/>
          <p14:tracePt t="1467" x="2470150" y="4191000"/>
          <p14:tracePt t="1483" x="2463800" y="4191000"/>
          <p14:tracePt t="1509" x="2457450" y="4191000"/>
          <p14:tracePt t="1517" x="2457450" y="4197350"/>
          <p14:tracePt t="1542" x="2451100" y="4197350"/>
          <p14:tracePt t="1550" x="2451100" y="4203700"/>
          <p14:tracePt t="1567" x="2444750" y="4203700"/>
          <p14:tracePt t="1584" x="2438400" y="4210050"/>
          <p14:tracePt t="1600" x="2432050" y="4216400"/>
          <p14:tracePt t="1602" x="2432050" y="4222750"/>
          <p14:tracePt t="1602" x="2425700" y="4222750"/>
          <p14:tracePt t="1618" x="2425700" y="4229100"/>
          <p14:tracePt t="1639" x="2432050" y="4235450"/>
          <p14:tracePt t="1653" x="2438400" y="4241800"/>
          <p14:tracePt t="1671" x="2444750" y="4248150"/>
          <p14:tracePt t="1686" x="2451100" y="4254500"/>
          <p14:tracePt t="1702" x="2451100" y="4260850"/>
          <p14:tracePt t="1717" x="2451100" y="4267200"/>
          <p14:tracePt t="1738" x="2457450" y="4273550"/>
          <p14:tracePt t="1759" x="2457450" y="4279900"/>
          <p14:tracePt t="1768" x="2463800" y="4279900"/>
          <p14:tracePt t="1783" x="2470150" y="4279900"/>
          <p14:tracePt t="1800" x="2476500" y="4279900"/>
          <p14:tracePt t="1801" x="2482850" y="4279900"/>
          <p14:tracePt t="1817" x="2489200" y="4286250"/>
          <p14:tracePt t="1818" x="2495550" y="4286250"/>
          <p14:tracePt t="1833" x="2501900" y="4286250"/>
          <p14:tracePt t="1850" x="2508250" y="4286250"/>
          <p14:tracePt t="1851" x="2514600" y="4286250"/>
          <p14:tracePt t="1867" x="2514600" y="4279900"/>
          <p14:tracePt t="1868" x="2520950" y="4279900"/>
          <p14:tracePt t="1905" x="2514600" y="4279900"/>
          <p14:tracePt t="1918" x="2514600" y="4286250"/>
          <p14:tracePt t="1920" x="2508250" y="4286250"/>
          <p14:tracePt t="1935" x="2501900" y="4286250"/>
          <p14:tracePt t="1950" x="2501900" y="4292600"/>
          <p14:tracePt t="1967" x="2495550" y="4292600"/>
          <p14:tracePt t="1983" x="2501900" y="4292600"/>
          <p14:tracePt t="2000" x="2508250" y="4292600"/>
          <p14:tracePt t="2017" x="2514600" y="4292600"/>
          <p14:tracePt t="2017" x="2520950" y="4286250"/>
          <p14:tracePt t="2034" x="2527300" y="4286250"/>
          <p14:tracePt t="2035" x="2527300" y="4279900"/>
          <p14:tracePt t="2050" x="2533650" y="4279900"/>
          <p14:tracePt t="2051" x="2533650" y="4273550"/>
          <p14:tracePt t="2067" x="2533650" y="4267200"/>
          <p14:tracePt t="2083" x="2533650" y="4260850"/>
          <p14:tracePt t="2100" x="2540000" y="4260850"/>
          <p14:tracePt t="2101" x="2540000" y="4254500"/>
          <p14:tracePt t="2117" x="2546350" y="4254500"/>
          <p14:tracePt t="2133" x="2552700" y="4248150"/>
          <p14:tracePt t="2150" x="2559050" y="4248150"/>
          <p14:tracePt t="2151" x="2559050" y="4241800"/>
          <p14:tracePt t="2167" x="2565400" y="4241800"/>
          <p14:tracePt t="2193" x="2559050" y="4241800"/>
          <p14:tracePt t="2214" x="2552700" y="4241800"/>
          <p14:tracePt t="2229" x="2546350" y="4241800"/>
          <p14:tracePt t="2239" x="2540000" y="4241800"/>
          <p14:tracePt t="2250" x="2533650" y="4241800"/>
          <p14:tracePt t="2267" x="2533650" y="4248150"/>
          <p14:tracePt t="2283" x="2533650" y="4254500"/>
          <p14:tracePt t="2284" x="2527300" y="4260850"/>
          <p14:tracePt t="2300" x="2527300" y="4267200"/>
          <p14:tracePt t="2301" x="2533650" y="4267200"/>
          <p14:tracePt t="2317" x="2533650" y="4273550"/>
          <p14:tracePt t="2334" x="2533650" y="4279900"/>
          <p14:tracePt t="2335" x="2533650" y="4286250"/>
          <p14:tracePt t="2350" x="2533650" y="4292600"/>
          <p14:tracePt t="2367" x="2533650" y="4298950"/>
          <p14:tracePt t="2383" x="2527300" y="4298950"/>
          <p14:tracePt t="2409" x="2527300" y="4292600"/>
          <p14:tracePt t="2417" x="2520950" y="4292600"/>
          <p14:tracePt t="2488" x="2527300" y="4292600"/>
          <p14:tracePt t="2509" x="2527300" y="4298950"/>
          <p14:tracePt t="2539" x="2520950" y="4298950"/>
          <p14:tracePt t="2601" x="2520950" y="4292600"/>
          <p14:tracePt t="2631" x="2520950" y="4286250"/>
          <p14:tracePt t="2646" x="2527300" y="4286250"/>
          <p14:tracePt t="2691" x="2533650" y="4292600"/>
          <p14:tracePt t="2728" x="2533650" y="4298950"/>
          <p14:tracePt t="2730" x="2540000" y="4298950"/>
          <p14:tracePt t="2760" x="2546350" y="4298950"/>
          <p14:tracePt t="2775" x="2552700" y="4292600"/>
          <p14:tracePt t="2796" x="2559050" y="4286250"/>
          <p14:tracePt t="2805" x="2565400" y="4279900"/>
          <p14:tracePt t="2818" x="2571750" y="4279900"/>
          <p14:tracePt t="2820" x="2578100" y="4273550"/>
          <p14:tracePt t="2833" x="2584450" y="4273550"/>
          <p14:tracePt t="2850" x="2590800" y="4273550"/>
          <p14:tracePt t="2851" x="2609850" y="4267200"/>
          <p14:tracePt t="2867" x="2616200" y="4267200"/>
          <p14:tracePt t="2867" x="2647950" y="4267200"/>
          <p14:tracePt t="2883" x="2660650" y="4267200"/>
          <p14:tracePt t="2884" x="2705100" y="4267200"/>
          <p14:tracePt t="2900" x="2724150" y="4267200"/>
          <p14:tracePt t="2901" x="2762250" y="4273550"/>
          <p14:tracePt t="2901" x="2774950" y="4273550"/>
          <p14:tracePt t="2917" x="2787650" y="4273550"/>
          <p14:tracePt t="2917" x="2819400" y="4273550"/>
          <p14:tracePt t="2934" x="2832100" y="4273550"/>
          <p14:tracePt t="2935" x="2876550" y="4279900"/>
          <p14:tracePt t="2950" x="2895600" y="4279900"/>
          <p14:tracePt t="2951" x="2927350" y="4286250"/>
          <p14:tracePt t="2967" x="2940050" y="4286250"/>
          <p14:tracePt t="2967" x="2978150" y="4292600"/>
          <p14:tracePt t="2983" x="2997200" y="4292600"/>
          <p14:tracePt t="2985" x="3041650" y="4305300"/>
          <p14:tracePt t="3000" x="3067050" y="4305300"/>
          <p14:tracePt t="3001" x="3136900" y="4318000"/>
          <p14:tracePt t="3017" x="3155950" y="4324350"/>
          <p14:tracePt t="3018" x="3206750" y="4337050"/>
          <p14:tracePt t="3018" x="3225800" y="4343400"/>
          <p14:tracePt t="3033" x="3251200" y="4356100"/>
          <p14:tracePt t="3034" x="3289300" y="4368800"/>
          <p14:tracePt t="3050" x="3308350" y="4381500"/>
          <p14:tracePt t="3051" x="3346450" y="4400550"/>
          <p14:tracePt t="3067" x="3359150" y="4413250"/>
          <p14:tracePt t="3068" x="3384550" y="4432300"/>
          <p14:tracePt t="3084" x="3390900" y="4438650"/>
          <p14:tracePt t="3084" x="3403600" y="4470400"/>
          <p14:tracePt t="3100" x="3403600" y="4483100"/>
          <p14:tracePt t="3101" x="3397250" y="4508500"/>
          <p14:tracePt t="3117" x="3390900" y="4521200"/>
          <p14:tracePt t="3117" x="3378200" y="4546600"/>
          <p14:tracePt t="3133" x="3371850" y="4565650"/>
          <p14:tracePt t="3134" x="3359150" y="4591050"/>
          <p14:tracePt t="3150" x="3352800" y="4603750"/>
          <p14:tracePt t="3151" x="3333750" y="4635500"/>
          <p14:tracePt t="3167" x="3327400" y="4635500"/>
          <p14:tracePt t="3168" x="3314700" y="4641850"/>
          <p14:tracePt t="3183" x="3308350" y="4641850"/>
          <p14:tracePt t="3184" x="3289300" y="4641850"/>
          <p14:tracePt t="3200" x="3289300" y="4635500"/>
          <p14:tracePt t="3220" x="3289300" y="4629150"/>
          <p14:tracePt t="3235" x="3282950" y="4629150"/>
          <p14:tracePt t="3235" x="3289300" y="4622800"/>
          <p14:tracePt t="3259" x="3282950" y="4622800"/>
          <p14:tracePt t="3267" x="3276600" y="4622800"/>
          <p14:tracePt t="3283" x="3270250" y="4622800"/>
          <p14:tracePt t="3284" x="3257550" y="4622800"/>
          <p14:tracePt t="3300" x="3251200" y="4616450"/>
          <p14:tracePt t="3301" x="3238500" y="4616450"/>
          <p14:tracePt t="3317" x="3232150" y="4616450"/>
          <p14:tracePt t="3317" x="3225800" y="4610100"/>
          <p14:tracePt t="3333" x="3219450" y="4610100"/>
          <p14:tracePt t="3334" x="3219450" y="4603750"/>
          <p14:tracePt t="3350" x="3225800" y="4597400"/>
          <p14:tracePt t="3367" x="3225800" y="4591050"/>
          <p14:tracePt t="3368" x="3232150" y="4584700"/>
          <p14:tracePt t="3383" x="3238500" y="4578350"/>
          <p14:tracePt t="3384" x="3244850" y="4565650"/>
          <p14:tracePt t="3400" x="3251200" y="4559300"/>
          <p14:tracePt t="3401" x="3257550" y="4546600"/>
          <p14:tracePt t="3402" x="3263900" y="4540250"/>
          <p14:tracePt t="3417" x="3270250" y="4533900"/>
          <p14:tracePt t="3417" x="3276600" y="4527550"/>
          <p14:tracePt t="3433" x="3282950" y="4521200"/>
          <p14:tracePt t="3434" x="3289300" y="4514850"/>
          <p14:tracePt t="3450" x="3295650" y="4508500"/>
          <p14:tracePt t="3451" x="3302000" y="4502150"/>
          <p14:tracePt t="3467" x="3302000" y="4495800"/>
          <p14:tracePt t="3467" x="3302000" y="4489450"/>
          <p14:tracePt t="3483" x="3308350" y="4483100"/>
          <p14:tracePt t="3484" x="3308350" y="4476750"/>
          <p14:tracePt t="3500" x="3308350" y="4470400"/>
          <p14:tracePt t="3501" x="3308350" y="4457700"/>
          <p14:tracePt t="3517" x="3308350" y="4451350"/>
          <p14:tracePt t="3517" x="3308350" y="4445000"/>
          <p14:tracePt t="3533" x="3308350" y="4438650"/>
          <p14:tracePt t="3534" x="3314700" y="4432300"/>
          <p14:tracePt t="3550" x="3321050" y="4425950"/>
          <p14:tracePt t="3551" x="3327400" y="4419600"/>
          <p14:tracePt t="3567" x="3333750" y="4413250"/>
          <p14:tracePt t="3568" x="3352800" y="4400550"/>
          <p14:tracePt t="3583" x="3359150" y="4394200"/>
          <p14:tracePt t="3585" x="3371850" y="4394200"/>
          <p14:tracePt t="3585" x="3371850" y="4387850"/>
          <p14:tracePt t="3600" x="3378200" y="4387850"/>
          <p14:tracePt t="3602" x="3384550" y="4387850"/>
          <p14:tracePt t="3617" x="3390900" y="4387850"/>
          <p14:tracePt t="3618" x="3390900" y="4381500"/>
          <p14:tracePt t="3633" x="3397250" y="4381500"/>
          <p14:tracePt t="3634" x="3397250" y="4375150"/>
          <p14:tracePt t="3650" x="3403600" y="4368800"/>
          <p14:tracePt t="3652" x="3403600" y="4362450"/>
          <p14:tracePt t="3667" x="3403600" y="4356100"/>
          <p14:tracePt t="3667" x="3403600" y="4349750"/>
          <p14:tracePt t="3683" x="3409950" y="4349750"/>
          <p14:tracePt t="3684" x="3409950" y="4343400"/>
          <p14:tracePt t="3700" x="3409950" y="4337050"/>
          <p14:tracePt t="3717" x="3409950" y="4330700"/>
          <p14:tracePt t="3756" x="3416300" y="4330700"/>
          <p14:tracePt t="3786" x="3422650" y="4330700"/>
          <p14:tracePt t="3804" x="3422650" y="4324350"/>
          <p14:tracePt t="3861" x="3416300" y="4330700"/>
          <p14:tracePt t="3870" x="3416300" y="4337050"/>
          <p14:tracePt t="3880" x="3416300" y="4343400"/>
          <p14:tracePt t="3891" x="3416300" y="4349750"/>
          <p14:tracePt t="3900" x="3416300" y="4356100"/>
          <p14:tracePt t="3917" x="3416300" y="4362450"/>
          <p14:tracePt t="3917" x="3416300" y="4368800"/>
          <p14:tracePt t="3933" x="3416300" y="4375150"/>
          <p14:tracePt t="3934" x="3422650" y="4394200"/>
          <p14:tracePt t="3950" x="3429000" y="4400550"/>
          <p14:tracePt t="3967" x="3435350" y="4406900"/>
          <p14:tracePt t="3967" x="3441700" y="4425950"/>
          <p14:tracePt t="3984" x="3448050" y="4425950"/>
          <p14:tracePt t="3984" x="3454400" y="4438650"/>
          <p14:tracePt t="4005" x="3448050" y="4445000"/>
          <p14:tracePt t="4020" x="3441700" y="4451350"/>
          <p14:tracePt t="4033" x="3435350" y="4451350"/>
          <p14:tracePt t="4050" x="3429000" y="4457700"/>
          <p14:tracePt t="4067" x="3422650" y="4464050"/>
          <p14:tracePt t="4067" x="3416300" y="4470400"/>
          <p14:tracePt t="4084" x="3409950" y="4470400"/>
          <p14:tracePt t="4100" x="3409950" y="4464050"/>
          <p14:tracePt t="4101" x="3416300" y="4445000"/>
          <p14:tracePt t="4117" x="3416300" y="4432300"/>
          <p14:tracePt t="4117" x="3416300" y="4419600"/>
          <p14:tracePt t="4134" x="3416300" y="4406900"/>
          <p14:tracePt t="4135" x="3416300" y="4381500"/>
          <p14:tracePt t="4150" x="3416300" y="4368800"/>
          <p14:tracePt t="4151" x="3416300" y="4337050"/>
          <p14:tracePt t="4167" x="3409950" y="4324350"/>
          <p14:tracePt t="4167" x="3403600" y="4286250"/>
          <p14:tracePt t="4183" x="3397250" y="4273550"/>
          <p14:tracePt t="4184" x="3390900" y="4254500"/>
          <p14:tracePt t="4200" x="3390900" y="4241800"/>
          <p14:tracePt t="4201" x="3384550" y="4229100"/>
          <p14:tracePt t="4217" x="3384550" y="4216400"/>
          <p14:tracePt t="4218" x="3378200" y="4203700"/>
          <p14:tracePt t="4233" x="3378200" y="4191000"/>
          <p14:tracePt t="4234" x="3378200" y="4159250"/>
          <p14:tracePt t="4250" x="3384550" y="4146550"/>
          <p14:tracePt t="4251" x="3397250" y="4121150"/>
          <p14:tracePt t="4267" x="3403600" y="4108450"/>
          <p14:tracePt t="4268" x="3429000" y="4070350"/>
          <p14:tracePt t="4283" x="3435350" y="4057650"/>
          <p14:tracePt t="4284" x="3448050" y="4038600"/>
          <p14:tracePt t="4300" x="3454400" y="4025900"/>
          <p14:tracePt t="4301" x="3454400" y="4006850"/>
          <p14:tracePt t="4317" x="3460750" y="4006850"/>
          <p14:tracePt t="4317" x="3460750" y="4000500"/>
          <p14:tracePt t="4339" x="3454400" y="4000500"/>
          <p14:tracePt t="4350" x="3448050" y="4006850"/>
          <p14:tracePt t="4351" x="3441700" y="4013200"/>
          <p14:tracePt t="4367" x="3435350" y="4025900"/>
          <p14:tracePt t="4367" x="3422650" y="4044950"/>
          <p14:tracePt t="4383" x="3416300" y="4051300"/>
          <p14:tracePt t="4384" x="3409950" y="4051300"/>
          <p14:tracePt t="4400" x="3409950" y="4057650"/>
          <p14:tracePt t="4417" x="3416300" y="4057650"/>
          <p14:tracePt t="4417" x="3422650" y="4051300"/>
          <p14:tracePt t="4433" x="3422650" y="4044950"/>
          <p14:tracePt t="4434" x="3435350" y="4032250"/>
          <p14:tracePt t="4450" x="3435350" y="4025900"/>
          <p14:tracePt t="4451" x="3441700" y="4006850"/>
          <p14:tracePt t="4467" x="3441700" y="3994150"/>
          <p14:tracePt t="4467" x="3441700" y="3968750"/>
          <p14:tracePt t="4483" x="3448050" y="3962400"/>
          <p14:tracePt t="4484" x="3448050" y="3943350"/>
          <p14:tracePt t="4500" x="3448050" y="3930650"/>
          <p14:tracePt t="4501" x="3441700" y="3905250"/>
          <p14:tracePt t="4517" x="3441700" y="3898900"/>
          <p14:tracePt t="4517" x="3435350" y="3879850"/>
          <p14:tracePt t="4533" x="3429000" y="3873500"/>
          <p14:tracePt t="4534" x="3422650" y="3854450"/>
          <p14:tracePt t="4550" x="3422650" y="3848100"/>
          <p14:tracePt t="4551" x="3416300" y="3822700"/>
          <p14:tracePt t="4567" x="3416300" y="3816350"/>
          <p14:tracePt t="4567" x="3409950" y="3771900"/>
          <p14:tracePt t="4583" x="3409950" y="3752850"/>
          <p14:tracePt t="4584" x="3416300" y="3714750"/>
          <p14:tracePt t="4600" x="3422650" y="3695700"/>
          <p14:tracePt t="4601" x="3441700" y="3651250"/>
          <p14:tracePt t="4617" x="3448050" y="3625850"/>
          <p14:tracePt t="4617" x="3460750" y="3568700"/>
          <p14:tracePt t="4633" x="3460750" y="3556000"/>
          <p14:tracePt t="4634" x="3460750" y="3524250"/>
          <p14:tracePt t="4650" x="3460750" y="3511550"/>
          <p14:tracePt t="4651" x="3467100" y="3479800"/>
          <p14:tracePt t="4667" x="3467100" y="3467100"/>
          <p14:tracePt t="4667" x="3467100" y="3448050"/>
          <p14:tracePt t="4683" x="3460750" y="3441700"/>
          <p14:tracePt t="4684" x="3448050" y="3429000"/>
          <p14:tracePt t="4700" x="3435350" y="3416300"/>
          <p14:tracePt t="4701" x="3429000" y="3403600"/>
          <p14:tracePt t="4717" x="3429000" y="3397250"/>
          <p14:tracePt t="4717" x="3416300" y="3371850"/>
          <p14:tracePt t="4733" x="3409950" y="3365500"/>
          <p14:tracePt t="4734" x="3403600" y="3346450"/>
          <p14:tracePt t="4750" x="3397250" y="3340100"/>
          <p14:tracePt t="4767" x="3397250" y="3321050"/>
          <p14:tracePt t="4767" x="3397250" y="3314700"/>
          <p14:tracePt t="4783" x="3403600" y="3314700"/>
          <p14:tracePt t="4800" x="3409950" y="3308350"/>
          <p14:tracePt t="4801" x="3416300" y="3302000"/>
          <p14:tracePt t="4817" x="3422650" y="3302000"/>
          <p14:tracePt t="4817" x="3422650" y="3295650"/>
          <p14:tracePt t="4818" x="3429000" y="3295650"/>
          <p14:tracePt t="4849" x="3429000" y="3302000"/>
          <p14:tracePt t="4863" x="3422650" y="3308350"/>
          <p14:tracePt t="4875" x="3416300" y="3314700"/>
          <p14:tracePt t="4884" x="3409950" y="3321050"/>
          <p14:tracePt t="4900" x="3409950" y="3327400"/>
          <p14:tracePt t="4901" x="3403600" y="3327400"/>
          <p14:tracePt t="4917" x="3403600" y="3333750"/>
          <p14:tracePt t="4917" x="3397250" y="3333750"/>
          <p14:tracePt t="4944" x="3403600" y="3333750"/>
          <p14:tracePt t="4960" x="3403600" y="3340100"/>
          <p14:tracePt t="4967" x="3409950" y="3340100"/>
          <p14:tracePt t="4990" x="3416300" y="3346450"/>
          <p14:tracePt t="5004" x="3416300" y="3352800"/>
          <p14:tracePt t="5020" x="3416300" y="3359150"/>
          <p14:tracePt t="5034" x="3409950" y="3359150"/>
          <p14:tracePt t="5035" x="3409950" y="3365500"/>
          <p14:tracePt t="5050" x="3409950" y="3371850"/>
          <p14:tracePt t="5067" x="3409950" y="3378200"/>
          <p14:tracePt t="5068" x="3403600" y="3378200"/>
          <p14:tracePt t="5083" x="3403600" y="3384550"/>
          <p14:tracePt t="5100" x="3403600" y="3390900"/>
          <p14:tracePt t="5143" x="3409950" y="3390900"/>
          <p14:tracePt t="5163" x="3409950" y="3384550"/>
          <p14:tracePt t="5166" x="3416300" y="3384550"/>
          <p14:tracePt t="5178" x="3416300" y="3378200"/>
          <p14:tracePt t="5183" x="3422650" y="3378200"/>
          <p14:tracePt t="5200" x="3429000" y="3371850"/>
          <p14:tracePt t="5217" x="3435350" y="3365500"/>
          <p14:tracePt t="5217" x="3441700" y="3352800"/>
          <p14:tracePt t="5233" x="3448050" y="3346450"/>
          <p14:tracePt t="5250" x="3454400" y="3340100"/>
          <p14:tracePt t="5268" x="3454400" y="3346450"/>
          <p14:tracePt t="5283" x="3454400" y="3352800"/>
          <p14:tracePt t="5284" x="3454400" y="3365500"/>
          <p14:tracePt t="5300" x="3454400" y="3371850"/>
          <p14:tracePt t="5301" x="3448050" y="3397250"/>
          <p14:tracePt t="5317" x="3448050" y="3409950"/>
          <p14:tracePt t="5317" x="3441700" y="3409950"/>
          <p14:tracePt t="5338" x="3435350" y="3416300"/>
          <p14:tracePt t="5350" x="3435350" y="3422650"/>
          <p14:tracePt t="5351" x="3435350" y="3429000"/>
          <p14:tracePt t="5367" x="3435350" y="3435350"/>
          <p14:tracePt t="5368" x="3435350" y="3441700"/>
          <p14:tracePt t="5384" x="3435350" y="3448050"/>
          <p14:tracePt t="5400" x="3441700" y="3454400"/>
          <p14:tracePt t="5401" x="3441700" y="3460750"/>
          <p14:tracePt t="5417" x="3448050" y="3460750"/>
          <p14:tracePt t="5433" x="3448050" y="3467100"/>
          <p14:tracePt t="5450" x="3448050" y="3473450"/>
          <p14:tracePt t="5467" x="3441700" y="3473450"/>
          <p14:tracePt t="5483" x="3441700" y="3479800"/>
          <p14:tracePt t="5500" x="3441700" y="3486150"/>
          <p14:tracePt t="5501" x="3448050" y="3486150"/>
          <p14:tracePt t="5517" x="3454400" y="3486150"/>
          <p14:tracePt t="5517" x="3479800" y="3492500"/>
          <p14:tracePt t="5533" x="3492500" y="3492500"/>
          <p14:tracePt t="5534" x="3517900" y="3492500"/>
          <p14:tracePt t="5550" x="3530600" y="3492500"/>
          <p14:tracePt t="5552" x="3556000" y="3492500"/>
          <p14:tracePt t="5567" x="3581400" y="3492500"/>
          <p14:tracePt t="5567" x="3619500" y="3486150"/>
          <p14:tracePt t="5583" x="3638550" y="3486150"/>
          <p14:tracePt t="5584" x="3670300" y="3479800"/>
          <p14:tracePt t="5600" x="3683000" y="3479800"/>
          <p14:tracePt t="5601" x="3708400" y="3473450"/>
          <p14:tracePt t="5617" x="3721100" y="3473450"/>
          <p14:tracePt t="5617" x="3765550" y="3467100"/>
          <p14:tracePt t="5634" x="3778250" y="3467100"/>
          <p14:tracePt t="5635" x="3816350" y="3467100"/>
          <p14:tracePt t="5650" x="3829050" y="3467100"/>
          <p14:tracePt t="5651" x="3848100" y="3460750"/>
          <p14:tracePt t="5667" x="3860800" y="3460750"/>
          <p14:tracePt t="5667" x="3886200" y="3460750"/>
          <p14:tracePt t="5683" x="3892550" y="3460750"/>
          <p14:tracePt t="5684" x="3905250" y="3460750"/>
          <p14:tracePt t="5719" x="3911600" y="3460750"/>
          <p14:tracePt t="5731" x="3917950" y="3460750"/>
          <p14:tracePt t="5754" x="3917950" y="3467100"/>
          <p14:tracePt t="5809" x="3924300" y="3467100"/>
          <p14:tracePt t="5854" x="3930650" y="3460750"/>
          <p14:tracePt t="5864" x="3937000" y="3460750"/>
          <p14:tracePt t="5869" x="3937000" y="3454400"/>
          <p14:tracePt t="5884" x="3943350" y="3454400"/>
          <p14:tracePt t="5900" x="3949700" y="3448050"/>
          <p14:tracePt t="5901" x="3956050" y="3448050"/>
          <p14:tracePt t="5917" x="3956050" y="3441700"/>
          <p14:tracePt t="5917" x="3962400" y="3441700"/>
          <p14:tracePt t="5934" x="3968750" y="3435350"/>
          <p14:tracePt t="5950" x="3962400" y="3435350"/>
          <p14:tracePt t="5967" x="3956050" y="3435350"/>
          <p14:tracePt t="5967" x="3956050" y="3441700"/>
          <p14:tracePt t="5968" x="3949700" y="3441700"/>
          <p14:tracePt t="5984" x="3943350" y="3441700"/>
          <p14:tracePt t="5985" x="3937000" y="3441700"/>
          <p14:tracePt t="6000" x="3930650" y="3448050"/>
          <p14:tracePt t="6017" x="3924300" y="3448050"/>
          <p14:tracePt t="6034" x="3924300" y="3441700"/>
          <p14:tracePt t="6050" x="3924300" y="3435350"/>
          <p14:tracePt t="6051" x="3930650" y="3435350"/>
          <p14:tracePt t="6067" x="3930650" y="3429000"/>
          <p14:tracePt t="6067" x="3937000" y="3422650"/>
          <p14:tracePt t="6083" x="3943350" y="3422650"/>
          <p14:tracePt t="6084" x="3943350" y="3416300"/>
          <p14:tracePt t="6100" x="3949700" y="3409950"/>
          <p14:tracePt t="6117" x="3949700" y="3403600"/>
          <p14:tracePt t="6135" x="3943350" y="3403600"/>
          <p14:tracePt t="6150" x="3937000" y="3403600"/>
          <p14:tracePt t="6151" x="3930650" y="3403600"/>
          <p14:tracePt t="6167" x="3924300" y="3403600"/>
          <p14:tracePt t="6167" x="3917950" y="3403600"/>
          <p14:tracePt t="6184" x="3911600" y="3403600"/>
          <p14:tracePt t="6185" x="3905250" y="3403600"/>
          <p14:tracePt t="6200" x="3898900" y="3403600"/>
          <p14:tracePt t="6217" x="3898900" y="3397250"/>
          <p14:tracePt t="6217" x="3892550" y="3397250"/>
          <p14:tracePt t="6238" x="3892550" y="3390900"/>
          <p14:tracePt t="6256" x="3898900" y="3390900"/>
          <p14:tracePt t="6268" x="3898900" y="3384550"/>
          <p14:tracePt t="6285" x="3905250" y="3384550"/>
          <p14:tracePt t="6300" x="3905250" y="3378200"/>
          <p14:tracePt t="6317" x="3905250" y="3371850"/>
          <p14:tracePt t="6333" x="3911600" y="3371850"/>
          <p14:tracePt t="6350" x="3911600" y="3365500"/>
          <p14:tracePt t="6443" x="3905250" y="3365500"/>
          <p14:tracePt t="6457" x="3898900" y="3365500"/>
          <p14:tracePt t="6459" x="3886200" y="3365500"/>
          <p14:tracePt t="6467" x="3879850" y="3365500"/>
          <p14:tracePt t="6483" x="3867150" y="3365500"/>
          <p14:tracePt t="6484" x="3841750" y="3365500"/>
          <p14:tracePt t="6500" x="3822700" y="3365500"/>
          <p14:tracePt t="6501" x="3797300" y="3365500"/>
          <p14:tracePt t="6517" x="3790950" y="3365500"/>
          <p14:tracePt t="6517" x="3759200" y="3365500"/>
          <p14:tracePt t="6534" x="3752850" y="3365500"/>
          <p14:tracePt t="6535" x="3727450" y="3365500"/>
          <p14:tracePt t="6550" x="3714750" y="3365500"/>
          <p14:tracePt t="6551" x="3702050" y="3365500"/>
          <p14:tracePt t="6567" x="3689350" y="3365500"/>
          <p14:tracePt t="6568" x="3670300" y="3365500"/>
          <p14:tracePt t="6583" x="3663950" y="3365500"/>
          <p14:tracePt t="6584" x="3644900" y="3365500"/>
          <p14:tracePt t="6600" x="3632200" y="3365500"/>
          <p14:tracePt t="6617" x="3613150" y="3365500"/>
          <p14:tracePt t="6618" x="3587750" y="3365500"/>
          <p14:tracePt t="6634" x="3581400" y="3365500"/>
          <p14:tracePt t="6635" x="3556000" y="3371850"/>
          <p14:tracePt t="6650" x="3549650" y="3371850"/>
          <p14:tracePt t="6651" x="3536950" y="3371850"/>
          <p14:tracePt t="6667" x="3524250" y="3371850"/>
          <p14:tracePt t="6667" x="3511550" y="3378200"/>
          <p14:tracePt t="6683" x="3505200" y="3378200"/>
          <p14:tracePt t="6684" x="3492500" y="3378200"/>
          <p14:tracePt t="6700" x="3486150" y="3378200"/>
          <p14:tracePt t="6701" x="3467100" y="3384550"/>
          <p14:tracePt t="6717" x="3460750" y="3384550"/>
          <p14:tracePt t="6717" x="3454400" y="3384550"/>
          <p14:tracePt t="6733" x="3454400" y="3390900"/>
          <p14:tracePt t="6751" x="3448050" y="3390900"/>
          <p14:tracePt t="6767" x="3441700" y="3390900"/>
          <p14:tracePt t="6767" x="3429000" y="3397250"/>
          <p14:tracePt t="6784" x="3422650" y="3397250"/>
          <p14:tracePt t="6785" x="3416300" y="3397250"/>
          <p14:tracePt t="6800" x="3409950" y="3397250"/>
          <p14:tracePt t="6801" x="3403600" y="3397250"/>
          <p14:tracePt t="6817" x="3397250" y="3397250"/>
          <p14:tracePt t="6833" x="3390900" y="3397250"/>
          <p14:tracePt t="6850" x="3384550" y="3397250"/>
          <p14:tracePt t="6867" x="3371850" y="3403600"/>
          <p14:tracePt t="6867" x="3365500" y="3403600"/>
          <p14:tracePt t="6889" x="3365500" y="3409950"/>
          <p14:tracePt t="6900" x="3371850" y="3409950"/>
          <p14:tracePt t="6917" x="3384550" y="3409950"/>
          <p14:tracePt t="6917" x="3403600" y="3403600"/>
          <p14:tracePt t="6933" x="3422650" y="3403600"/>
          <p14:tracePt t="6934" x="3460750" y="3403600"/>
          <p14:tracePt t="6950" x="3473450" y="3397250"/>
          <p14:tracePt t="6951" x="3505200" y="3397250"/>
          <p14:tracePt t="6952" x="3517900" y="3397250"/>
          <p14:tracePt t="6967" x="3524250" y="3390900"/>
          <p14:tracePt t="6967" x="3549650" y="3390900"/>
          <p14:tracePt t="6983" x="3556000" y="3390900"/>
          <p14:tracePt t="6984" x="3575050" y="3384550"/>
          <p14:tracePt t="7000" x="3581400" y="3384550"/>
          <p14:tracePt t="7001" x="3594100" y="3384550"/>
          <p14:tracePt t="7017" x="3600450" y="3384550"/>
          <p14:tracePt t="7033" x="3619500" y="3384550"/>
          <p14:tracePt t="7034" x="3644900" y="3390900"/>
          <p14:tracePt t="7050" x="3657600" y="3390900"/>
          <p14:tracePt t="7051" x="3683000" y="3397250"/>
          <p14:tracePt t="7067" x="3695700" y="3397250"/>
          <p14:tracePt t="7067" x="3727450" y="3397250"/>
          <p14:tracePt t="7084" x="3740150" y="3397250"/>
          <p14:tracePt t="7085" x="3784600" y="3397250"/>
          <p14:tracePt t="7100" x="3797300" y="3397250"/>
          <p14:tracePt t="7101" x="3822700" y="3390900"/>
          <p14:tracePt t="7117" x="3835400" y="3390900"/>
          <p14:tracePt t="7117" x="3860800" y="3390900"/>
          <p14:tracePt t="7133" x="3867150" y="3384550"/>
          <p14:tracePt t="7134" x="3873500" y="3384550"/>
          <p14:tracePt t="7150" x="3879850" y="3384550"/>
          <p14:tracePt t="7167" x="3886200" y="3384550"/>
          <p14:tracePt t="7183" x="3892550" y="3384550"/>
          <p14:tracePt t="7184" x="3917950" y="3390900"/>
          <p14:tracePt t="7200" x="3924300" y="3397250"/>
          <p14:tracePt t="7201" x="3956050" y="3397250"/>
          <p14:tracePt t="7217" x="3968750" y="3397250"/>
          <p14:tracePt t="7218" x="3981450" y="3403600"/>
          <p14:tracePt t="7233" x="3994150" y="3403600"/>
          <p14:tracePt t="7235" x="4006850" y="3397250"/>
          <p14:tracePt t="7250" x="4013200" y="3397250"/>
          <p14:tracePt t="7251" x="4025900" y="3397250"/>
          <p14:tracePt t="7267" x="4032250" y="3397250"/>
          <p14:tracePt t="7267" x="4032250" y="3390900"/>
          <p14:tracePt t="7283" x="4038600" y="3390900"/>
          <p14:tracePt t="7300" x="4044950" y="3384550"/>
          <p14:tracePt t="7301" x="4051300" y="3384550"/>
          <p14:tracePt t="7317" x="4044950" y="3384550"/>
          <p14:tracePt t="7333" x="4038600" y="3384550"/>
          <p14:tracePt t="7334" x="4019550" y="3384550"/>
          <p14:tracePt t="7350" x="4006850" y="3384550"/>
          <p14:tracePt t="7352" x="3968750" y="3384550"/>
          <p14:tracePt t="7367" x="3943350" y="3384550"/>
          <p14:tracePt t="7367" x="3911600" y="3390900"/>
          <p14:tracePt t="7383" x="3898900" y="3390900"/>
          <p14:tracePt t="7384" x="3873500" y="3390900"/>
          <p14:tracePt t="7400" x="3860800" y="3390900"/>
          <p14:tracePt t="7401" x="3835400" y="3390900"/>
          <p14:tracePt t="7417" x="3822700" y="3390900"/>
          <p14:tracePt t="7418" x="3790950" y="3390900"/>
          <p14:tracePt t="7433" x="3778250" y="3390900"/>
          <p14:tracePt t="7434" x="3759200" y="3390900"/>
          <p14:tracePt t="7450" x="3746500" y="3390900"/>
          <p14:tracePt t="7451" x="3714750" y="3390900"/>
          <p14:tracePt t="7467" x="3702050" y="3390900"/>
          <p14:tracePt t="7467" x="3683000" y="3390900"/>
          <p14:tracePt t="7483" x="3670300" y="3390900"/>
          <p14:tracePt t="7484" x="3651250" y="3390900"/>
          <p14:tracePt t="7500" x="3638550" y="3390900"/>
          <p14:tracePt t="7501" x="3613150" y="3390900"/>
          <p14:tracePt t="7517" x="3606800" y="3390900"/>
          <p14:tracePt t="7517" x="3587750" y="3390900"/>
          <p14:tracePt t="7534" x="3575050" y="3390900"/>
          <p14:tracePt t="7534" x="3549650" y="3397250"/>
          <p14:tracePt t="7550" x="3536950" y="3397250"/>
          <p14:tracePt t="7552" x="3517900" y="3397250"/>
          <p14:tracePt t="7567" x="3511550" y="3403600"/>
          <p14:tracePt t="7567" x="3492500" y="3403600"/>
          <p14:tracePt t="7583" x="3486150" y="3403600"/>
          <p14:tracePt t="7584" x="3467100" y="3403600"/>
          <p14:tracePt t="7600" x="3460750" y="3403600"/>
          <p14:tracePt t="7601" x="3454400" y="3397250"/>
          <p14:tracePt t="7617" x="3448050" y="3397250"/>
          <p14:tracePt t="7633" x="3441700" y="3397250"/>
          <p14:tracePt t="7677" x="3448050" y="3397250"/>
          <p14:tracePt t="7684" x="3454400" y="3397250"/>
          <p14:tracePt t="7690" x="3460750" y="3397250"/>
          <p14:tracePt t="7700" x="3473450" y="3403600"/>
          <p14:tracePt t="7701" x="3486150" y="3403600"/>
          <p14:tracePt t="7717" x="3498850" y="3403600"/>
          <p14:tracePt t="7717" x="3524250" y="3403600"/>
          <p14:tracePt t="7733" x="3536950" y="3403600"/>
          <p14:tracePt t="7734" x="3562350" y="3403600"/>
          <p14:tracePt t="7750" x="3575050" y="3403600"/>
          <p14:tracePt t="7751" x="3625850" y="3403600"/>
          <p14:tracePt t="7767" x="3644900" y="3403600"/>
          <p14:tracePt t="7783" x="3689350" y="3403600"/>
          <p14:tracePt t="7784" x="3733800" y="3403600"/>
          <p14:tracePt t="7800" x="3752850" y="3403600"/>
          <p14:tracePt t="7801" x="3784600" y="3397250"/>
          <p14:tracePt t="7817" x="3803650" y="3397250"/>
          <p14:tracePt t="7817" x="3841750" y="3397250"/>
          <p14:tracePt t="7834" x="3860800" y="3390900"/>
          <p14:tracePt t="7834" x="3917950" y="3390900"/>
          <p14:tracePt t="7850" x="3937000" y="3390900"/>
          <p14:tracePt t="7851" x="3962400" y="3384550"/>
          <p14:tracePt t="7852" x="3968750" y="3384550"/>
          <p14:tracePt t="7873" x="3975100" y="3384550"/>
          <p14:tracePt t="7897" x="3968750" y="3384550"/>
          <p14:tracePt t="7903" x="3962400" y="3384550"/>
          <p14:tracePt t="7917" x="3949700" y="3390900"/>
          <p14:tracePt t="7933" x="3924300" y="3390900"/>
          <p14:tracePt t="7934" x="3886200" y="3397250"/>
          <p14:tracePt t="7950" x="3873500" y="3397250"/>
          <p14:tracePt t="7951" x="3848100" y="3403600"/>
          <p14:tracePt t="7966" x="3835400" y="3403600"/>
          <p14:tracePt t="7967" x="3810000" y="3403600"/>
          <p14:tracePt t="7984" x="3797300" y="3403600"/>
          <p14:tracePt t="7984" x="3771900" y="3403600"/>
          <p14:tracePt t="8000" x="3759200" y="3403600"/>
          <p14:tracePt t="8001" x="3740150" y="3397250"/>
          <p14:tracePt t="8016" x="3733800" y="3397250"/>
          <p14:tracePt t="8017" x="3702050" y="3397250"/>
          <p14:tracePt t="8033" x="3689350" y="3397250"/>
          <p14:tracePt t="8034" x="3657600" y="3397250"/>
          <p14:tracePt t="8050" x="3644900" y="3397250"/>
          <p14:tracePt t="8051" x="3613150" y="3397250"/>
          <p14:tracePt t="8067" x="3600450" y="3397250"/>
          <p14:tracePt t="8067" x="3568700" y="3403600"/>
          <p14:tracePt t="8068" x="3556000" y="3403600"/>
          <p14:tracePt t="8083" x="3543300" y="3403600"/>
          <p14:tracePt t="8084" x="3524250" y="3409950"/>
          <p14:tracePt t="8100" x="3511550" y="3416300"/>
          <p14:tracePt t="8101" x="3492500" y="3422650"/>
          <p14:tracePt t="8117" x="3486150" y="3422650"/>
          <p14:tracePt t="8147" x="3492500" y="3422650"/>
          <p14:tracePt t="8152" x="3498850" y="3422650"/>
          <p14:tracePt t="8167" x="3511550" y="3422650"/>
          <p14:tracePt t="8167" x="3536950" y="3416300"/>
          <p14:tracePt t="8183" x="3556000" y="3416300"/>
          <p14:tracePt t="8184" x="3594100" y="3409950"/>
          <p14:tracePt t="8200" x="3613150" y="3403600"/>
          <p14:tracePt t="8201" x="3676650" y="3397250"/>
          <p14:tracePt t="8217" x="3695700" y="3397250"/>
          <p14:tracePt t="8217" x="3727450" y="3390900"/>
          <p14:tracePt t="8233" x="3740150" y="3390900"/>
          <p14:tracePt t="8234" x="3765550" y="3390900"/>
          <p14:tracePt t="8250" x="3778250" y="3390900"/>
          <p14:tracePt t="8251" x="3797300" y="3390900"/>
          <p14:tracePt t="8267" x="3810000" y="3397250"/>
          <p14:tracePt t="8267" x="3822700" y="3397250"/>
          <p14:tracePt t="8283" x="3829050" y="3397250"/>
          <p14:tracePt t="8284" x="3841750" y="3403600"/>
          <p14:tracePt t="8300" x="3848100" y="3403600"/>
          <p14:tracePt t="8301" x="3854450" y="3403600"/>
          <p14:tracePt t="8317" x="3860800" y="3403600"/>
          <p14:tracePt t="8333" x="3867150" y="3403600"/>
          <p14:tracePt t="8350" x="3873500" y="3397250"/>
          <p14:tracePt t="8371" x="3873500" y="3390900"/>
          <p14:tracePt t="8401" x="3867150" y="3390900"/>
          <p14:tracePt t="8417" x="3860800" y="3390900"/>
          <p14:tracePt t="8426" x="3854450" y="3390900"/>
          <p14:tracePt t="8434" x="3848100" y="3390900"/>
          <p14:tracePt t="8450" x="3841750" y="3390900"/>
          <p14:tracePt t="8467" x="3835400" y="3390900"/>
          <p14:tracePt t="8467" x="3829050" y="3390900"/>
          <p14:tracePt t="8483" x="3822700" y="3390900"/>
          <p14:tracePt t="8500" x="3816350" y="3390900"/>
          <p14:tracePt t="8554" x="3822700" y="3390900"/>
          <p14:tracePt t="8569" x="3829050" y="3390900"/>
          <p14:tracePt t="8584" x="3835400" y="3390900"/>
          <p14:tracePt t="8599" x="3841750" y="3390900"/>
          <p14:tracePt t="8614" x="3848100" y="3390900"/>
          <p14:tracePt t="8643" x="3854450" y="3390900"/>
          <p14:tracePt t="8696" x="3860800" y="3390900"/>
          <p14:tracePt t="8734" x="3867150" y="3390900"/>
          <p14:tracePt t="8748" x="3860800" y="3390900"/>
          <p14:tracePt t="8763" x="3854450" y="3390900"/>
          <p14:tracePt t="8767" x="3848100" y="3390900"/>
          <p14:tracePt t="8783" x="3841750" y="3390900"/>
          <p14:tracePt t="8784" x="3829050" y="3390900"/>
          <p14:tracePt t="8800" x="3816350" y="3390900"/>
          <p14:tracePt t="8801" x="3797300" y="3390900"/>
          <p14:tracePt t="8817" x="3790950" y="3390900"/>
          <p14:tracePt t="8817" x="3765550" y="3390900"/>
          <p14:tracePt t="8818" x="3752850" y="3390900"/>
          <p14:tracePt t="8833" x="3733800" y="3390900"/>
          <p14:tracePt t="8834" x="3708400" y="3397250"/>
          <p14:tracePt t="8850" x="3695700" y="3397250"/>
          <p14:tracePt t="8851" x="3663950" y="3397250"/>
          <p14:tracePt t="8867" x="3651250" y="3397250"/>
          <p14:tracePt t="8867" x="3632200" y="3403600"/>
          <p14:tracePt t="8884" x="3619500" y="3403600"/>
          <p14:tracePt t="8884" x="3587750" y="3403600"/>
          <p14:tracePt t="8900" x="3581400" y="3403600"/>
          <p14:tracePt t="8901" x="3575050" y="3403600"/>
          <p14:tracePt t="8917" x="3568700" y="3403600"/>
          <p14:tracePt t="8933" x="3549650" y="3403600"/>
          <p14:tracePt t="8934" x="3524250" y="3403600"/>
          <p14:tracePt t="8950" x="3511550" y="3403600"/>
          <p14:tracePt t="8951" x="3492500" y="3409950"/>
          <p14:tracePt t="8966" x="3479800" y="3409950"/>
          <p14:tracePt t="8967" x="3460750" y="3422650"/>
          <p14:tracePt t="8968" x="3454400" y="3429000"/>
          <p14:tracePt t="8983" x="3448050" y="3429000"/>
          <p14:tracePt t="8984" x="3435350" y="3441700"/>
          <p14:tracePt t="9000" x="3435350" y="3448050"/>
          <p14:tracePt t="9001" x="3441700" y="3448050"/>
          <p14:tracePt t="9017" x="3448050" y="3448050"/>
          <p14:tracePt t="9017" x="3460750" y="3454400"/>
          <p14:tracePt t="9033" x="3473450" y="3454400"/>
          <p14:tracePt t="9034" x="3524250" y="3441700"/>
          <p14:tracePt t="9050" x="3556000" y="3435350"/>
          <p14:tracePt t="9051" x="3600450" y="3429000"/>
          <p14:tracePt t="9052" x="3613150" y="3422650"/>
          <p14:tracePt t="9067" x="3638550" y="3416300"/>
          <p14:tracePt t="9083" x="3676650" y="3403600"/>
          <p14:tracePt t="9084" x="3727450" y="3397250"/>
          <p14:tracePt t="9100" x="3733800" y="3397250"/>
          <p14:tracePt t="9101" x="3765550" y="3397250"/>
          <p14:tracePt t="9117" x="3771900" y="3390900"/>
          <p14:tracePt t="9117" x="3784600" y="3390900"/>
          <p14:tracePt t="9133" x="3790950" y="3390900"/>
          <p14:tracePt t="9134" x="3803650" y="3390900"/>
          <p14:tracePt t="9151" x="3810000" y="3390900"/>
          <p14:tracePt t="9152" x="3829050" y="3403600"/>
          <p14:tracePt t="9167" x="3835400" y="3403600"/>
          <p14:tracePt t="9167" x="3848100" y="3409950"/>
          <p14:tracePt t="9183" x="3854450" y="3409950"/>
          <p14:tracePt t="9200" x="3867150" y="3409950"/>
          <p14:tracePt t="9201" x="3886200" y="3409950"/>
          <p14:tracePt t="9217" x="3892550" y="3409950"/>
          <p14:tracePt t="9217" x="3905250" y="3409950"/>
          <p14:tracePt t="9233" x="3911600" y="3409950"/>
          <p14:tracePt t="9250" x="3917950" y="3409950"/>
          <p14:tracePt t="9267" x="3917950" y="3403600"/>
          <p14:tracePt t="9283" x="3905250" y="3403600"/>
          <p14:tracePt t="9284" x="3898900" y="3403600"/>
          <p14:tracePt t="9300" x="3879850" y="3403600"/>
          <p14:tracePt t="9301" x="3841750" y="3403600"/>
          <p14:tracePt t="9317" x="3829050" y="3403600"/>
          <p14:tracePt t="9317" x="3797300" y="3403600"/>
          <p14:tracePt t="9334" x="3778250" y="3403600"/>
          <p14:tracePt t="9335" x="3727450" y="3409950"/>
          <p14:tracePt t="9350" x="3708400" y="3409950"/>
          <p14:tracePt t="9351" x="3676650" y="3409950"/>
          <p14:tracePt t="9367" x="3663950" y="3409950"/>
          <p14:tracePt t="9367" x="3644900" y="3409950"/>
          <p14:tracePt t="9383" x="3632200" y="3409950"/>
          <p14:tracePt t="9384" x="3613150" y="3409950"/>
          <p14:tracePt t="9400" x="3606800" y="3409950"/>
          <p14:tracePt t="9401" x="3594100" y="3409950"/>
          <p14:tracePt t="9417" x="3587750" y="3409950"/>
          <p14:tracePt t="9417" x="3581400" y="3403600"/>
          <p14:tracePt t="9433" x="3575050" y="3403600"/>
          <p14:tracePt t="9450" x="3568700" y="3403600"/>
          <p14:tracePt t="9451" x="3562350" y="3403600"/>
          <p14:tracePt t="9467" x="3556000" y="3403600"/>
          <p14:tracePt t="9484" x="3562350" y="3403600"/>
          <p14:tracePt t="9500" x="3568700" y="3403600"/>
          <p14:tracePt t="9501" x="3606800" y="3409950"/>
          <p14:tracePt t="9517" x="3638550" y="3409950"/>
          <p14:tracePt t="9517" x="3676650" y="3409950"/>
          <p14:tracePt t="9533" x="3695700" y="3409950"/>
          <p14:tracePt t="9534" x="3733800" y="3409950"/>
          <p14:tracePt t="9535" x="3759200" y="3403600"/>
          <p14:tracePt t="9550" x="3784600" y="3403600"/>
          <p14:tracePt t="9551" x="3829050" y="3397250"/>
          <p14:tracePt t="9567" x="3848100" y="3397250"/>
          <p14:tracePt t="9567" x="3873500" y="3397250"/>
          <p14:tracePt t="9583" x="3879850" y="3397250"/>
          <p14:tracePt t="9584" x="3905250" y="3390900"/>
          <p14:tracePt t="9609" x="3911600" y="3390900"/>
          <p14:tracePt t="9620" x="3911600" y="3397250"/>
          <p14:tracePt t="9634" x="3905250" y="3397250"/>
          <p14:tracePt t="9650" x="3898900" y="3403600"/>
          <p14:tracePt t="9651" x="3892550" y="3409950"/>
          <p14:tracePt t="9667" x="3886200" y="3409950"/>
          <p14:tracePt t="9667" x="3886200" y="3416300"/>
          <p14:tracePt t="9683" x="3892550" y="3416300"/>
          <p14:tracePt t="9700" x="3898900" y="3416300"/>
          <p14:tracePt t="9701" x="3911600" y="3409950"/>
          <p14:tracePt t="9717" x="3917950" y="3409950"/>
          <p14:tracePt t="9733" x="3924300" y="3409950"/>
          <p14:tracePt t="9734" x="3930650" y="3403600"/>
          <p14:tracePt t="9750" x="3937000" y="3397250"/>
          <p14:tracePt t="9779" x="3930650" y="3397250"/>
          <p14:tracePt t="9795" x="3937000" y="3397250"/>
          <p14:tracePt t="9808" x="3943350" y="3403600"/>
          <p14:tracePt t="9817" x="3949700" y="3403600"/>
          <p14:tracePt t="9817" x="3956050" y="3403600"/>
          <p14:tracePt t="9833" x="3962400" y="3403600"/>
          <p14:tracePt t="9834" x="3968750" y="3403600"/>
          <p14:tracePt t="9850" x="3975100" y="3403600"/>
          <p14:tracePt t="9851" x="3981450" y="3403600"/>
          <p14:tracePt t="9867" x="3987800" y="3403600"/>
          <p14:tracePt t="9867" x="4000500" y="3403600"/>
          <p14:tracePt t="9883" x="4006850" y="3403600"/>
          <p14:tracePt t="9884" x="4013200" y="3403600"/>
          <p14:tracePt t="9900" x="4019550" y="3403600"/>
          <p14:tracePt t="9917" x="4025900" y="3403600"/>
          <p14:tracePt t="9917" x="4032250" y="3403600"/>
          <p14:tracePt t="9942" x="4025900" y="3403600"/>
          <p14:tracePt t="9960" x="4019550" y="3403600"/>
          <p14:tracePt t="9975" x="4013200" y="3403600"/>
          <p14:tracePt t="10021" x="4019550" y="3403600"/>
          <p14:tracePt t="10027" x="4025900" y="3403600"/>
          <p14:tracePt t="10033" x="4032250" y="3403600"/>
          <p14:tracePt t="10050" x="4038600" y="3403600"/>
          <p14:tracePt t="10052" x="4064000" y="3403600"/>
          <p14:tracePt t="10066" x="4070350" y="3403600"/>
          <p14:tracePt t="10067" x="4095750" y="3403600"/>
          <p14:tracePt t="10083" x="4108450" y="3403600"/>
          <p14:tracePt t="10084" x="4133850" y="3403600"/>
          <p14:tracePt t="10100" x="4140200" y="3403600"/>
          <p14:tracePt t="10101" x="4152900" y="3403600"/>
          <p14:tracePt t="10117" x="4165600" y="3403600"/>
          <p14:tracePt t="10117" x="4216400" y="3403600"/>
          <p14:tracePt t="10133" x="4241800" y="3409950"/>
          <p14:tracePt t="10134" x="4279900" y="3409950"/>
          <p14:tracePt t="10150" x="4298950" y="3409950"/>
          <p14:tracePt t="10151" x="4362450" y="3416300"/>
          <p14:tracePt t="10167" x="4381500" y="3416300"/>
          <p14:tracePt t="10167" x="4419600" y="3416300"/>
          <p14:tracePt t="10183" x="4432300" y="3416300"/>
          <p14:tracePt t="10184" x="4451350" y="3416300"/>
          <p14:tracePt t="10200" x="4470400" y="3416300"/>
          <p14:tracePt t="10201" x="4508500" y="3409950"/>
          <p14:tracePt t="10217" x="4514850" y="3409950"/>
          <p14:tracePt t="10217" x="4533900" y="3403600"/>
          <p14:tracePt t="10234" x="4540250" y="3403600"/>
          <p14:tracePt t="10235" x="4546600" y="3403600"/>
          <p14:tracePt t="10250" x="4552950" y="3403600"/>
          <p14:tracePt t="10267" x="4546600" y="3403600"/>
          <p14:tracePt t="10267" x="4527550" y="3409950"/>
          <p14:tracePt t="10283" x="4514850" y="3409950"/>
          <p14:tracePt t="10284" x="4489450" y="3409950"/>
          <p14:tracePt t="10284" x="4476750" y="3409950"/>
          <p14:tracePt t="10300" x="4457700" y="3416300"/>
          <p14:tracePt t="10301" x="4419600" y="3422650"/>
          <p14:tracePt t="10317" x="4406900" y="3422650"/>
          <p14:tracePt t="10318" x="4368800" y="3429000"/>
          <p14:tracePt t="10333" x="4356100" y="3429000"/>
          <p14:tracePt t="10334" x="4311650" y="3435350"/>
          <p14:tracePt t="10350" x="4305300" y="3435350"/>
          <p14:tracePt t="10351" x="4273550" y="3441700"/>
          <p14:tracePt t="10367" x="4267200" y="3441700"/>
          <p14:tracePt t="10367" x="4260850" y="3441700"/>
          <p14:tracePt t="10383" x="4254500" y="3441700"/>
          <p14:tracePt t="10384" x="4210050" y="3441700"/>
          <p14:tracePt t="10400" x="4191000" y="3441700"/>
          <p14:tracePt t="10401" x="4152900" y="3441700"/>
          <p14:tracePt t="10417" x="4140200" y="3441700"/>
          <p14:tracePt t="10417" x="4095750" y="3441700"/>
          <p14:tracePt t="10433" x="4070350" y="3441700"/>
          <p14:tracePt t="10434" x="4019550" y="3441700"/>
          <p14:tracePt t="10450" x="3987800" y="3441700"/>
          <p14:tracePt t="10451" x="3905250" y="3448050"/>
          <p14:tracePt t="10467" x="3879850" y="3454400"/>
          <p14:tracePt t="10467" x="3829050" y="3467100"/>
          <p14:tracePt t="10483" x="3810000" y="3467100"/>
          <p14:tracePt t="10500" x="3759200" y="3467100"/>
          <p14:tracePt t="10501" x="3721100" y="3473450"/>
          <p14:tracePt t="10517" x="3708400" y="3473450"/>
          <p14:tracePt t="10517" x="3689350" y="3473450"/>
          <p14:tracePt t="10534" x="3683000" y="3467100"/>
          <p14:tracePt t="10534" x="3663950" y="3460750"/>
          <p14:tracePt t="10550" x="3657600" y="3454400"/>
          <p14:tracePt t="10551" x="3651250" y="3454400"/>
          <p14:tracePt t="10566" x="3644900" y="3454400"/>
          <p14:tracePt t="10567" x="3638550" y="3448050"/>
          <p14:tracePt t="10583" x="3625850" y="3448050"/>
          <p14:tracePt t="10584" x="3619500" y="3441700"/>
          <p14:tracePt t="10600" x="3613150" y="3441700"/>
          <p14:tracePt t="10617" x="3600450" y="3441700"/>
          <p14:tracePt t="10617" x="3581400" y="3441700"/>
          <p14:tracePt t="10633" x="3575050" y="3441700"/>
          <p14:tracePt t="10634" x="3562350" y="3441700"/>
          <p14:tracePt t="10650" x="3556000" y="3441700"/>
          <p14:tracePt t="10651" x="3543300" y="3441700"/>
          <p14:tracePt t="10667" x="3536950" y="3448050"/>
          <p14:tracePt t="10667" x="3524250" y="3448050"/>
          <p14:tracePt t="10683" x="3517900" y="3448050"/>
          <p14:tracePt t="10684" x="3498850" y="3454400"/>
          <p14:tracePt t="10702" x="3492500" y="3454400"/>
          <p14:tracePt t="10716" x="3492500" y="3448050"/>
          <p14:tracePt t="10717" x="3486150" y="3448050"/>
          <p14:tracePt t="10733" x="3479800" y="3441700"/>
          <p14:tracePt t="10750" x="3473450" y="3441700"/>
          <p14:tracePt t="10751" x="3467100" y="3435350"/>
          <p14:tracePt t="10767" x="3460750" y="3435350"/>
          <p14:tracePt t="10767" x="3448050" y="3429000"/>
          <p14:tracePt t="10783" x="3441700" y="3429000"/>
          <p14:tracePt t="10784" x="3422650" y="3429000"/>
          <p14:tracePt t="10800" x="3416300" y="3429000"/>
          <p14:tracePt t="10802" x="3397250" y="3435350"/>
          <p14:tracePt t="10817" x="3390900" y="3441700"/>
          <p14:tracePt t="10817" x="3378200" y="3441700"/>
          <p14:tracePt t="10833" x="3371850" y="3448050"/>
          <p14:tracePt t="10834" x="3359150" y="3454400"/>
          <p14:tracePt t="10850" x="3359150" y="3460750"/>
          <p14:tracePt t="10866" x="3352800" y="3460750"/>
          <p14:tracePt t="10867" x="3346450" y="3467100"/>
          <p14:tracePt t="10890" x="3340100" y="3467100"/>
          <p14:tracePt t="10900" x="3340100" y="3473450"/>
          <p14:tracePt t="10917" x="3333750" y="3473450"/>
          <p14:tracePt t="10917" x="3333750" y="3479800"/>
          <p14:tracePt t="10933" x="3327400" y="3479800"/>
          <p14:tracePt t="10934" x="3314700" y="3486150"/>
          <p14:tracePt t="10950" x="3308350" y="3486150"/>
          <p14:tracePt t="10951" x="3295650" y="3492500"/>
          <p14:tracePt t="10967" x="3289300" y="3498850"/>
          <p14:tracePt t="10967" x="3276600" y="3505200"/>
          <p14:tracePt t="10983" x="3270250" y="3505200"/>
          <p14:tracePt t="10984" x="3257550" y="3517900"/>
          <p14:tracePt t="11000" x="3257550" y="3524250"/>
          <p14:tracePt t="11001" x="3244850" y="3530600"/>
          <p14:tracePt t="11016" x="3238500" y="3536950"/>
          <p14:tracePt t="11017" x="3225800" y="3549650"/>
          <p14:tracePt t="11033" x="3219450" y="3549650"/>
          <p14:tracePt t="11034" x="3206750" y="3562350"/>
          <p14:tracePt t="11050" x="3200400" y="3562350"/>
          <p14:tracePt t="11051" x="3187700" y="3575050"/>
          <p14:tracePt t="11067" x="3181350" y="3575050"/>
          <p14:tracePt t="11083" x="3181350" y="3581400"/>
          <p14:tracePt t="11100" x="3175000" y="3587750"/>
          <p14:tracePt t="11117" x="3175000" y="3594100"/>
          <p14:tracePt t="11117" x="3168650" y="3600450"/>
          <p14:tracePt t="11134" x="3162300" y="3606800"/>
          <p14:tracePt t="11134" x="3155950" y="3619500"/>
          <p14:tracePt t="11150" x="3143250" y="3625850"/>
          <p14:tracePt t="11151" x="3117850" y="3644900"/>
          <p14:tracePt t="11167" x="3098800" y="3657600"/>
          <p14:tracePt t="11167" x="3073400" y="3676650"/>
          <p14:tracePt t="11183" x="3054350" y="3683000"/>
          <p14:tracePt t="11184" x="3028950" y="3702050"/>
          <p14:tracePt t="11200" x="3016250" y="3708400"/>
          <p14:tracePt t="11201" x="2971800" y="3752850"/>
          <p14:tracePt t="11217" x="2965450" y="3752850"/>
          <p14:tracePt t="11217" x="2940050" y="3771900"/>
          <p14:tracePt t="11233" x="2927350" y="3784600"/>
          <p14:tracePt t="11234" x="2908300" y="3803650"/>
          <p14:tracePt t="11250" x="2901950" y="3816350"/>
          <p14:tracePt t="11251" x="2889250" y="3829050"/>
          <p14:tracePt t="11267" x="2889250" y="3835400"/>
          <p14:tracePt t="11267" x="2889250" y="3854450"/>
          <p14:tracePt t="11284" x="2882900" y="3860800"/>
          <p14:tracePt t="11284" x="2870200" y="3879850"/>
          <p14:tracePt t="11300" x="2863850" y="3886200"/>
          <p14:tracePt t="11301" x="2832100" y="3898900"/>
          <p14:tracePt t="11317" x="2806700" y="3898900"/>
          <p14:tracePt t="11317" x="2749550" y="3911600"/>
          <p14:tracePt t="11333" x="2711450" y="3917950"/>
          <p14:tracePt t="11334" x="2641600" y="3930650"/>
          <p14:tracePt t="11350" x="2603500" y="3937000"/>
          <p14:tracePt t="11351" x="2482850" y="3949700"/>
          <p14:tracePt t="11367" x="2444750" y="3962400"/>
          <p14:tracePt t="11367" x="2362200" y="3975100"/>
          <p14:tracePt t="11383" x="2317750" y="3987800"/>
          <p14:tracePt t="11384" x="2178050" y="4000500"/>
          <p14:tracePt t="11400" x="2139950" y="4000500"/>
          <p14:tracePt t="11401" x="2070100" y="4000500"/>
          <p14:tracePt t="11417" x="2038350" y="4006850"/>
          <p14:tracePt t="11417" x="1987550" y="4025900"/>
          <p14:tracePt t="11433" x="1968500" y="4032250"/>
          <p14:tracePt t="11434" x="1911350" y="4038600"/>
          <p14:tracePt t="11450" x="1892300" y="4051300"/>
          <p14:tracePt t="11450" x="1866900" y="4070350"/>
          <p14:tracePt t="11466" x="1854200" y="4076700"/>
          <p14:tracePt t="11467" x="1841500" y="4108450"/>
          <p14:tracePt t="11483" x="1841500" y="4114800"/>
          <p14:tracePt t="11484" x="1841500" y="4133850"/>
          <p14:tracePt t="11500" x="1841500" y="4140200"/>
          <p14:tracePt t="11501" x="1835150" y="4152900"/>
          <p14:tracePt t="11517" x="1835150" y="4159250"/>
          <p14:tracePt t="11533" x="1841500" y="4159250"/>
          <p14:tracePt t="11550" x="1841500" y="4165600"/>
          <p14:tracePt t="11567" x="1835150" y="4171950"/>
          <p14:tracePt t="11583" x="1828800" y="4178300"/>
          <p14:tracePt t="11584" x="1822450" y="4178300"/>
          <p14:tracePt t="11600" x="1822450" y="4184650"/>
          <p14:tracePt t="11601" x="1809750" y="4184650"/>
          <p14:tracePt t="11602" x="1803400" y="4184650"/>
          <p14:tracePt t="11616" x="1797050" y="4191000"/>
          <p14:tracePt t="11617" x="1784350" y="4197350"/>
          <p14:tracePt t="11633" x="1784350" y="4203700"/>
          <p14:tracePt t="11635" x="1771650" y="4222750"/>
          <p14:tracePt t="11650" x="1765300" y="4229100"/>
          <p14:tracePt t="11651" x="1758950" y="4254500"/>
          <p14:tracePt t="11667" x="1752600" y="4254500"/>
          <p14:tracePt t="11667" x="1746250" y="4260850"/>
          <p14:tracePt t="11683" x="1746250" y="4267200"/>
          <p14:tracePt t="11684" x="1746250" y="4273550"/>
          <p14:tracePt t="11700" x="1746250" y="4279900"/>
          <p14:tracePt t="11717" x="1752600" y="4279900"/>
          <p14:tracePt t="11717" x="1765300" y="4279900"/>
          <p14:tracePt t="11733" x="1778000" y="4279900"/>
          <p14:tracePt t="11734" x="1797050" y="4279900"/>
          <p14:tracePt t="11750" x="1809750" y="4273550"/>
          <p14:tracePt t="11751" x="1822450" y="4273550"/>
          <p14:tracePt t="11767" x="1828800" y="4273550"/>
          <p14:tracePt t="11767" x="1835150" y="4273550"/>
          <p14:tracePt t="11785" x="1841500" y="4273550"/>
          <p14:tracePt t="11831" x="1841500" y="4267200"/>
          <p14:tracePt t="11836" x="1841500" y="4260850"/>
          <p14:tracePt t="11842" x="1841500" y="4254500"/>
          <p14:tracePt t="11850" x="1841500" y="4241800"/>
          <p14:tracePt t="11867" x="1847850" y="4235450"/>
          <p14:tracePt t="11868" x="1860550" y="4197350"/>
          <p14:tracePt t="11883" x="1866900" y="4184650"/>
          <p14:tracePt t="11884" x="1879600" y="4165600"/>
          <p14:tracePt t="11900" x="1885950" y="4152900"/>
          <p14:tracePt t="11901" x="1898650" y="4127500"/>
          <p14:tracePt t="11916" x="1905000" y="4121150"/>
          <p14:tracePt t="11917" x="1905000" y="4102100"/>
          <p14:tracePt t="11933" x="1911350" y="4095750"/>
          <p14:tracePt t="11934" x="1911350" y="4089400"/>
          <p14:tracePt t="11935" x="1917700" y="4089400"/>
          <p14:tracePt t="11950" x="1911350" y="4089400"/>
          <p14:tracePt t="11951" x="1905000" y="4083050"/>
          <p14:tracePt t="11967" x="1898650" y="4083050"/>
          <p14:tracePt t="11967" x="1892300" y="4083050"/>
          <p14:tracePt t="11983" x="1885950" y="4083050"/>
          <p14:tracePt t="11984" x="1879600" y="4083050"/>
          <p14:tracePt t="12000" x="1866900" y="4083050"/>
          <p14:tracePt t="12001" x="1847850" y="4083050"/>
          <p14:tracePt t="12017" x="1841500" y="4083050"/>
          <p14:tracePt t="12017" x="1835150" y="4083050"/>
          <p14:tracePt t="12034" x="1828800" y="4083050"/>
          <p14:tracePt t="12034" x="1828800" y="4076700"/>
          <p14:tracePt t="12050" x="1828800" y="4070350"/>
          <p14:tracePt t="12051" x="1835150" y="4070350"/>
          <p14:tracePt t="12067" x="1835150" y="4064000"/>
          <p14:tracePt t="12093" x="1835150" y="4070350"/>
          <p14:tracePt t="12100" x="1828800" y="4070350"/>
          <p14:tracePt t="12117" x="1822450" y="4070350"/>
          <p14:tracePt t="12134" x="1809750" y="4076700"/>
          <p14:tracePt t="12134" x="1790700" y="4089400"/>
          <p14:tracePt t="12150" x="1784350" y="4089400"/>
          <p14:tracePt t="12151" x="1778000" y="4095750"/>
          <p14:tracePt t="12175" x="1778000" y="4102100"/>
          <p14:tracePt t="12193" x="1784350" y="4102100"/>
          <p14:tracePt t="12200" x="1790700" y="4102100"/>
          <p14:tracePt t="12217" x="1797050" y="4102100"/>
          <p14:tracePt t="12217" x="1809750" y="4102100"/>
          <p14:tracePt t="12233" x="1816100" y="4102100"/>
          <p14:tracePt t="12234" x="1822450" y="4095750"/>
          <p14:tracePt t="12254" x="1828800" y="4095750"/>
          <p14:tracePt t="12268" x="1828800" y="4089400"/>
          <p14:tracePt t="12284" x="1822450" y="4089400"/>
          <p14:tracePt t="12284" x="1803400" y="4089400"/>
          <p14:tracePt t="12300" x="1790700" y="4089400"/>
          <p14:tracePt t="12301" x="1771650" y="4089400"/>
          <p14:tracePt t="12317" x="1765300" y="4095750"/>
          <p14:tracePt t="12317" x="1746250" y="4095750"/>
          <p14:tracePt t="12334" x="1739900" y="4095750"/>
          <p14:tracePt t="12334" x="1727200" y="4095750"/>
          <p14:tracePt t="12363" x="1720850" y="4095750"/>
          <p14:tracePt t="12374" x="1720850" y="4089400"/>
          <p14:tracePt t="12388" x="1720850" y="4083050"/>
          <p14:tracePt t="12403" x="1720850" y="4076700"/>
          <p14:tracePt t="12417" x="1720850" y="4070350"/>
          <p14:tracePt t="12434" x="1720850" y="4064000"/>
          <p14:tracePt t="12435" x="1720850" y="4057650"/>
          <p14:tracePt t="12450" x="1720850" y="4051300"/>
          <p14:tracePt t="12451" x="1714500" y="4051300"/>
          <p14:tracePt t="12467" x="1714500" y="4044950"/>
          <p14:tracePt t="12467" x="1708150" y="4038600"/>
          <p14:tracePt t="12483" x="1701800" y="4032250"/>
          <p14:tracePt t="12500" x="1695450" y="4032250"/>
          <p14:tracePt t="12501" x="1682750" y="4025900"/>
          <p14:tracePt t="12516" x="1676400" y="4025900"/>
          <p14:tracePt t="12517" x="1670050" y="4025900"/>
          <p14:tracePt t="12533" x="1663700" y="4025900"/>
          <p14:tracePt t="12550" x="1657350" y="4019550"/>
          <p14:tracePt t="12593" x="1657350" y="4013200"/>
          <p14:tracePt t="12597" x="1663700" y="4013200"/>
          <p14:tracePt t="12613" x="1670050" y="4013200"/>
          <p14:tracePt t="12616" x="1670050" y="4006850"/>
          <p14:tracePt t="12633" x="1676400" y="4006850"/>
          <p14:tracePt t="12650" x="1676400" y="4000500"/>
          <p14:tracePt t="12651" x="1682750" y="4000500"/>
          <p14:tracePt t="12666" x="1682750" y="3994150"/>
          <p14:tracePt t="12667" x="1689100" y="3987800"/>
          <p14:tracePt t="12683" x="1695450" y="3987800"/>
          <p14:tracePt t="12684" x="1695450" y="3981450"/>
          <p14:tracePt t="12684" x="1701800" y="3981450"/>
          <p14:tracePt t="12700" x="1701800" y="3975100"/>
          <p14:tracePt t="12701" x="1708150" y="3975100"/>
          <p14:tracePt t="12717" x="1708150" y="3968750"/>
          <p14:tracePt t="12717" x="1714500" y="3968750"/>
          <p14:tracePt t="12733" x="1720850" y="3962400"/>
          <p14:tracePt t="12734" x="1727200" y="3956050"/>
          <p14:tracePt t="12750" x="1733550" y="3956050"/>
          <p14:tracePt t="12752" x="1739900" y="3949700"/>
          <p14:tracePt t="12767" x="1746250" y="3949700"/>
          <p14:tracePt t="12767" x="1752600" y="3943350"/>
          <p14:tracePt t="12783" x="1758950" y="3943350"/>
          <p14:tracePt t="12784" x="1758950" y="3937000"/>
          <p14:tracePt t="12800" x="1765300" y="3937000"/>
          <p14:tracePt t="12801" x="1765300" y="3930650"/>
          <p14:tracePt t="12817" x="1771650" y="3930650"/>
          <p14:tracePt t="12818" x="1778000" y="3924300"/>
          <p14:tracePt t="12833" x="1784350" y="3924300"/>
          <p14:tracePt t="12835" x="1784350" y="3917950"/>
          <p14:tracePt t="12835" x="1790700" y="3917950"/>
          <p14:tracePt t="12850" x="1797050" y="3911600"/>
          <p14:tracePt t="12851" x="1803400" y="3905250"/>
          <p14:tracePt t="12867" x="1809750" y="3898900"/>
          <p14:tracePt t="12883" x="1816100" y="3898900"/>
          <p14:tracePt t="12884" x="1822450" y="3892550"/>
          <p14:tracePt t="12900" x="1828800" y="3886200"/>
          <p14:tracePt t="12916" x="1835150" y="3879850"/>
          <p14:tracePt t="12917" x="1841500" y="3879850"/>
          <p14:tracePt t="12975" x="1847850" y="3879850"/>
          <p14:tracePt t="12985" x="1847850" y="3873500"/>
          <p14:tracePt t="12991" x="1854200" y="3873500"/>
          <p14:tracePt t="13003" x="1860550" y="3873500"/>
          <p14:tracePt t="13016" x="1860550" y="3867150"/>
          <p14:tracePt t="13034" x="1866900" y="3867150"/>
          <p14:tracePt t="13034" x="1873250" y="3860800"/>
          <p14:tracePt t="13050" x="1879600" y="3860800"/>
          <p14:tracePt t="13052" x="1879600" y="3854450"/>
          <p14:tracePt t="13067" x="1885950" y="3854450"/>
          <p14:tracePt t="13084" x="1885950" y="3848100"/>
          <p14:tracePt t="13100" x="1879600" y="3848100"/>
          <p14:tracePt t="13116" x="1879600" y="3841750"/>
          <p14:tracePt t="13133" x="1873250" y="3841750"/>
          <p14:tracePt t="13153" x="1866900" y="3835400"/>
          <p14:tracePt t="13188" x="1866900" y="3829050"/>
          <p14:tracePt t="13197" x="1873250" y="3829050"/>
          <p14:tracePt t="13222" x="1873250" y="3835400"/>
          <p14:tracePt t="13243" x="1873250" y="3841750"/>
          <p14:tracePt t="13257" x="1873250" y="3848100"/>
          <p14:tracePt t="13266" x="1866900" y="3854450"/>
          <p14:tracePt t="13278" x="1860550" y="3854450"/>
          <p14:tracePt t="13283" x="1860550" y="3860800"/>
          <p14:tracePt t="13300" x="1854200" y="3860800"/>
          <p14:tracePt t="13317" x="1847850" y="3860800"/>
          <p14:tracePt t="13317" x="1841500" y="3860800"/>
          <p14:tracePt t="13334" x="1835150" y="3860800"/>
          <p14:tracePt t="13335" x="1828800" y="3860800"/>
          <p14:tracePt t="13350" x="1822450" y="3860800"/>
          <p14:tracePt t="13351" x="1822450" y="3854450"/>
          <p14:tracePt t="13367" x="1816100" y="3854450"/>
          <p14:tracePt t="13367" x="1809750" y="3854450"/>
          <p14:tracePt t="13383" x="1803400" y="3854450"/>
          <p14:tracePt t="13440" x="1803400" y="3860800"/>
          <p14:tracePt t="13468" x="1797050" y="3860800"/>
          <p14:tracePt t="13507" x="1797050" y="3854450"/>
          <p14:tracePt t="13523" x="1797050" y="3848100"/>
          <p14:tracePt t="13530" x="1797050" y="3841750"/>
          <p14:tracePt t="13539" x="1797050" y="3835400"/>
          <p14:tracePt t="13550" x="1803400" y="3835400"/>
          <p14:tracePt t="13566" x="1803400" y="3829050"/>
          <p14:tracePt t="13583" x="1797050" y="3822700"/>
          <p14:tracePt t="13600" x="1790700" y="3816350"/>
          <p14:tracePt t="13601" x="1771650" y="3816350"/>
          <p14:tracePt t="13616" x="1758950" y="3816350"/>
          <p14:tracePt t="13635" x="1752600" y="3816350"/>
          <p14:tracePt t="13650" x="1752600" y="3810000"/>
          <p14:tracePt t="13651" x="1746250" y="3810000"/>
          <p14:tracePt t="13667" x="1746250" y="3803650"/>
          <p14:tracePt t="13667" x="1752600" y="3803650"/>
          <p14:tracePt t="13683" x="1758950" y="3797300"/>
          <p14:tracePt t="13684" x="1790700" y="3778250"/>
          <p14:tracePt t="13700" x="1803400" y="3765550"/>
          <p14:tracePt t="13701" x="1841500" y="3740150"/>
          <p14:tracePt t="13716" x="1860550" y="3727450"/>
          <p14:tracePt t="13717" x="1866900" y="3695700"/>
          <p14:tracePt t="13733" x="1860550" y="3689350"/>
          <p14:tracePt t="13734" x="1866900" y="3670300"/>
          <p14:tracePt t="13750" x="1860550" y="3676650"/>
          <p14:tracePt t="13751" x="1847850" y="3676650"/>
          <p14:tracePt t="13767" x="1835150" y="3676650"/>
          <p14:tracePt t="13767" x="1797050" y="3670300"/>
          <p14:tracePt t="13783" x="1784350" y="3670300"/>
          <p14:tracePt t="13784" x="1752600" y="3657600"/>
          <p14:tracePt t="13800" x="1733550" y="3651250"/>
          <p14:tracePt t="13802" x="1676400" y="3638550"/>
          <p14:tracePt t="13817" x="1657350" y="3632200"/>
          <p14:tracePt t="13817" x="1631950" y="3619500"/>
          <p14:tracePt t="13833" x="1619250" y="3606800"/>
          <p14:tracePt t="13834" x="1593850" y="3600450"/>
          <p14:tracePt t="13850" x="1593850" y="3594100"/>
          <p14:tracePt t="13851" x="1593850" y="3581400"/>
          <p14:tracePt t="13866" x="1587500" y="3575050"/>
          <p14:tracePt t="13883" x="1593850" y="3575050"/>
          <p14:tracePt t="13884" x="1606550" y="3575050"/>
          <p14:tracePt t="13900" x="1619250" y="3575050"/>
          <p14:tracePt t="13901" x="1663700" y="3568700"/>
          <p14:tracePt t="13917" x="1676400" y="3568700"/>
          <p14:tracePt t="13917" x="1695450" y="3568700"/>
          <p14:tracePt t="13918" x="1708150" y="3568700"/>
          <p14:tracePt t="13934" x="1720850" y="3568700"/>
          <p14:tracePt t="13934" x="1733550" y="3568700"/>
          <p14:tracePt t="13950" x="1739900" y="3568700"/>
          <p14:tracePt t="13951" x="1739900" y="3575050"/>
          <p14:tracePt t="13967" x="1739900" y="3581400"/>
          <p14:tracePt t="13967" x="1739900" y="3587750"/>
          <p14:tracePt t="13984" x="1739900" y="3594100"/>
          <p14:tracePt t="13984" x="1739900" y="3619500"/>
          <p14:tracePt t="14000" x="1746250" y="3632200"/>
          <p14:tracePt t="14001" x="1739900" y="3638550"/>
          <p14:tracePt t="14017" x="1733550" y="3651250"/>
          <p14:tracePt t="14017" x="1708150" y="3670300"/>
          <p14:tracePt t="14033" x="1695450" y="3676650"/>
          <p14:tracePt t="14034" x="1670050" y="3683000"/>
          <p14:tracePt t="14053" x="1663700" y="3689350"/>
          <p14:tracePt t="14067" x="1657350" y="3689350"/>
          <p14:tracePt t="14088" x="1663700" y="3689350"/>
          <p14:tracePt t="14100" x="1670050" y="3689350"/>
          <p14:tracePt t="14116" x="1670050" y="3683000"/>
          <p14:tracePt t="14117" x="1676400" y="3683000"/>
          <p14:tracePt t="14133" x="1682750" y="3676650"/>
          <p14:tracePt t="14150" x="1689100" y="3670300"/>
          <p14:tracePt t="14150" x="1689100" y="3663950"/>
          <p14:tracePt t="14166" x="1689100" y="3657600"/>
          <p14:tracePt t="14167" x="1682750" y="3657600"/>
          <p14:tracePt t="14183" x="1676400" y="3651250"/>
          <p14:tracePt t="14184" x="1670050" y="3651250"/>
          <p14:tracePt t="14200" x="1663700" y="3651250"/>
          <p14:tracePt t="14216" x="1657350" y="3651250"/>
          <p14:tracePt t="14217" x="1651000" y="3644900"/>
          <p14:tracePt t="14239" x="1651000" y="3638550"/>
          <p14:tracePt t="14250" x="1657350" y="3638550"/>
          <p14:tracePt t="14251" x="1663700" y="3632200"/>
          <p14:tracePt t="14266" x="1670050" y="3625850"/>
          <p14:tracePt t="14283" x="1670050" y="3619500"/>
          <p14:tracePt t="14300" x="1676400" y="3619500"/>
          <p14:tracePt t="14316" x="1670050" y="3619500"/>
          <p14:tracePt t="14317" x="1663700" y="3613150"/>
          <p14:tracePt t="14333" x="1657350" y="3613150"/>
          <p14:tracePt t="14350" x="1651000" y="3613150"/>
          <p14:tracePt t="14351" x="1644650" y="3613150"/>
          <p14:tracePt t="14366" x="1638300" y="3606800"/>
          <p14:tracePt t="14384" x="1631950" y="3606800"/>
          <p14:tracePt t="14384" x="1625600" y="3600450"/>
          <p14:tracePt t="14400" x="1625600" y="3594100"/>
          <p14:tracePt t="14401" x="1619250" y="3587750"/>
          <p14:tracePt t="14416" x="1612900" y="3587750"/>
          <p14:tracePt t="14417" x="1612900" y="3581400"/>
          <p14:tracePt t="14433" x="1606550" y="3581400"/>
          <p14:tracePt t="14450" x="1600200" y="3581400"/>
          <p14:tracePt t="14451" x="1593850" y="3581400"/>
          <p14:tracePt t="14466" x="1593850" y="3587750"/>
          <p14:tracePt t="14467" x="1581150" y="3594100"/>
          <p14:tracePt t="14483" x="1574800" y="3600450"/>
          <p14:tracePt t="14484" x="1568450" y="3600450"/>
          <p14:tracePt t="14484" x="1562100" y="3606800"/>
          <p14:tracePt t="14500" x="1555750" y="3606800"/>
          <p14:tracePt t="14517" x="1549400" y="3613150"/>
          <p14:tracePt t="14517" x="1543050" y="3613150"/>
          <p14:tracePt t="14533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from here to there: Generic Algorithm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0446" y="1576459"/>
            <a:ext cx="3842036" cy="2169799"/>
            <a:chOff x="265408" y="1986197"/>
            <a:chExt cx="3842036" cy="2169799"/>
          </a:xfrm>
        </p:grpSpPr>
        <p:grpSp>
          <p:nvGrpSpPr>
            <p:cNvPr id="6" name="Group 5"/>
            <p:cNvGrpSpPr/>
            <p:nvPr/>
          </p:nvGrpSpPr>
          <p:grpSpPr>
            <a:xfrm>
              <a:off x="931653" y="2624034"/>
              <a:ext cx="327804" cy="369332"/>
              <a:chOff x="931653" y="2624034"/>
              <a:chExt cx="327804" cy="36933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52160" y="262403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440543" y="2644798"/>
              <a:ext cx="327804" cy="369332"/>
              <a:chOff x="931653" y="2644798"/>
              <a:chExt cx="327804" cy="36933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44712" y="264479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677179" y="2201886"/>
              <a:ext cx="327804" cy="369332"/>
              <a:chOff x="931653" y="2651140"/>
              <a:chExt cx="327804" cy="36933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57771" y="265114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442013" y="2644798"/>
              <a:ext cx="327804" cy="369332"/>
              <a:chOff x="931653" y="2641287"/>
              <a:chExt cx="327804" cy="3693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44712" y="264128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7179" y="3246407"/>
              <a:ext cx="327804" cy="369332"/>
              <a:chOff x="931653" y="2636807"/>
              <a:chExt cx="327804" cy="3693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44712" y="263680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442013" y="3786664"/>
              <a:ext cx="327804" cy="369332"/>
              <a:chOff x="931653" y="2643830"/>
              <a:chExt cx="327804" cy="36933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57771" y="264383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en-US" dirty="0"/>
              </a:p>
            </p:txBody>
          </p:sp>
        </p:grpSp>
        <p:cxnSp>
          <p:nvCxnSpPr>
            <p:cNvPr id="43" name="Straight Connector 42"/>
            <p:cNvCxnSpPr>
              <a:stCxn id="14" idx="2"/>
              <a:endCxn id="4" idx="6"/>
            </p:cNvCxnSpPr>
            <p:nvPr/>
          </p:nvCxnSpPr>
          <p:spPr>
            <a:xfrm flipH="1">
              <a:off x="1259457" y="2380210"/>
              <a:ext cx="417722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" idx="6"/>
              <a:endCxn id="12" idx="1"/>
            </p:cNvCxnSpPr>
            <p:nvPr/>
          </p:nvCxnSpPr>
          <p:spPr>
            <a:xfrm>
              <a:off x="1259457" y="2829464"/>
              <a:ext cx="430781" cy="6016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11" idx="6"/>
            </p:cNvCxnSpPr>
            <p:nvPr/>
          </p:nvCxnSpPr>
          <p:spPr>
            <a:xfrm flipV="1">
              <a:off x="2004983" y="2947571"/>
              <a:ext cx="457229" cy="4914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14" idx="6"/>
              <a:endCxn id="18" idx="1"/>
            </p:cNvCxnSpPr>
            <p:nvPr/>
          </p:nvCxnSpPr>
          <p:spPr>
            <a:xfrm>
              <a:off x="2004983" y="2380210"/>
              <a:ext cx="450089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1" idx="5"/>
              <a:endCxn id="20" idx="2"/>
            </p:cNvCxnSpPr>
            <p:nvPr/>
          </p:nvCxnSpPr>
          <p:spPr>
            <a:xfrm>
              <a:off x="1956977" y="3554960"/>
              <a:ext cx="485036" cy="417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21" idx="0"/>
              <a:endCxn id="18" idx="2"/>
            </p:cNvCxnSpPr>
            <p:nvPr/>
          </p:nvCxnSpPr>
          <p:spPr>
            <a:xfrm flipH="1" flipV="1">
              <a:off x="2605915" y="3014130"/>
              <a:ext cx="13059" cy="7725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17" idx="6"/>
              <a:endCxn id="9" idx="1"/>
            </p:cNvCxnSpPr>
            <p:nvPr/>
          </p:nvCxnSpPr>
          <p:spPr>
            <a:xfrm flipV="1">
              <a:off x="2769817" y="2829464"/>
              <a:ext cx="683785" cy="351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65408" y="2166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67" name="Straight Arrow Connector 66"/>
            <p:cNvCxnSpPr>
              <a:endCxn id="5" idx="1"/>
            </p:cNvCxnSpPr>
            <p:nvPr/>
          </p:nvCxnSpPr>
          <p:spPr>
            <a:xfrm>
              <a:off x="483079" y="2380210"/>
              <a:ext cx="469081" cy="4284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70" idx="1"/>
              <a:endCxn id="9" idx="0"/>
            </p:cNvCxnSpPr>
            <p:nvPr/>
          </p:nvCxnSpPr>
          <p:spPr>
            <a:xfrm flipH="1">
              <a:off x="3604445" y="2170863"/>
              <a:ext cx="241389" cy="4739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845834" y="198619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096000" y="1576459"/>
            <a:ext cx="59460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Search(G, s, t) – Return a path from s to t in G (or Failure)</a:t>
            </a:r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1. </a:t>
            </a:r>
            <a:r>
              <a:rPr lang="en-US" sz="1600" b="1" dirty="0" smtClean="0"/>
              <a:t>for</a:t>
            </a:r>
            <a:r>
              <a:rPr lang="en-US" sz="1600" dirty="0" smtClean="0"/>
              <a:t> v </a:t>
            </a:r>
            <a:r>
              <a:rPr lang="el-GR" sz="1600" dirty="0" smtClean="0"/>
              <a:t>ϵ</a:t>
            </a:r>
            <a:r>
              <a:rPr lang="en-US" sz="1600" dirty="0" smtClean="0"/>
              <a:t> G </a:t>
            </a:r>
            <a:r>
              <a:rPr lang="en-US" sz="1600" b="1" dirty="0" smtClean="0"/>
              <a:t>do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# Initialize </a:t>
            </a:r>
            <a:r>
              <a:rPr lang="en-US" sz="1600" dirty="0" err="1" smtClean="0">
                <a:solidFill>
                  <a:schemeClr val="accent1"/>
                </a:solidFill>
              </a:rPr>
              <a:t>pred</a:t>
            </a:r>
            <a:r>
              <a:rPr lang="en-US" sz="1600" dirty="0" smtClean="0">
                <a:solidFill>
                  <a:schemeClr val="accent1"/>
                </a:solidFill>
              </a:rPr>
              <a:t> to all nulls, visited to all false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/>
              <a:t>        </a:t>
            </a:r>
            <a:r>
              <a:rPr lang="en-US" sz="1600" dirty="0" err="1" smtClean="0"/>
              <a:t>pred</a:t>
            </a:r>
            <a:r>
              <a:rPr lang="en-US" sz="1600" dirty="0" smtClean="0"/>
              <a:t>[v] ← null</a:t>
            </a:r>
            <a:br>
              <a:rPr lang="en-US" sz="1600" dirty="0" smtClean="0"/>
            </a:br>
            <a:r>
              <a:rPr lang="en-US" sz="1600" dirty="0" smtClean="0"/>
              <a:t>        visited[v] ← false</a:t>
            </a:r>
          </a:p>
          <a:p>
            <a:r>
              <a:rPr lang="en-US" sz="1600" dirty="0" smtClean="0"/>
              <a:t>2. Initialize frontier to empty</a:t>
            </a:r>
          </a:p>
          <a:p>
            <a:r>
              <a:rPr lang="en-US" sz="1600" dirty="0" smtClean="0"/>
              <a:t>3. frontier ← s	</a:t>
            </a:r>
            <a:r>
              <a:rPr lang="en-US" sz="1600" dirty="0" smtClean="0">
                <a:solidFill>
                  <a:schemeClr val="accent1"/>
                </a:solidFill>
              </a:rPr>
              <a:t># insert s into frontier</a:t>
            </a:r>
          </a:p>
          <a:p>
            <a:r>
              <a:rPr lang="en-US" sz="1600" dirty="0" smtClean="0"/>
              <a:t>4. </a:t>
            </a:r>
            <a:r>
              <a:rPr lang="en-US" sz="1600" b="1" dirty="0" smtClean="0"/>
              <a:t>while</a:t>
            </a:r>
            <a:r>
              <a:rPr lang="en-US" sz="1600" dirty="0" smtClean="0"/>
              <a:t> frontier is not empty </a:t>
            </a:r>
            <a:r>
              <a:rPr lang="en-US" sz="1600" b="1" dirty="0" smtClean="0"/>
              <a:t>do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u ← remove a vertex from frontier</a:t>
            </a:r>
            <a:br>
              <a:rPr lang="en-US" sz="1600" dirty="0" smtClean="0"/>
            </a:br>
            <a:r>
              <a:rPr lang="en-US" sz="1600" dirty="0" smtClean="0"/>
              <a:t>        </a:t>
            </a:r>
            <a:r>
              <a:rPr lang="en-US" sz="1600" b="1" dirty="0" smtClean="0"/>
              <a:t>if</a:t>
            </a:r>
            <a:r>
              <a:rPr lang="en-US" sz="1600" dirty="0" smtClean="0"/>
              <a:t> u = t </a:t>
            </a:r>
            <a:r>
              <a:rPr lang="en-US" sz="1600" b="1" dirty="0" smtClean="0"/>
              <a:t>then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# found destination!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/>
              <a:t>            </a:t>
            </a:r>
            <a:r>
              <a:rPr lang="en-US" sz="1600" b="1" dirty="0" smtClean="0"/>
              <a:t>Return</a:t>
            </a:r>
            <a:r>
              <a:rPr lang="en-US" sz="1600" dirty="0" smtClean="0"/>
              <a:t> path from s to t, using </a:t>
            </a:r>
            <a:r>
              <a:rPr lang="en-US" sz="1600" dirty="0" err="1" smtClean="0"/>
              <a:t>pred</a:t>
            </a:r>
            <a:r>
              <a:rPr lang="en-US" sz="1600" dirty="0" smtClean="0"/>
              <a:t>[]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</a:t>
            </a:r>
            <a:r>
              <a:rPr lang="en-US" sz="1600" b="1" dirty="0" smtClean="0"/>
              <a:t>else		</a:t>
            </a:r>
            <a:r>
              <a:rPr lang="en-US" sz="1600" dirty="0" smtClean="0">
                <a:solidFill>
                  <a:schemeClr val="accent1"/>
                </a:solidFill>
              </a:rPr>
              <a:t># done with u, set up exploring its adjacencies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visited[u] ← true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</a:t>
            </a:r>
            <a:r>
              <a:rPr lang="en-US" sz="1600" b="1" dirty="0" smtClean="0"/>
              <a:t>for</a:t>
            </a:r>
            <a:r>
              <a:rPr lang="en-US" sz="1600" dirty="0" smtClean="0"/>
              <a:t> v </a:t>
            </a:r>
            <a:r>
              <a:rPr lang="el-GR" sz="1600" dirty="0" smtClean="0"/>
              <a:t>ϵ</a:t>
            </a:r>
            <a:r>
              <a:rPr lang="en-US" sz="1600" dirty="0" smtClean="0"/>
              <a:t> neighbors(u) </a:t>
            </a:r>
            <a:r>
              <a:rPr lang="en-US" sz="1600" b="1" dirty="0" smtClean="0"/>
              <a:t>do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</a:t>
            </a:r>
            <a:r>
              <a:rPr lang="en-US" sz="1600" b="1" dirty="0" smtClean="0"/>
              <a:t>if</a:t>
            </a:r>
            <a:r>
              <a:rPr lang="en-US" sz="1600" dirty="0" smtClean="0"/>
              <a:t> not visited[v] and v ∉ frontier </a:t>
            </a:r>
            <a:r>
              <a:rPr lang="en-US" sz="1600" b="1" dirty="0" smtClean="0"/>
              <a:t>then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    </a:t>
            </a:r>
            <a:r>
              <a:rPr lang="en-US" sz="1600" dirty="0" err="1" smtClean="0"/>
              <a:t>pred</a:t>
            </a:r>
            <a:r>
              <a:rPr lang="en-US" sz="1600" dirty="0" smtClean="0"/>
              <a:t>[v] ← u</a:t>
            </a:r>
            <a:br>
              <a:rPr lang="en-US" sz="1600" dirty="0" smtClean="0"/>
            </a:br>
            <a:r>
              <a:rPr lang="en-US" sz="1600" dirty="0" smtClean="0"/>
              <a:t>                    insert v in frontier</a:t>
            </a:r>
          </a:p>
          <a:p>
            <a:r>
              <a:rPr lang="en-US" sz="1600" dirty="0" smtClean="0"/>
              <a:t>5. </a:t>
            </a:r>
            <a:r>
              <a:rPr lang="en-US" sz="1600" b="1" dirty="0" smtClean="0"/>
              <a:t>Return</a:t>
            </a:r>
            <a:r>
              <a:rPr lang="en-US" sz="1600" dirty="0" smtClean="0"/>
              <a:t> Failure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25176" y="3200068"/>
            <a:ext cx="111812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 = &lt;V, E&gt;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965801" y="4093008"/>
            <a:ext cx="431746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Requires three data structures (besides G = &lt;V, E&gt;)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err="1"/>
              <a:t>p</a:t>
            </a:r>
            <a:r>
              <a:rPr lang="en-US" sz="1200" b="1" dirty="0" err="1" smtClean="0"/>
              <a:t>red</a:t>
            </a:r>
            <a:r>
              <a:rPr lang="en-US" sz="1200" b="1" dirty="0" smtClean="0"/>
              <a:t>[x]</a:t>
            </a:r>
            <a:r>
              <a:rPr lang="en-US" sz="1200" dirty="0" smtClean="0"/>
              <a:t> is the vertex that is x’s predecessor</a:t>
            </a:r>
            <a:br>
              <a:rPr lang="en-US" sz="1200" dirty="0" smtClean="0"/>
            </a:br>
            <a:r>
              <a:rPr lang="en-US" sz="1200" dirty="0" smtClean="0"/>
              <a:t>i.e. if &lt;y, x&gt; is an edge in G</a:t>
            </a:r>
            <a:br>
              <a:rPr lang="en-US" sz="1200" dirty="0" smtClean="0"/>
            </a:br>
            <a:r>
              <a:rPr lang="en-US" sz="1200" dirty="0" smtClean="0"/>
              <a:t>then </a:t>
            </a:r>
            <a:r>
              <a:rPr lang="en-US" sz="1200" dirty="0" err="1" smtClean="0"/>
              <a:t>pred</a:t>
            </a:r>
            <a:r>
              <a:rPr lang="en-US" sz="1200" dirty="0" smtClean="0"/>
              <a:t>[x] could be y</a:t>
            </a:r>
            <a:br>
              <a:rPr lang="en-US" sz="1200" dirty="0" smtClean="0"/>
            </a:br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v</a:t>
            </a:r>
            <a:r>
              <a:rPr lang="en-US" sz="1200" b="1" dirty="0" smtClean="0"/>
              <a:t>isited[x]</a:t>
            </a:r>
            <a:r>
              <a:rPr lang="en-US" sz="1200" dirty="0" smtClean="0"/>
              <a:t> indicates if x has been explored</a:t>
            </a:r>
            <a:br>
              <a:rPr lang="en-US" sz="1200" dirty="0" smtClean="0"/>
            </a:br>
            <a:r>
              <a:rPr lang="en-US" sz="1200" dirty="0" smtClean="0"/>
              <a:t>visited[x] = false/true</a:t>
            </a:r>
            <a:br>
              <a:rPr lang="en-US" sz="1200" dirty="0" smtClean="0"/>
            </a:br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f</a:t>
            </a:r>
            <a:r>
              <a:rPr lang="en-US" sz="1200" b="1" dirty="0" smtClean="0"/>
              <a:t>rontier</a:t>
            </a:r>
            <a:r>
              <a:rPr lang="en-US" sz="1200" dirty="0" smtClean="0"/>
              <a:t> is a list of vertices and has the following operations:</a:t>
            </a:r>
            <a:br>
              <a:rPr lang="en-US" sz="1200" dirty="0" smtClean="0"/>
            </a:br>
            <a:r>
              <a:rPr lang="en-US" sz="1200" dirty="0" smtClean="0"/>
              <a:t>initialize(frontier)		# empty</a:t>
            </a:r>
            <a:br>
              <a:rPr lang="en-US" sz="1200" dirty="0" smtClean="0"/>
            </a:br>
            <a:r>
              <a:rPr lang="en-US" sz="1200" dirty="0" smtClean="0"/>
              <a:t>insert(frontier, vertex)		# add vertex</a:t>
            </a:r>
            <a:br>
              <a:rPr lang="en-US" sz="1200" dirty="0" smtClean="0"/>
            </a:br>
            <a:r>
              <a:rPr lang="en-US" sz="1200" dirty="0" smtClean="0"/>
              <a:t>vertex </a:t>
            </a:r>
            <a:r>
              <a:rPr lang="en-US" sz="1200" dirty="0"/>
              <a:t>←</a:t>
            </a:r>
            <a:r>
              <a:rPr lang="en-US" sz="1200" dirty="0" smtClean="0"/>
              <a:t> remove(frontier)	# remove vertex</a:t>
            </a:r>
            <a:br>
              <a:rPr lang="en-US" sz="1200" dirty="0" smtClean="0"/>
            </a:br>
            <a:r>
              <a:rPr lang="en-US" sz="1200" dirty="0" smtClean="0"/>
              <a:t>in(frontier, vertex)		# is vertex in frontier?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EF7D-E239-4866-82A1-2746BA771BDC}" type="datetime1">
              <a:rPr lang="en-US" smtClean="0"/>
              <a:t>3/24/2020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0" name="Ink 2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22739" y="4027679"/>
              <a:ext cx="2" cy="2"/>
            </p14:xfrm>
          </p:contentPart>
        </mc:Choice>
        <mc:Fallback xmlns="">
          <p:pic>
            <p:nvPicPr>
              <p:cNvPr id="30" name="Ink 2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2739" y="402767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Audio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311" x="3981450" y="3206750"/>
          <p14:tracePt t="5362" x="3987800" y="3206750"/>
          <p14:tracePt t="5410" x="3987800" y="3213100"/>
          <p14:tracePt t="5422" x="3994150" y="3213100"/>
          <p14:tracePt t="5432" x="3994150" y="3219450"/>
          <p14:tracePt t="5462" x="4000500" y="3225800"/>
          <p14:tracePt t="5470" x="4000500" y="3232150"/>
          <p14:tracePt t="5482" x="4006850" y="3232150"/>
          <p14:tracePt t="5499" x="4013200" y="3232150"/>
          <p14:tracePt t="5500" x="4019550" y="3232150"/>
          <p14:tracePt t="5516" x="4025900" y="3232150"/>
          <p14:tracePt t="5517" x="4032250" y="3232150"/>
          <p14:tracePt t="5532" x="4038600" y="3232150"/>
          <p14:tracePt t="5533" x="4057650" y="3232150"/>
          <p14:tracePt t="5549" x="4064000" y="3232150"/>
          <p14:tracePt t="5550" x="4083050" y="3225800"/>
          <p14:tracePt t="5566" x="4089400" y="3219450"/>
          <p14:tracePt t="5567" x="4127500" y="3206750"/>
          <p14:tracePt t="5582" x="4140200" y="3194050"/>
          <p14:tracePt t="5583" x="4165600" y="3181350"/>
          <p14:tracePt t="5599" x="4178300" y="3168650"/>
          <p14:tracePt t="5600" x="4210050" y="3124200"/>
          <p14:tracePt t="5616" x="4216400" y="3111500"/>
          <p14:tracePt t="5617" x="4229100" y="3073400"/>
          <p14:tracePt t="5632" x="4235450" y="3054350"/>
          <p14:tracePt t="5633" x="4241800" y="3016250"/>
          <p14:tracePt t="5649" x="4241800" y="2997200"/>
          <p14:tracePt t="5650" x="4241800" y="2946400"/>
          <p14:tracePt t="5666" x="4235450" y="2927350"/>
          <p14:tracePt t="5667" x="4229100" y="2895600"/>
          <p14:tracePt t="5682" x="4229100" y="2876550"/>
          <p14:tracePt t="5683" x="4229100" y="2838450"/>
          <p14:tracePt t="5699" x="4229100" y="2819400"/>
          <p14:tracePt t="5700" x="4222750" y="2774950"/>
          <p14:tracePt t="5716" x="4222750" y="2755900"/>
          <p14:tracePt t="5717" x="4222750" y="2679700"/>
          <p14:tracePt t="5732" x="4222750" y="2654300"/>
          <p14:tracePt t="5733" x="4222750" y="2603500"/>
          <p14:tracePt t="5749" x="4216400" y="2578100"/>
          <p14:tracePt t="5750" x="4197350" y="2495550"/>
          <p14:tracePt t="5766" x="4184650" y="2470150"/>
          <p14:tracePt t="5767" x="4159250" y="2419350"/>
          <p14:tracePt t="5782" x="4146550" y="2393950"/>
          <p14:tracePt t="5783" x="4108450" y="2330450"/>
          <p14:tracePt t="5799" x="4089400" y="2305050"/>
          <p14:tracePt t="5800" x="4025900" y="2216150"/>
          <p14:tracePt t="5816" x="4006850" y="2184400"/>
          <p14:tracePt t="5817" x="3956050" y="2133600"/>
          <p14:tracePt t="5832" x="3930650" y="2101850"/>
          <p14:tracePt t="5849" x="3848100" y="2019300"/>
          <p14:tracePt t="5850" x="3765550" y="1924050"/>
          <p14:tracePt t="5866" x="3733800" y="1892300"/>
          <p14:tracePt t="5867" x="3676650" y="1828800"/>
          <p14:tracePt t="5882" x="3644900" y="1797050"/>
          <p14:tracePt t="5883" x="3575050" y="1739900"/>
          <p14:tracePt t="5899" x="3543300" y="1714500"/>
          <p14:tracePt t="5900" x="3435350" y="1631950"/>
          <p14:tracePt t="5916" x="3397250" y="1606550"/>
          <p14:tracePt t="5917" x="3321050" y="1549400"/>
          <p14:tracePt t="5918" x="3276600" y="1524000"/>
          <p14:tracePt t="5932" x="3232150" y="1492250"/>
          <p14:tracePt t="5933" x="3136900" y="1441450"/>
          <p14:tracePt t="5949" x="3092450" y="1422400"/>
          <p14:tracePt t="5950" x="2997200" y="1377950"/>
          <p14:tracePt t="5966" x="2952750" y="1365250"/>
          <p14:tracePt t="5967" x="2857500" y="1327150"/>
          <p14:tracePt t="5984" x="2813050" y="1314450"/>
          <p14:tracePt t="5984" x="2667000" y="1276350"/>
          <p14:tracePt t="5999" x="2622550" y="1270000"/>
          <p14:tracePt t="6000" x="2533650" y="1257300"/>
          <p14:tracePt t="6016" x="2489200" y="1250950"/>
          <p14:tracePt t="6017" x="2413000" y="1238250"/>
          <p14:tracePt t="6032" x="2374900" y="1238250"/>
          <p14:tracePt t="6033" x="2292350" y="1238250"/>
          <p14:tracePt t="6049" x="2254250" y="1238250"/>
          <p14:tracePt t="6050" x="2146300" y="1238250"/>
          <p14:tracePt t="6066" x="2114550" y="1238250"/>
          <p14:tracePt t="6067" x="2057400" y="1257300"/>
          <p14:tracePt t="6067" x="2025650" y="1270000"/>
          <p14:tracePt t="6082" x="2000250" y="1282700"/>
          <p14:tracePt t="6083" x="1955800" y="1308100"/>
          <p14:tracePt t="6099" x="1930400" y="1327150"/>
          <p14:tracePt t="6100" x="1885950" y="1358900"/>
          <p14:tracePt t="6116" x="1866900" y="1377950"/>
          <p14:tracePt t="6117" x="1828800" y="1422400"/>
          <p14:tracePt t="6133" x="1816100" y="1441450"/>
          <p14:tracePt t="6134" x="1771650" y="1511300"/>
          <p14:tracePt t="6149" x="1765300" y="1536700"/>
          <p14:tracePt t="6151" x="1746250" y="1587500"/>
          <p14:tracePt t="6152" x="1746250" y="1612900"/>
          <p14:tracePt t="6166" x="1746250" y="1638300"/>
          <p14:tracePt t="6167" x="1746250" y="1676400"/>
          <p14:tracePt t="6182" x="1746250" y="1701800"/>
          <p14:tracePt t="6183" x="1746250" y="1746250"/>
          <p14:tracePt t="6199" x="1752600" y="1765300"/>
          <p14:tracePt t="6200" x="1771650" y="1809750"/>
          <p14:tracePt t="6216" x="1778000" y="1835150"/>
          <p14:tracePt t="6217" x="1803400" y="1879600"/>
          <p14:tracePt t="6217" x="1816100" y="1905000"/>
          <p14:tracePt t="6232" x="1828800" y="1930400"/>
          <p14:tracePt t="6233" x="1854200" y="1981200"/>
          <p14:tracePt t="6249" x="1866900" y="2006600"/>
          <p14:tracePt t="6250" x="1911350" y="2082800"/>
          <p14:tracePt t="6266" x="1924050" y="2108200"/>
          <p14:tracePt t="6267" x="1949450" y="2159000"/>
          <p14:tracePt t="6283" x="1962150" y="2184400"/>
          <p14:tracePt t="6284" x="1987550" y="2235200"/>
          <p14:tracePt t="6299" x="2006600" y="2260600"/>
          <p14:tracePt t="6300" x="2032000" y="2317750"/>
          <p14:tracePt t="6316" x="2044700" y="2349500"/>
          <p14:tracePt t="6317" x="2089150" y="2432050"/>
          <p14:tracePt t="6332" x="2108200" y="2457450"/>
          <p14:tracePt t="6333" x="2139950" y="2501900"/>
          <p14:tracePt t="6349" x="2159000" y="2527300"/>
          <p14:tracePt t="6350" x="2197100" y="2571750"/>
          <p14:tracePt t="6366" x="2216150" y="2597150"/>
          <p14:tracePt t="6367" x="2260600" y="2641600"/>
          <p14:tracePt t="6367" x="2279650" y="2660650"/>
          <p14:tracePt t="6383" x="2298700" y="2686050"/>
          <p14:tracePt t="6383" x="2336800" y="2724150"/>
          <p14:tracePt t="6399" x="2355850" y="2743200"/>
          <p14:tracePt t="6400" x="2406650" y="2800350"/>
          <p14:tracePt t="6416" x="2425700" y="2819400"/>
          <p14:tracePt t="6417" x="2457450" y="2851150"/>
          <p14:tracePt t="6432" x="2476500" y="2863850"/>
          <p14:tracePt t="6433" x="2508250" y="2895600"/>
          <p14:tracePt t="6449" x="2520950" y="2908300"/>
          <p14:tracePt t="6450" x="2552700" y="2940050"/>
          <p14:tracePt t="6466" x="2571750" y="2952750"/>
          <p14:tracePt t="6466" x="2622550" y="2997200"/>
          <p14:tracePt t="6482" x="2635250" y="3009900"/>
          <p14:tracePt t="6483" x="2667000" y="3041650"/>
          <p14:tracePt t="6499" x="2686050" y="3054350"/>
          <p14:tracePt t="6500" x="2743200" y="3105150"/>
          <p14:tracePt t="6516" x="2762250" y="3117850"/>
          <p14:tracePt t="6517" x="2794000" y="3149600"/>
          <p14:tracePt t="6532" x="2813050" y="3162300"/>
          <p14:tracePt t="6533" x="2851150" y="3194050"/>
          <p14:tracePt t="6549" x="2870200" y="3213100"/>
          <p14:tracePt t="6566" x="2921000" y="3251200"/>
          <p14:tracePt t="6566" x="2978150" y="3295650"/>
          <p14:tracePt t="6582" x="2997200" y="3308350"/>
          <p14:tracePt t="6583" x="3035300" y="3327400"/>
          <p14:tracePt t="6599" x="3060700" y="3340100"/>
          <p14:tracePt t="6600" x="3124200" y="3371850"/>
          <p14:tracePt t="6616" x="3143250" y="3384550"/>
          <p14:tracePt t="6617" x="3187700" y="3409950"/>
          <p14:tracePt t="6632" x="3213100" y="3422650"/>
          <p14:tracePt t="6633" x="3257550" y="3448050"/>
          <p14:tracePt t="6649" x="3282950" y="3460750"/>
          <p14:tracePt t="6650" x="3359150" y="3492500"/>
          <p14:tracePt t="6666" x="3378200" y="3505200"/>
          <p14:tracePt t="6666" x="3429000" y="3524250"/>
          <p14:tracePt t="6682" x="3454400" y="3530600"/>
          <p14:tracePt t="6683" x="3511550" y="3543300"/>
          <p14:tracePt t="6699" x="3536950" y="3549650"/>
          <p14:tracePt t="6701" x="3619500" y="3562350"/>
          <p14:tracePt t="6716" x="3651250" y="3568700"/>
          <p14:tracePt t="6717" x="3714750" y="3568700"/>
          <p14:tracePt t="6732" x="3740150" y="3568700"/>
          <p14:tracePt t="6733" x="3835400" y="3568700"/>
          <p14:tracePt t="6749" x="3873500" y="3568700"/>
          <p14:tracePt t="6750" x="3943350" y="3549650"/>
          <p14:tracePt t="6766" x="3981450" y="3543300"/>
          <p14:tracePt t="6767" x="4057650" y="3524250"/>
          <p14:tracePt t="6783" x="4095750" y="3511550"/>
          <p14:tracePt t="6783" x="4178300" y="3486150"/>
          <p14:tracePt t="6784" x="4210050" y="3473450"/>
          <p14:tracePt t="6799" x="4248150" y="3460750"/>
          <p14:tracePt t="6800" x="4318000" y="3429000"/>
          <p14:tracePt t="6816" x="4349750" y="3416300"/>
          <p14:tracePt t="6817" x="4406900" y="3384550"/>
          <p14:tracePt t="6817" x="4432300" y="3365500"/>
          <p14:tracePt t="6832" x="4457700" y="3346450"/>
          <p14:tracePt t="6833" x="4508500" y="3314700"/>
          <p14:tracePt t="6849" x="4527550" y="3295650"/>
          <p14:tracePt t="6850" x="4572000" y="3251200"/>
          <p14:tracePt t="6866" x="4591050" y="3232150"/>
          <p14:tracePt t="6867" x="4635500" y="3187700"/>
          <p14:tracePt t="6884" x="4654550" y="3168650"/>
          <p14:tracePt t="6884" x="4711700" y="3092450"/>
          <p14:tracePt t="6899" x="4730750" y="3060700"/>
          <p14:tracePt t="6900" x="4768850" y="3003550"/>
          <p14:tracePt t="6916" x="4787900" y="2971800"/>
          <p14:tracePt t="6917" x="4819650" y="2914650"/>
          <p14:tracePt t="6932" x="4838700" y="2882900"/>
          <p14:tracePt t="6933" x="4870450" y="2819400"/>
          <p14:tracePt t="6949" x="4883150" y="2781300"/>
          <p14:tracePt t="6950" x="4895850" y="2679700"/>
          <p14:tracePt t="6966" x="4895850" y="2647950"/>
          <p14:tracePt t="6967" x="4895850" y="2584450"/>
          <p14:tracePt t="6967" x="4895850" y="2552700"/>
          <p14:tracePt t="6982" x="4895850" y="2520950"/>
          <p14:tracePt t="6983" x="4895850" y="2463800"/>
          <p14:tracePt t="6999" x="4883150" y="2432050"/>
          <p14:tracePt t="7000" x="4845050" y="2374900"/>
          <p14:tracePt t="7016" x="4819650" y="2343150"/>
          <p14:tracePt t="7016" x="4762500" y="2279650"/>
          <p14:tracePt t="7032" x="4737100" y="2247900"/>
          <p14:tracePt t="7033" x="4660900" y="2165350"/>
          <p14:tracePt t="7049" x="4635500" y="2139950"/>
          <p14:tracePt t="7050" x="4578350" y="2095500"/>
          <p14:tracePt t="7066" x="4546600" y="2070100"/>
          <p14:tracePt t="7067" x="4451350" y="2012950"/>
          <p14:tracePt t="7082" x="4425950" y="1987550"/>
          <p14:tracePt t="7083" x="4362450" y="1949450"/>
          <p14:tracePt t="7099" x="4337050" y="1924050"/>
          <p14:tracePt t="7100" x="4279900" y="1885950"/>
          <p14:tracePt t="7116" x="4248150" y="1866900"/>
          <p14:tracePt t="7117" x="4191000" y="1835150"/>
          <p14:tracePt t="7133" x="4165600" y="1822450"/>
          <p14:tracePt t="7133" x="4076700" y="1784350"/>
          <p14:tracePt t="7149" x="4044950" y="1771650"/>
          <p14:tracePt t="7150" x="3968750" y="1746250"/>
          <p14:tracePt t="7166" x="3937000" y="1733550"/>
          <p14:tracePt t="7167" x="3886200" y="1720850"/>
          <p14:tracePt t="7182" x="3860800" y="1720850"/>
          <p14:tracePt t="7183" x="3810000" y="1708150"/>
          <p14:tracePt t="7199" x="3784600" y="1708150"/>
          <p14:tracePt t="7200" x="3727450" y="1708150"/>
          <p14:tracePt t="7216" x="3702050" y="1708150"/>
          <p14:tracePt t="7217" x="3644900" y="1714500"/>
          <p14:tracePt t="7217" x="3613150" y="1720850"/>
          <p14:tracePt t="7232" x="3587750" y="1727200"/>
          <p14:tracePt t="7233" x="3530600" y="1746250"/>
          <p14:tracePt t="7249" x="3505200" y="1752600"/>
          <p14:tracePt t="7250" x="3460750" y="1778000"/>
          <p14:tracePt t="7266" x="3441700" y="1790700"/>
          <p14:tracePt t="7267" x="3403600" y="1809750"/>
          <p14:tracePt t="7282" x="3390900" y="1822450"/>
          <p14:tracePt t="7283" x="3346450" y="1860550"/>
          <p14:tracePt t="7299" x="3333750" y="1879600"/>
          <p14:tracePt t="7300" x="3289300" y="1917700"/>
          <p14:tracePt t="7316" x="3276600" y="1930400"/>
          <p14:tracePt t="7317" x="3251200" y="1949450"/>
          <p14:tracePt t="7332" x="3244850" y="1962150"/>
          <p14:tracePt t="7333" x="3225800" y="1974850"/>
          <p14:tracePt t="7349" x="3219450" y="1981200"/>
          <p14:tracePt t="7350" x="3206750" y="1993900"/>
          <p14:tracePt t="7351" x="3200400" y="1993900"/>
          <p14:tracePt t="7366" x="3194050" y="2000250"/>
          <p14:tracePt t="7384" x="3200400" y="2000250"/>
          <p14:tracePt t="7399" x="3206750" y="2000250"/>
          <p14:tracePt t="7400" x="3213100" y="2000250"/>
          <p14:tracePt t="7416" x="3219450" y="2000250"/>
          <p14:tracePt t="7417" x="3232150" y="2000250"/>
          <p14:tracePt t="7432" x="3238500" y="2000250"/>
          <p14:tracePt t="7433" x="3251200" y="2000250"/>
          <p14:tracePt t="7457" x="3238500" y="2006600"/>
          <p14:tracePt t="7466" x="3232150" y="2012950"/>
          <p14:tracePt t="7466" x="3219450" y="2019300"/>
          <p14:tracePt t="7483" x="3206750" y="2025650"/>
          <p14:tracePt t="7483" x="3168650" y="2038350"/>
          <p14:tracePt t="7499" x="3155950" y="2044700"/>
          <p14:tracePt t="7500" x="3092450" y="2070100"/>
          <p14:tracePt t="7516" x="3067050" y="2076450"/>
          <p14:tracePt t="7517" x="3009900" y="2101850"/>
          <p14:tracePt t="7533" x="2984500" y="2114550"/>
          <p14:tracePt t="7533" x="2927350" y="2139950"/>
          <p14:tracePt t="7534" x="2901950" y="2152650"/>
          <p14:tracePt t="7549" x="2876550" y="2165350"/>
          <p14:tracePt t="7550" x="2825750" y="2197100"/>
          <p14:tracePt t="7566" x="2800350" y="2209800"/>
          <p14:tracePt t="7567" x="2743200" y="2247900"/>
          <p14:tracePt t="7582" x="2717800" y="2266950"/>
          <p14:tracePt t="7583" x="2667000" y="2305050"/>
          <p14:tracePt t="7600" x="2641600" y="2317750"/>
          <p14:tracePt t="7600" x="2578100" y="2374900"/>
          <p14:tracePt t="7616" x="2559050" y="2387600"/>
          <p14:tracePt t="7617" x="2527300" y="2419350"/>
          <p14:tracePt t="7633" x="2508250" y="2432050"/>
          <p14:tracePt t="7633" x="2470150" y="2476500"/>
          <p14:tracePt t="7649" x="2463800" y="2489200"/>
          <p14:tracePt t="7650" x="2444750" y="2514600"/>
          <p14:tracePt t="7666" x="2438400" y="2527300"/>
          <p14:tracePt t="7667" x="2425700" y="2552700"/>
          <p14:tracePt t="7682" x="2425700" y="2559050"/>
          <p14:tracePt t="7684" x="2419350" y="2578100"/>
          <p14:tracePt t="7684" x="2419350" y="2584450"/>
          <p14:tracePt t="7699" x="2419350" y="2597150"/>
          <p14:tracePt t="7700" x="2425700" y="2609850"/>
          <p14:tracePt t="7716" x="2425700" y="2616200"/>
          <p14:tracePt t="7717" x="2432050" y="2622550"/>
          <p14:tracePt t="7732" x="2432050" y="2628900"/>
          <p14:tracePt t="7733" x="2438400" y="2641600"/>
          <p14:tracePt t="7749" x="2438400" y="2647950"/>
          <p14:tracePt t="7750" x="2444750" y="2654300"/>
          <p14:tracePt t="7766" x="2444750" y="2660650"/>
          <p14:tracePt t="7782" x="2444750" y="2667000"/>
          <p14:tracePt t="7783" x="2438400" y="2673350"/>
          <p14:tracePt t="7799" x="2425700" y="2673350"/>
          <p14:tracePt t="7816" x="2400300" y="2673350"/>
          <p14:tracePt t="7817" x="2349500" y="2679700"/>
          <p14:tracePt t="7832" x="2330450" y="2679700"/>
          <p14:tracePt t="7833" x="2286000" y="2679700"/>
          <p14:tracePt t="7849" x="2260600" y="2679700"/>
          <p14:tracePt t="7850" x="2178050" y="2679700"/>
          <p14:tracePt t="7866" x="2152650" y="2679700"/>
          <p14:tracePt t="7867" x="2101850" y="2686050"/>
          <p14:tracePt t="7867" x="2082800" y="2686050"/>
          <p14:tracePt t="7882" x="2063750" y="2686050"/>
          <p14:tracePt t="7883" x="2032000" y="2686050"/>
          <p14:tracePt t="7899" x="2019300" y="2686050"/>
          <p14:tracePt t="7900" x="2006600" y="2679700"/>
          <p14:tracePt t="7916" x="2006600" y="2673350"/>
          <p14:tracePt t="7917" x="2006600" y="2660650"/>
          <p14:tracePt t="7932" x="2006600" y="2654300"/>
          <p14:tracePt t="7933" x="2025650" y="2628900"/>
          <p14:tracePt t="7949" x="2032000" y="2622550"/>
          <p14:tracePt t="7950" x="2038350" y="2609850"/>
          <p14:tracePt t="7951" x="2038350" y="2603500"/>
          <p14:tracePt t="7966" x="2044700" y="2597150"/>
          <p14:tracePt t="7997" x="2038350" y="2597150"/>
          <p14:tracePt t="8002" x="2032000" y="2597150"/>
          <p14:tracePt t="8016" x="2025650" y="2597150"/>
          <p14:tracePt t="8017" x="2012950" y="2603500"/>
          <p14:tracePt t="8032" x="2006600" y="2603500"/>
          <p14:tracePt t="8033" x="1981200" y="2622550"/>
          <p14:tracePt t="8049" x="1974850" y="2628900"/>
          <p14:tracePt t="8050" x="1949450" y="2628900"/>
          <p14:tracePt t="8066" x="1943100" y="2635250"/>
          <p14:tracePt t="8066" x="1936750" y="2635250"/>
          <p14:tracePt t="8087" x="1930400" y="2628900"/>
          <p14:tracePt t="8099" x="1930400" y="2622550"/>
          <p14:tracePt t="8100" x="1930400" y="2616200"/>
          <p14:tracePt t="8116" x="1936750" y="2609850"/>
          <p14:tracePt t="8117" x="1949450" y="2603500"/>
          <p14:tracePt t="8117" x="1955800" y="2597150"/>
          <p14:tracePt t="8132" x="1955800" y="2590800"/>
          <p14:tracePt t="8133" x="1962150" y="2584450"/>
          <p14:tracePt t="8152" x="1968500" y="2578100"/>
          <p14:tracePt t="8168" x="1962150" y="2578100"/>
          <p14:tracePt t="8182" x="1949450" y="2571750"/>
          <p14:tracePt t="8183" x="1924050" y="2571750"/>
          <p14:tracePt t="8200" x="1917700" y="2571750"/>
          <p14:tracePt t="8200" x="1892300" y="2578100"/>
          <p14:tracePt t="8216" x="1885950" y="2578100"/>
          <p14:tracePt t="8216" x="1879600" y="2578100"/>
          <p14:tracePt t="8239" x="1879600" y="2571750"/>
          <p14:tracePt t="8249" x="1885950" y="2571750"/>
          <p14:tracePt t="8266" x="1892300" y="2571750"/>
          <p14:tracePt t="8267" x="1898650" y="2565400"/>
          <p14:tracePt t="8267" x="1905000" y="2565400"/>
          <p14:tracePt t="8282" x="1911350" y="2565400"/>
          <p14:tracePt t="8283" x="1924050" y="2559050"/>
          <p14:tracePt t="8284" x="1930400" y="2559050"/>
          <p14:tracePt t="8299" x="1936750" y="2552700"/>
          <p14:tracePt t="8300" x="1943100" y="2552700"/>
          <p14:tracePt t="8316" x="1949450" y="2552700"/>
          <p14:tracePt t="8332" x="1949450" y="2559050"/>
          <p14:tracePt t="8333" x="1955800" y="2565400"/>
          <p14:tracePt t="8349" x="1955800" y="2571750"/>
          <p14:tracePt t="8350" x="1943100" y="2597150"/>
          <p14:tracePt t="8366" x="1936750" y="2609850"/>
          <p14:tracePt t="8382" x="1924050" y="2635250"/>
          <p14:tracePt t="8383" x="1905000" y="2692400"/>
          <p14:tracePt t="8399" x="1898650" y="2711450"/>
          <p14:tracePt t="8400" x="1885950" y="2743200"/>
          <p14:tracePt t="8416" x="1879600" y="2755900"/>
          <p14:tracePt t="8416" x="1873250" y="2787650"/>
          <p14:tracePt t="8432" x="1866900" y="2806700"/>
          <p14:tracePt t="8433" x="1866900" y="2832100"/>
          <p14:tracePt t="8434" x="1860550" y="2844800"/>
          <p14:tracePt t="8449" x="1860550" y="2857500"/>
          <p14:tracePt t="8450" x="1860550" y="2882900"/>
          <p14:tracePt t="8466" x="1860550" y="2895600"/>
          <p14:tracePt t="8466" x="1860550" y="2921000"/>
          <p14:tracePt t="8483" x="1854200" y="2933700"/>
          <p14:tracePt t="8484" x="1854200" y="2959100"/>
          <p14:tracePt t="8499" x="1847850" y="2971800"/>
          <p14:tracePt t="8500" x="1828800" y="3016250"/>
          <p14:tracePt t="8516" x="1822450" y="3035300"/>
          <p14:tracePt t="8517" x="1803400" y="3073400"/>
          <p14:tracePt t="8532" x="1797050" y="3092450"/>
          <p14:tracePt t="8533" x="1778000" y="3143250"/>
          <p14:tracePt t="8549" x="1771650" y="3155950"/>
          <p14:tracePt t="8550" x="1765300" y="3175000"/>
          <p14:tracePt t="8566" x="1765300" y="3181350"/>
          <p14:tracePt t="8583" x="1771650" y="3181350"/>
          <p14:tracePt t="8583" x="1778000" y="3175000"/>
          <p14:tracePt t="8584" x="1784350" y="3168650"/>
          <p14:tracePt t="8599" x="1797050" y="3155950"/>
          <p14:tracePt t="8600" x="1809750" y="3130550"/>
          <p14:tracePt t="8616" x="1822450" y="3117850"/>
          <p14:tracePt t="8616" x="1841500" y="3073400"/>
          <p14:tracePt t="8632" x="1847850" y="3048000"/>
          <p14:tracePt t="8633" x="1873250" y="2978150"/>
          <p14:tracePt t="8649" x="1879600" y="2952750"/>
          <p14:tracePt t="8650" x="1898650" y="2908300"/>
          <p14:tracePt t="8666" x="1905000" y="2889250"/>
          <p14:tracePt t="8666" x="1917700" y="2851150"/>
          <p14:tracePt t="8683" x="1924050" y="2832100"/>
          <p14:tracePt t="8684" x="1943100" y="2768600"/>
          <p14:tracePt t="8699" x="1949450" y="2749550"/>
          <p14:tracePt t="8700" x="1968500" y="2705100"/>
          <p14:tracePt t="8716" x="1974850" y="2679700"/>
          <p14:tracePt t="8717" x="1993900" y="2635250"/>
          <p14:tracePt t="8732" x="2000250" y="2616200"/>
          <p14:tracePt t="8733" x="2025650" y="2571750"/>
          <p14:tracePt t="8749" x="2032000" y="2546350"/>
          <p14:tracePt t="8750" x="2070100" y="2476500"/>
          <p14:tracePt t="8766" x="2076450" y="2457450"/>
          <p14:tracePt t="8766" x="2095500" y="2419350"/>
          <p14:tracePt t="8782" x="2108200" y="2400300"/>
          <p14:tracePt t="8783" x="2127250" y="2355850"/>
          <p14:tracePt t="8799" x="2133600" y="2349500"/>
          <p14:tracePt t="8800" x="2133600" y="2343150"/>
          <p14:tracePt t="8816" x="2133600" y="2349500"/>
          <p14:tracePt t="8832" x="2139950" y="2349500"/>
          <p14:tracePt t="8833" x="2139950" y="2355850"/>
          <p14:tracePt t="8849" x="2139950" y="2368550"/>
          <p14:tracePt t="8850" x="2139950" y="2400300"/>
          <p14:tracePt t="8866" x="2139950" y="2413000"/>
          <p14:tracePt t="8867" x="2133600" y="2425700"/>
          <p14:tracePt t="8882" x="2127250" y="2425700"/>
          <p14:tracePt t="8899" x="2133600" y="2432050"/>
          <p14:tracePt t="8916" x="2139950" y="2432050"/>
          <p14:tracePt t="8917" x="2171700" y="2425700"/>
          <p14:tracePt t="8917" x="2190750" y="2413000"/>
          <p14:tracePt t="8932" x="2216150" y="2400300"/>
          <p14:tracePt t="8933" x="2254250" y="2355850"/>
          <p14:tracePt t="8949" x="2279650" y="2336800"/>
          <p14:tracePt t="8950" x="2324100" y="2298700"/>
          <p14:tracePt t="8966" x="2349500" y="2279650"/>
          <p14:tracePt t="8967" x="2413000" y="2228850"/>
          <p14:tracePt t="8982" x="2432050" y="2216150"/>
          <p14:tracePt t="8983" x="2457450" y="2190750"/>
          <p14:tracePt t="8999" x="2476500" y="2178050"/>
          <p14:tracePt t="9000" x="2501900" y="2159000"/>
          <p14:tracePt t="9016" x="2514600" y="2152650"/>
          <p14:tracePt t="9017" x="2540000" y="2139950"/>
          <p14:tracePt t="9017" x="2552700" y="2133600"/>
          <p14:tracePt t="9032" x="2565400" y="2127250"/>
          <p14:tracePt t="9033" x="2603500" y="2114550"/>
          <p14:tracePt t="9049" x="2622550" y="2101850"/>
          <p14:tracePt t="9050" x="2667000" y="2082800"/>
          <p14:tracePt t="9066" x="2698750" y="2076450"/>
          <p14:tracePt t="9067" x="2749550" y="2051050"/>
          <p14:tracePt t="9067" x="2774950" y="2038350"/>
          <p14:tracePt t="9082" x="2800350" y="2032000"/>
          <p14:tracePt t="9083" x="2851150" y="2006600"/>
          <p14:tracePt t="9099" x="2876550" y="2000250"/>
          <p14:tracePt t="9100" x="2927350" y="1962150"/>
          <p14:tracePt t="9116" x="2933700" y="1955800"/>
          <p14:tracePt t="9117" x="2952750" y="1936750"/>
          <p14:tracePt t="9132" x="2959100" y="1930400"/>
          <p14:tracePt t="9133" x="2959100" y="1917700"/>
          <p14:tracePt t="9149" x="2952750" y="1917700"/>
          <p14:tracePt t="9150" x="2946400" y="1917700"/>
          <p14:tracePt t="9166" x="2940050" y="1917700"/>
          <p14:tracePt t="9167" x="2908300" y="1924050"/>
          <p14:tracePt t="9182" x="2901950" y="1924050"/>
          <p14:tracePt t="9183" x="2876550" y="1943100"/>
          <p14:tracePt t="9184" x="2863850" y="1949450"/>
          <p14:tracePt t="9199" x="2851150" y="1955800"/>
          <p14:tracePt t="9200" x="2832100" y="1974850"/>
          <p14:tracePt t="9216" x="2819400" y="1987550"/>
          <p14:tracePt t="9217" x="2806700" y="2006600"/>
          <p14:tracePt t="9233" x="2800350" y="2012950"/>
          <p14:tracePt t="9233" x="2794000" y="2032000"/>
          <p14:tracePt t="9250" x="2787650" y="2038350"/>
          <p14:tracePt t="9250" x="2787650" y="2063750"/>
          <p14:tracePt t="9266" x="2794000" y="2070100"/>
          <p14:tracePt t="9266" x="2794000" y="2089150"/>
          <p14:tracePt t="9282" x="2800350" y="2101850"/>
          <p14:tracePt t="9283" x="2806700" y="2146300"/>
          <p14:tracePt t="9299" x="2806700" y="2159000"/>
          <p14:tracePt t="9300" x="2806700" y="2197100"/>
          <p14:tracePt t="9316" x="2806700" y="2216150"/>
          <p14:tracePt t="9317" x="2800350" y="2260600"/>
          <p14:tracePt t="9332" x="2800350" y="2286000"/>
          <p14:tracePt t="9333" x="2787650" y="2343150"/>
          <p14:tracePt t="9334" x="2781300" y="2368550"/>
          <p14:tracePt t="9349" x="2774950" y="2393950"/>
          <p14:tracePt t="9350" x="2755900" y="2438400"/>
          <p14:tracePt t="9366" x="2743200" y="2463800"/>
          <p14:tracePt t="9366" x="2724150" y="2508250"/>
          <p14:tracePt t="9382" x="2717800" y="2533650"/>
          <p14:tracePt t="9383" x="2711450" y="2578100"/>
          <p14:tracePt t="9399" x="2705100" y="2597150"/>
          <p14:tracePt t="9416" x="2705100" y="2635250"/>
          <p14:tracePt t="9416" x="2711450" y="2698750"/>
          <p14:tracePt t="9432" x="2717800" y="2717800"/>
          <p14:tracePt t="9433" x="2743200" y="2755900"/>
          <p14:tracePt t="9449" x="2755900" y="2768600"/>
          <p14:tracePt t="9450" x="2781300" y="2787650"/>
          <p14:tracePt t="9466" x="2787650" y="2800350"/>
          <p14:tracePt t="9466" x="2813050" y="2819400"/>
          <p14:tracePt t="9482" x="2825750" y="2825750"/>
          <p14:tracePt t="9483" x="2844800" y="2844800"/>
          <p14:tracePt t="9499" x="2857500" y="2857500"/>
          <p14:tracePt t="9501" x="2876550" y="2882900"/>
          <p14:tracePt t="9516" x="2876550" y="2889250"/>
          <p14:tracePt t="9517" x="2876550" y="2908300"/>
          <p14:tracePt t="9517" x="2882900" y="2921000"/>
          <p14:tracePt t="9532" x="2882900" y="2927350"/>
          <p14:tracePt t="9533" x="2889250" y="2946400"/>
          <p14:tracePt t="9549" x="2889250" y="2959100"/>
          <p14:tracePt t="9550" x="2889250" y="2984500"/>
          <p14:tracePt t="9566" x="2889250" y="2990850"/>
          <p14:tracePt t="9566" x="2889250" y="3016250"/>
          <p14:tracePt t="9582" x="2882900" y="3028950"/>
          <p14:tracePt t="9583" x="2876550" y="3054350"/>
          <p14:tracePt t="9599" x="2876550" y="3060700"/>
          <p14:tracePt t="9600" x="2876550" y="3073400"/>
          <p14:tracePt t="9616" x="2870200" y="3079750"/>
          <p14:tracePt t="9632" x="2870200" y="3073400"/>
          <p14:tracePt t="9649" x="2876550" y="3067050"/>
          <p14:tracePt t="9650" x="2876550" y="3060700"/>
          <p14:tracePt t="9666" x="2882900" y="3060700"/>
          <p14:tracePt t="9682" x="2882900" y="3054350"/>
          <p14:tracePt t="9712" x="2876550" y="3054350"/>
          <p14:tracePt t="9718" x="2876550" y="3060700"/>
          <p14:tracePt t="9734" x="2876550" y="3054350"/>
          <p14:tracePt t="9749" x="2882900" y="3048000"/>
          <p14:tracePt t="9750" x="2882900" y="3041650"/>
          <p14:tracePt t="9766" x="2889250" y="3035300"/>
          <p14:tracePt t="9766" x="2921000" y="2990850"/>
          <p14:tracePt t="9782" x="2933700" y="2971800"/>
          <p14:tracePt t="9783" x="2965450" y="2927350"/>
          <p14:tracePt t="9799" x="2984500" y="2895600"/>
          <p14:tracePt t="9800" x="3035300" y="2844800"/>
          <p14:tracePt t="9816" x="3060700" y="2819400"/>
          <p14:tracePt t="9817" x="3105150" y="2774950"/>
          <p14:tracePt t="9817" x="3130550" y="2755900"/>
          <p14:tracePt t="9832" x="3149600" y="2736850"/>
          <p14:tracePt t="9833" x="3181350" y="2711450"/>
          <p14:tracePt t="9849" x="3200400" y="2698750"/>
          <p14:tracePt t="9850" x="3219450" y="2673350"/>
          <p14:tracePt t="9866" x="3232150" y="2660650"/>
          <p14:tracePt t="9867" x="3251200" y="2635250"/>
          <p14:tracePt t="9882" x="3257550" y="2628900"/>
          <p14:tracePt t="9883" x="3257550" y="2616200"/>
          <p14:tracePt t="9899" x="3263900" y="2616200"/>
          <p14:tracePt t="9900" x="3263900" y="2603500"/>
          <p14:tracePt t="9916" x="3263900" y="2597150"/>
          <p14:tracePt t="9916" x="3263900" y="2584450"/>
          <p14:tracePt t="9932" x="3263900" y="2578100"/>
          <p14:tracePt t="9933" x="3263900" y="2571750"/>
          <p14:tracePt t="9949" x="3270250" y="2571750"/>
          <p14:tracePt t="9950" x="3270250" y="2565400"/>
          <p14:tracePt t="9966" x="3270250" y="2559050"/>
          <p14:tracePt t="9982" x="3276600" y="2559050"/>
          <p14:tracePt t="9999" x="3282950" y="2559050"/>
          <p14:tracePt t="10016" x="3289300" y="2559050"/>
          <p14:tracePt t="10017" x="3295650" y="2565400"/>
          <p14:tracePt t="10032" x="3302000" y="2565400"/>
          <p14:tracePt t="10033" x="3314700" y="2565400"/>
          <p14:tracePt t="10049" x="3321050" y="2559050"/>
          <p14:tracePt t="10050" x="3340100" y="2546350"/>
          <p14:tracePt t="10066" x="3346450" y="2540000"/>
          <p14:tracePt t="10066" x="3384550" y="2520950"/>
          <p14:tracePt t="10082" x="3397250" y="2514600"/>
          <p14:tracePt t="10083" x="3422650" y="2495550"/>
          <p14:tracePt t="10084" x="3441700" y="2489200"/>
          <p14:tracePt t="10099" x="3454400" y="2482850"/>
          <p14:tracePt t="10116" x="3486150" y="2470150"/>
          <p14:tracePt t="10116" x="3524250" y="2457450"/>
          <p14:tracePt t="10132" x="3536950" y="2451100"/>
          <p14:tracePt t="10133" x="3549650" y="2444750"/>
          <p14:tracePt t="10151" x="3543300" y="2444750"/>
          <p14:tracePt t="10166" x="3536950" y="2444750"/>
          <p14:tracePt t="10167" x="3511550" y="2451100"/>
          <p14:tracePt t="10182" x="3492500" y="2451100"/>
          <p14:tracePt t="10183" x="3448050" y="2463800"/>
          <p14:tracePt t="10199" x="3429000" y="2470150"/>
          <p14:tracePt t="10200" x="3403600" y="2470150"/>
          <p14:tracePt t="10216" x="3397250" y="2476500"/>
          <p14:tracePt t="10216" x="3384550" y="2476500"/>
          <p14:tracePt t="10232" x="3378200" y="2476500"/>
          <p14:tracePt t="10233" x="3371850" y="2476500"/>
          <p14:tracePt t="10249" x="3378200" y="2476500"/>
          <p14:tracePt t="10250" x="3384550" y="2470150"/>
          <p14:tracePt t="10266" x="3390900" y="2470150"/>
          <p14:tracePt t="10266" x="3416300" y="2463800"/>
          <p14:tracePt t="10282" x="3429000" y="2463800"/>
          <p14:tracePt t="10283" x="3460750" y="2463800"/>
          <p14:tracePt t="10299" x="3479800" y="2463800"/>
          <p14:tracePt t="10300" x="3517900" y="2463800"/>
          <p14:tracePt t="10316" x="3536950" y="2463800"/>
          <p14:tracePt t="10317" x="3594100" y="2463800"/>
          <p14:tracePt t="10318" x="3613150" y="2463800"/>
          <p14:tracePt t="10332" x="3632200" y="2463800"/>
          <p14:tracePt t="10333" x="3663950" y="2470150"/>
          <p14:tracePt t="10349" x="3676650" y="2476500"/>
          <p14:tracePt t="10350" x="3689350" y="2482850"/>
          <p14:tracePt t="10366" x="3695700" y="2489200"/>
          <p14:tracePt t="10367" x="3695700" y="2501900"/>
          <p14:tracePt t="10382" x="3695700" y="2514600"/>
          <p14:tracePt t="10383" x="3683000" y="2533650"/>
          <p14:tracePt t="10384" x="3676650" y="2546350"/>
          <p14:tracePt t="10399" x="3670300" y="2552700"/>
          <p14:tracePt t="10400" x="3657600" y="2571750"/>
          <p14:tracePt t="10416" x="3651250" y="2578100"/>
          <p14:tracePt t="10417" x="3638550" y="2597150"/>
          <p14:tracePt t="10417" x="3638550" y="2603500"/>
          <p14:tracePt t="10432" x="3638550" y="2609850"/>
          <p14:tracePt t="10433" x="3644900" y="2622550"/>
          <p14:tracePt t="10449" x="3651250" y="2628900"/>
          <p14:tracePt t="10450" x="3676650" y="2635250"/>
          <p14:tracePt t="10466" x="3695700" y="2641600"/>
          <p14:tracePt t="10467" x="3740150" y="2641600"/>
          <p14:tracePt t="10483" x="3765550" y="2641600"/>
          <p14:tracePt t="10483" x="3854450" y="2628900"/>
          <p14:tracePt t="10499" x="3886200" y="2622550"/>
          <p14:tracePt t="10500" x="3962400" y="2609850"/>
          <p14:tracePt t="10516" x="4000500" y="2609850"/>
          <p14:tracePt t="10517" x="4083050" y="2597150"/>
          <p14:tracePt t="10532" x="4127500" y="2590800"/>
          <p14:tracePt t="10533" x="4235450" y="2584450"/>
          <p14:tracePt t="10549" x="4267200" y="2578100"/>
          <p14:tracePt t="10550" x="4311650" y="2578100"/>
          <p14:tracePt t="10566" x="4330700" y="2578100"/>
          <p14:tracePt t="10567" x="4356100" y="2584450"/>
          <p14:tracePt t="10567" x="4362450" y="2584450"/>
          <p14:tracePt t="10582" x="4368800" y="2584450"/>
          <p14:tracePt t="10583" x="4362450" y="2590800"/>
          <p14:tracePt t="10599" x="4356100" y="2597150"/>
          <p14:tracePt t="10600" x="4337050" y="2603500"/>
          <p14:tracePt t="10616" x="4330700" y="2603500"/>
          <p14:tracePt t="10616" x="4305300" y="2609850"/>
          <p14:tracePt t="10633" x="4298950" y="2609850"/>
          <p14:tracePt t="10634" x="4273550" y="2622550"/>
          <p14:tracePt t="10649" x="4267200" y="2622550"/>
          <p14:tracePt t="10650" x="4254500" y="2622550"/>
          <p14:tracePt t="10666" x="4248150" y="2622550"/>
          <p14:tracePt t="10687" x="4254500" y="2622550"/>
          <p14:tracePt t="10699" x="4260850" y="2628900"/>
          <p14:tracePt t="10716" x="4267200" y="2635250"/>
          <p14:tracePt t="10716" x="4279900" y="2641600"/>
          <p14:tracePt t="10717" x="4279900" y="2647950"/>
          <p14:tracePt t="10732" x="4286250" y="2654300"/>
          <p14:tracePt t="10733" x="4292600" y="2667000"/>
          <p14:tracePt t="10749" x="4292600" y="2673350"/>
          <p14:tracePt t="10750" x="4292600" y="2686050"/>
          <p14:tracePt t="10766" x="4292600" y="2692400"/>
          <p14:tracePt t="10766" x="4286250" y="2705100"/>
          <p14:tracePt t="10782" x="4279900" y="2711450"/>
          <p14:tracePt t="10783" x="4267200" y="2724150"/>
          <p14:tracePt t="10799" x="4260850" y="2730500"/>
          <p14:tracePt t="10800" x="4241800" y="2743200"/>
          <p14:tracePt t="10816" x="4235450" y="2749550"/>
          <p14:tracePt t="10832" x="4203700" y="2768600"/>
          <p14:tracePt t="10833" x="4184650" y="2787650"/>
          <p14:tracePt t="10849" x="4178300" y="2794000"/>
          <p14:tracePt t="10850" x="4165600" y="2806700"/>
          <p14:tracePt t="10866" x="4165600" y="2813050"/>
          <p14:tracePt t="10867" x="4159250" y="2825750"/>
          <p14:tracePt t="10867" x="4159250" y="2832100"/>
          <p14:tracePt t="10882" x="4159250" y="2838450"/>
          <p14:tracePt t="10883" x="4159250" y="2851150"/>
          <p14:tracePt t="10899" x="4159250" y="2857500"/>
          <p14:tracePt t="10900" x="4159250" y="2863850"/>
          <p14:tracePt t="10916" x="4165600" y="2870200"/>
          <p14:tracePt t="10916" x="4165600" y="2889250"/>
          <p14:tracePt t="10932" x="4171950" y="2889250"/>
          <p14:tracePt t="10933" x="4171950" y="2901950"/>
          <p14:tracePt t="10949" x="4171950" y="2908300"/>
          <p14:tracePt t="10950" x="4171950" y="2921000"/>
          <p14:tracePt t="10966" x="4171950" y="2927350"/>
          <p14:tracePt t="10966" x="4165600" y="2952750"/>
          <p14:tracePt t="10982" x="4165600" y="2959100"/>
          <p14:tracePt t="10983" x="4165600" y="2971800"/>
          <p14:tracePt t="10984" x="4159250" y="2971800"/>
          <p14:tracePt t="10999" x="4159250" y="2978150"/>
          <p14:tracePt t="11000" x="4146550" y="2978150"/>
          <p14:tracePt t="11016" x="4140200" y="2984500"/>
          <p14:tracePt t="11017" x="4114800" y="2984500"/>
          <p14:tracePt t="11032" x="4095750" y="2984500"/>
          <p14:tracePt t="11033" x="4064000" y="2990850"/>
          <p14:tracePt t="11049" x="4044950" y="2997200"/>
          <p14:tracePt t="11050" x="4006850" y="3003550"/>
          <p14:tracePt t="11051" x="3987800" y="3003550"/>
          <p14:tracePt t="11066" x="3968750" y="3009900"/>
          <p14:tracePt t="11067" x="3930650" y="3016250"/>
          <p14:tracePt t="11068" x="3911600" y="3022600"/>
          <p14:tracePt t="11082" x="3892550" y="3022600"/>
          <p14:tracePt t="11083" x="3860800" y="3035300"/>
          <p14:tracePt t="11099" x="3841750" y="3035300"/>
          <p14:tracePt t="11100" x="3816350" y="3048000"/>
          <p14:tracePt t="11116" x="3803650" y="3048000"/>
          <p14:tracePt t="11117" x="3784600" y="3054350"/>
          <p14:tracePt t="11132" x="3784600" y="3060700"/>
          <p14:tracePt t="11133" x="3778250" y="3067050"/>
          <p14:tracePt t="11149" x="3784600" y="3067050"/>
          <p14:tracePt t="11150" x="3797300" y="3073400"/>
          <p14:tracePt t="11166" x="3803650" y="3073400"/>
          <p14:tracePt t="11167" x="3822700" y="3073400"/>
          <p14:tracePt t="11182" x="3835400" y="3073400"/>
          <p14:tracePt t="11183" x="3860800" y="3073400"/>
          <p14:tracePt t="11199" x="3873500" y="3067050"/>
          <p14:tracePt t="11200" x="3905250" y="3067050"/>
          <p14:tracePt t="11201" x="3917950" y="3067050"/>
          <p14:tracePt t="11216" x="3937000" y="3067050"/>
          <p14:tracePt t="11217" x="3962400" y="3067050"/>
          <p14:tracePt t="11232" x="3968750" y="3067050"/>
          <p14:tracePt t="11233" x="3994150" y="3067050"/>
          <p14:tracePt t="11249" x="4000500" y="3067050"/>
          <p14:tracePt t="11266" x="4000500" y="3073400"/>
          <p14:tracePt t="11267" x="3994150" y="3079750"/>
          <p14:tracePt t="11282" x="3981450" y="3086100"/>
          <p14:tracePt t="11283" x="3962400" y="3092450"/>
          <p14:tracePt t="11284" x="3949700" y="3098800"/>
          <p14:tracePt t="11299" x="3937000" y="3105150"/>
          <p14:tracePt t="11300" x="3911600" y="3117850"/>
          <p14:tracePt t="11316" x="3898900" y="3117850"/>
          <p14:tracePt t="11317" x="3873500" y="3124200"/>
          <p14:tracePt t="11317" x="3860800" y="3124200"/>
          <p14:tracePt t="11332" x="3848100" y="3130550"/>
          <p14:tracePt t="11333" x="3816350" y="3130550"/>
          <p14:tracePt t="11349" x="3803650" y="3124200"/>
          <p14:tracePt t="11350" x="3771900" y="3117850"/>
          <p14:tracePt t="11366" x="3752850" y="3111500"/>
          <p14:tracePt t="11367" x="3721100" y="3092450"/>
          <p14:tracePt t="11382" x="3702050" y="3079750"/>
          <p14:tracePt t="11383" x="3663950" y="3060700"/>
          <p14:tracePt t="11384" x="3638550" y="3041650"/>
          <p14:tracePt t="11399" x="3619500" y="3028950"/>
          <p14:tracePt t="11400" x="3568700" y="3003550"/>
          <p14:tracePt t="11416" x="3543300" y="2984500"/>
          <p14:tracePt t="11416" x="3467100" y="2933700"/>
          <p14:tracePt t="11432" x="3441700" y="2921000"/>
          <p14:tracePt t="11433" x="3384550" y="2889250"/>
          <p14:tracePt t="11449" x="3352800" y="2876550"/>
          <p14:tracePt t="11450" x="3295650" y="2844800"/>
          <p14:tracePt t="11466" x="3257550" y="2832100"/>
          <p14:tracePt t="11467" x="3187700" y="2806700"/>
          <p14:tracePt t="11467" x="3155950" y="2794000"/>
          <p14:tracePt t="11482" x="3117850" y="2781300"/>
          <p14:tracePt t="11483" x="3041650" y="2755900"/>
          <p14:tracePt t="11499" x="3009900" y="2736850"/>
          <p14:tracePt t="11500" x="2946400" y="2711450"/>
          <p14:tracePt t="11516" x="2914650" y="2698750"/>
          <p14:tracePt t="11517" x="2863850" y="2667000"/>
          <p14:tracePt t="11532" x="2838450" y="2654300"/>
          <p14:tracePt t="11549" x="2774950" y="2616200"/>
          <p14:tracePt t="11550" x="2724150" y="2584450"/>
          <p14:tracePt t="11566" x="2705100" y="2571750"/>
          <p14:tracePt t="11566" x="2667000" y="2527300"/>
          <p14:tracePt t="11582" x="2654300" y="2514600"/>
          <p14:tracePt t="11583" x="2628900" y="2482850"/>
          <p14:tracePt t="11599" x="2616200" y="2470150"/>
          <p14:tracePt t="11600" x="2590800" y="2438400"/>
          <p14:tracePt t="11616" x="2571750" y="2425700"/>
          <p14:tracePt t="11617" x="2520950" y="2387600"/>
          <p14:tracePt t="11632" x="2501900" y="2368550"/>
          <p14:tracePt t="11633" x="2470150" y="2336800"/>
          <p14:tracePt t="11649" x="2451100" y="2324100"/>
          <p14:tracePt t="11650" x="2413000" y="2292350"/>
          <p14:tracePt t="11666" x="2393950" y="2279650"/>
          <p14:tracePt t="11667" x="2330450" y="2241550"/>
          <p14:tracePt t="11682" x="2305050" y="2235200"/>
          <p14:tracePt t="11683" x="2260600" y="2209800"/>
          <p14:tracePt t="11699" x="2235200" y="2203450"/>
          <p14:tracePt t="11700" x="2190750" y="2184400"/>
          <p14:tracePt t="11716" x="2171700" y="2178050"/>
          <p14:tracePt t="11716" x="2114550" y="2152650"/>
          <p14:tracePt t="11732" x="2095500" y="2146300"/>
          <p14:tracePt t="11733" x="2057400" y="2127250"/>
          <p14:tracePt t="11749" x="2044700" y="2120900"/>
          <p14:tracePt t="11750" x="2025650" y="2101850"/>
          <p14:tracePt t="11766" x="2012950" y="2089150"/>
          <p14:tracePt t="11767" x="2000250" y="2063750"/>
          <p14:tracePt t="11782" x="2000250" y="2051050"/>
          <p14:tracePt t="11783" x="2006600" y="2038350"/>
          <p14:tracePt t="11799" x="2019300" y="2032000"/>
          <p14:tracePt t="11800" x="2044700" y="2025650"/>
          <p14:tracePt t="11800" x="2063750" y="2025650"/>
          <p14:tracePt t="11816" x="2089150" y="2019300"/>
          <p14:tracePt t="11817" x="2139950" y="2019300"/>
          <p14:tracePt t="11832" x="2165350" y="2019300"/>
          <p14:tracePt t="11833" x="2222500" y="2032000"/>
          <p14:tracePt t="11849" x="2254250" y="2038350"/>
          <p14:tracePt t="11850" x="2305050" y="2057400"/>
          <p14:tracePt t="11866" x="2330450" y="2063750"/>
          <p14:tracePt t="11867" x="2393950" y="2108200"/>
          <p14:tracePt t="11882" x="2406650" y="2127250"/>
          <p14:tracePt t="11883" x="2432050" y="2159000"/>
          <p14:tracePt t="11884" x="2438400" y="2184400"/>
          <p14:tracePt t="11899" x="2444750" y="2197100"/>
          <p14:tracePt t="11900" x="2457450" y="2235200"/>
          <p14:tracePt t="11916" x="2463800" y="2260600"/>
          <p14:tracePt t="11916" x="2470150" y="2298700"/>
          <p14:tracePt t="11932" x="2470150" y="2317750"/>
          <p14:tracePt t="11933" x="2476500" y="2355850"/>
          <p14:tracePt t="11949" x="2482850" y="2368550"/>
          <p14:tracePt t="11951" x="2495550" y="2400300"/>
          <p14:tracePt t="11951" x="2501900" y="2413000"/>
          <p14:tracePt t="11966" x="2508250" y="2425700"/>
          <p14:tracePt t="11966" x="2520950" y="2444750"/>
          <p14:tracePt t="11982" x="2533650" y="2457450"/>
          <p14:tracePt t="11983" x="2571750" y="2482850"/>
          <p14:tracePt t="11999" x="2590800" y="2489200"/>
          <p14:tracePt t="12000" x="2628900" y="2508250"/>
          <p14:tracePt t="12016" x="2654300" y="2520950"/>
          <p14:tracePt t="12016" x="2705100" y="2533650"/>
          <p14:tracePt t="12032" x="2730500" y="2540000"/>
          <p14:tracePt t="12033" x="2794000" y="2546350"/>
          <p14:tracePt t="12049" x="2819400" y="2552700"/>
          <p14:tracePt t="12050" x="2908300" y="2546350"/>
          <p14:tracePt t="12066" x="2933700" y="2546350"/>
          <p14:tracePt t="12066" x="2984500" y="2527300"/>
          <p14:tracePt t="12082" x="3009900" y="2520950"/>
          <p14:tracePt t="12083" x="3054350" y="2495550"/>
          <p14:tracePt t="12099" x="3073400" y="2482850"/>
          <p14:tracePt t="12100" x="3117850" y="2457450"/>
          <p14:tracePt t="12116" x="3130550" y="2451100"/>
          <p14:tracePt t="12116" x="3155950" y="2438400"/>
          <p14:tracePt t="12132" x="3162300" y="2432050"/>
          <p14:tracePt t="12133" x="3181350" y="2419350"/>
          <p14:tracePt t="12134" x="3187700" y="2413000"/>
          <p14:tracePt t="12149" x="3194050" y="2406650"/>
          <p14:tracePt t="12150" x="3206750" y="2387600"/>
          <p14:tracePt t="12166" x="3213100" y="2381250"/>
          <p14:tracePt t="12166" x="3225800" y="2355850"/>
          <p14:tracePt t="12182" x="3238500" y="2343150"/>
          <p14:tracePt t="12183" x="3257550" y="2311400"/>
          <p14:tracePt t="12199" x="3263900" y="2298700"/>
          <p14:tracePt t="12200" x="3295650" y="2254250"/>
          <p14:tracePt t="12216" x="3308350" y="2247900"/>
          <p14:tracePt t="12232" x="3327400" y="2222500"/>
          <p14:tracePt t="12233" x="3340100" y="2209800"/>
          <p14:tracePt t="12249" x="3333750" y="2209800"/>
          <p14:tracePt t="12266" x="3327400" y="2209800"/>
          <p14:tracePt t="12266" x="3321050" y="2216150"/>
          <p14:tracePt t="12282" x="3314700" y="2216150"/>
          <p14:tracePt t="12283" x="3308350" y="2228850"/>
          <p14:tracePt t="12284" x="3308350" y="2235200"/>
          <p14:tracePt t="12299" x="3302000" y="2241550"/>
          <p14:tracePt t="12300" x="3302000" y="2260600"/>
          <p14:tracePt t="12316" x="3302000" y="2266950"/>
          <p14:tracePt t="12316" x="3308350" y="2298700"/>
          <p14:tracePt t="12332" x="3314700" y="2311400"/>
          <p14:tracePt t="12333" x="3321050" y="2336800"/>
          <p14:tracePt t="12349" x="3327400" y="2349500"/>
          <p14:tracePt t="12350" x="3333750" y="2374900"/>
          <p14:tracePt t="12366" x="3340100" y="2387600"/>
          <p14:tracePt t="12367" x="3359150" y="2419350"/>
          <p14:tracePt t="12382" x="3365500" y="2432050"/>
          <p14:tracePt t="12383" x="3371850" y="2451100"/>
          <p14:tracePt t="12399" x="3378200" y="2463800"/>
          <p14:tracePt t="12400" x="3384550" y="2482850"/>
          <p14:tracePt t="12416" x="3390900" y="2495550"/>
          <p14:tracePt t="12416" x="3397250" y="2520950"/>
          <p14:tracePt t="12432" x="3403600" y="2527300"/>
          <p14:tracePt t="12433" x="3416300" y="2552700"/>
          <p14:tracePt t="12434" x="3422650" y="2565400"/>
          <p14:tracePt t="12449" x="3429000" y="2578100"/>
          <p14:tracePt t="12450" x="3448050" y="2603500"/>
          <p14:tracePt t="12466" x="3454400" y="2616200"/>
          <p14:tracePt t="12466" x="3479800" y="2647950"/>
          <p14:tracePt t="12482" x="3486150" y="2660650"/>
          <p14:tracePt t="12483" x="3505200" y="2679700"/>
          <p14:tracePt t="12499" x="3511550" y="2692400"/>
          <p14:tracePt t="12500" x="3530600" y="2705100"/>
          <p14:tracePt t="12516" x="3543300" y="2717800"/>
          <p14:tracePt t="12517" x="3575050" y="2730500"/>
          <p14:tracePt t="12532" x="3587750" y="2736850"/>
          <p14:tracePt t="12533" x="3613150" y="2743200"/>
          <p14:tracePt t="12549" x="3625850" y="2749550"/>
          <p14:tracePt t="12550" x="3657600" y="2762250"/>
          <p14:tracePt t="12566" x="3663950" y="2762250"/>
          <p14:tracePt t="12566" x="3683000" y="2768600"/>
          <p14:tracePt t="12582" x="3689350" y="2768600"/>
          <p14:tracePt t="12583" x="3695700" y="2768600"/>
          <p14:tracePt t="12599" x="3702050" y="2768600"/>
          <p14:tracePt t="12616" x="3708400" y="2762250"/>
          <p14:tracePt t="12616" x="3708400" y="2755900"/>
          <p14:tracePt t="12632" x="3714750" y="2749550"/>
          <p14:tracePt t="12633" x="3714750" y="2743200"/>
          <p14:tracePt t="12649" x="3721100" y="2736850"/>
          <p14:tracePt t="12650" x="3721100" y="2724150"/>
          <p14:tracePt t="12666" x="3727450" y="2717800"/>
          <p14:tracePt t="12666" x="3727450" y="2705100"/>
          <p14:tracePt t="12682" x="3727450" y="2698750"/>
          <p14:tracePt t="12683" x="3721100" y="2692400"/>
          <p14:tracePt t="12699" x="3714750" y="2692400"/>
          <p14:tracePt t="12700" x="3702050" y="2686050"/>
          <p14:tracePt t="12716" x="3695700" y="2686050"/>
          <p14:tracePt t="12716" x="3676650" y="2686050"/>
          <p14:tracePt t="12732" x="3670300" y="2686050"/>
          <p14:tracePt t="12733" x="3651250" y="2686050"/>
          <p14:tracePt t="12749" x="3644900" y="2686050"/>
          <p14:tracePt t="12750" x="3632200" y="2692400"/>
          <p14:tracePt t="12766" x="3625850" y="2692400"/>
          <p14:tracePt t="12766" x="3613150" y="2705100"/>
          <p14:tracePt t="12784" x="3606800" y="2711450"/>
          <p14:tracePt t="12799" x="3600450" y="2717800"/>
          <p14:tracePt t="12816" x="3594100" y="2717800"/>
          <p14:tracePt t="12816" x="3587750" y="2724150"/>
          <p14:tracePt t="12832" x="3581400" y="2730500"/>
          <p14:tracePt t="12833" x="3575050" y="2736850"/>
          <p14:tracePt t="12849" x="3568700" y="2743200"/>
          <p14:tracePt t="12850" x="3543300" y="2749550"/>
          <p14:tracePt t="12866" x="3536950" y="2755900"/>
          <p14:tracePt t="12866" x="3524250" y="2762250"/>
          <p14:tracePt t="12882" x="3517900" y="2762250"/>
          <p14:tracePt t="12883" x="3505200" y="2762250"/>
          <p14:tracePt t="12883" x="3498850" y="2768600"/>
          <p14:tracePt t="12899" x="3492500" y="2768600"/>
          <p14:tracePt t="12900" x="3479800" y="2768600"/>
          <p14:tracePt t="12916" x="3473450" y="2768600"/>
          <p14:tracePt t="12917" x="3467100" y="2768600"/>
          <p14:tracePt t="12932" x="3460750" y="2768600"/>
          <p14:tracePt t="12949" x="3454400" y="2768600"/>
          <p14:tracePt t="12950" x="3448050" y="2768600"/>
          <p14:tracePt t="12966" x="3448050" y="2762250"/>
          <p14:tracePt t="12982" x="3441700" y="2762250"/>
          <p14:tracePt t="12983" x="3441700" y="2755900"/>
          <p14:tracePt t="13000" x="3441700" y="2749550"/>
          <p14:tracePt t="13017" x="3448050" y="2749550"/>
          <p14:tracePt t="13056" x="3441700" y="2749550"/>
          <p14:tracePt t="13071" x="3435350" y="2749550"/>
          <p14:tracePt t="13084" x="3429000" y="2743200"/>
          <p14:tracePt t="13098" x="3429000" y="2736850"/>
          <p14:tracePt t="13107" x="3429000" y="2730500"/>
          <p14:tracePt t="13116" x="3422650" y="2730500"/>
          <p14:tracePt t="13132" x="3422650" y="2724150"/>
          <p14:tracePt t="13133" x="3429000" y="2711450"/>
          <p14:tracePt t="13149" x="3429000" y="2705100"/>
          <p14:tracePt t="13150" x="3429000" y="2692400"/>
          <p14:tracePt t="13166" x="3429000" y="2686050"/>
          <p14:tracePt t="13166" x="3429000" y="2679700"/>
          <p14:tracePt t="13182" x="3435350" y="2673350"/>
          <p14:tracePt t="13183" x="3435350" y="2667000"/>
          <p14:tracePt t="13184" x="3435350" y="2660650"/>
          <p14:tracePt t="13199" x="3435350" y="2654300"/>
          <p14:tracePt t="13200" x="3429000" y="2654300"/>
          <p14:tracePt t="13216" x="3429000" y="2647950"/>
          <p14:tracePt t="13216" x="3422650" y="2647950"/>
          <p14:tracePt t="13217" x="3416300" y="2641600"/>
          <p14:tracePt t="13232" x="3409950" y="2641600"/>
          <p14:tracePt t="13233" x="3403600" y="2635250"/>
          <p14:tracePt t="13249" x="3397250" y="2628900"/>
          <p14:tracePt t="13266" x="3390900" y="2628900"/>
          <p14:tracePt t="13266" x="3384550" y="2622550"/>
          <p14:tracePt t="13282" x="3378200" y="2622550"/>
          <p14:tracePt t="13283" x="3371850" y="2616200"/>
          <p14:tracePt t="13299" x="3365500" y="2616200"/>
          <p14:tracePt t="13300" x="3365500" y="2609850"/>
          <p14:tracePt t="13336" x="3365500" y="2603500"/>
          <p14:tracePt t="13367" x="3365500" y="2609850"/>
          <p14:tracePt t="13371" x="3359150" y="2609850"/>
          <p14:tracePt t="13401" x="3352800" y="2609850"/>
          <p14:tracePt t="13418" x="3352800" y="2616200"/>
          <p14:tracePt t="13441" x="3352800" y="2622550"/>
          <p14:tracePt t="13448" x="3346450" y="2622550"/>
          <p14:tracePt t="13457" x="3346450" y="2628900"/>
          <p14:tracePt t="13471" x="3352800" y="2635250"/>
          <p14:tracePt t="13486" x="3352800" y="2641600"/>
          <p14:tracePt t="13499" x="3359150" y="2641600"/>
          <p14:tracePt t="13516" x="3365500" y="2641600"/>
          <p14:tracePt t="13532" x="3371850" y="2641600"/>
          <p14:tracePt t="13549" x="3378200" y="2641600"/>
          <p14:tracePt t="13566" x="3378200" y="2635250"/>
          <p14:tracePt t="13582" x="3378200" y="2628900"/>
          <p14:tracePt t="13599" x="3378200" y="2622550"/>
          <p14:tracePt t="13600" x="3384550" y="2622550"/>
          <p14:tracePt t="13616" x="3384550" y="2616200"/>
          <p14:tracePt t="13632" x="3390900" y="2616200"/>
          <p14:tracePt t="13633" x="3390900" y="2609850"/>
          <p14:tracePt t="13649" x="3390900" y="2603500"/>
          <p14:tracePt t="13666" x="3390900" y="2597150"/>
          <p14:tracePt t="13682" x="3384550" y="2597150"/>
          <p14:tracePt t="13699" x="3384550" y="2603500"/>
          <p14:tracePt t="13716" x="3378200" y="2603500"/>
          <p14:tracePt t="13732" x="3371850" y="2609850"/>
          <p14:tracePt t="13749" x="3365500" y="2616200"/>
          <p14:tracePt t="13766" x="3359150" y="2616200"/>
          <p14:tracePt t="13766" x="3359150" y="2622550"/>
          <p14:tracePt t="13782" x="3352800" y="2622550"/>
          <p14:tracePt t="13783" x="3340100" y="2628900"/>
          <p14:tracePt t="13799" x="3333750" y="2628900"/>
          <p14:tracePt t="13800" x="3327400" y="2635250"/>
          <p14:tracePt t="13816" x="3321050" y="2641600"/>
          <p14:tracePt t="13832" x="3321050" y="2647950"/>
          <p14:tracePt t="13833" x="3314700" y="2647950"/>
          <p14:tracePt t="13849" x="3314700" y="2654300"/>
          <p14:tracePt t="13850" x="3314700" y="2660650"/>
          <p14:tracePt t="13866" x="3314700" y="2667000"/>
          <p14:tracePt t="13866" x="3314700" y="2679700"/>
          <p14:tracePt t="13882" x="3314700" y="2686050"/>
          <p14:tracePt t="13883" x="3314700" y="2698750"/>
          <p14:tracePt t="13899" x="3314700" y="2705100"/>
          <p14:tracePt t="13900" x="3321050" y="2717800"/>
          <p14:tracePt t="13916" x="3321050" y="2724150"/>
          <p14:tracePt t="13916" x="3321050" y="2730500"/>
          <p14:tracePt t="13932" x="3321050" y="2736850"/>
          <p14:tracePt t="13933" x="3327400" y="2749550"/>
          <p14:tracePt t="13949" x="3333750" y="2755900"/>
          <p14:tracePt t="13950" x="3333750" y="2762250"/>
          <p14:tracePt t="13966" x="3333750" y="2768600"/>
          <p14:tracePt t="13966" x="3340100" y="2774950"/>
          <p14:tracePt t="13982" x="3346450" y="2774950"/>
          <p14:tracePt t="13983" x="3352800" y="2781300"/>
          <p14:tracePt t="13999" x="3359150" y="2781300"/>
          <p14:tracePt t="14000" x="3378200" y="2781300"/>
          <p14:tracePt t="14016" x="3390900" y="2781300"/>
          <p14:tracePt t="14016" x="3409950" y="2781300"/>
          <p14:tracePt t="14032" x="3429000" y="2781300"/>
          <p14:tracePt t="14033" x="3473450" y="2768600"/>
          <p14:tracePt t="14049" x="3492500" y="2768600"/>
          <p14:tracePt t="14050" x="3524250" y="2762250"/>
          <p14:tracePt t="14066" x="3536950" y="2755900"/>
          <p14:tracePt t="14066" x="3556000" y="2755900"/>
          <p14:tracePt t="14082" x="3562350" y="2749550"/>
          <p14:tracePt t="14083" x="3575050" y="2749550"/>
          <p14:tracePt t="14099" x="3575050" y="2743200"/>
          <p14:tracePt t="14116" x="3581400" y="2743200"/>
          <p14:tracePt t="14138" x="3581400" y="2736850"/>
          <p14:tracePt t="14149" x="3587750" y="2736850"/>
          <p14:tracePt t="14190" x="3594100" y="2736850"/>
          <p14:tracePt t="14198" x="3594100" y="2743200"/>
          <p14:tracePt t="14206" x="3600450" y="2743200"/>
          <p14:tracePt t="14216" x="3606800" y="2743200"/>
          <p14:tracePt t="14232" x="3613150" y="2743200"/>
          <p14:tracePt t="14233" x="3644900" y="2743200"/>
          <p14:tracePt t="14249" x="3657600" y="2743200"/>
          <p14:tracePt t="14250" x="3689350" y="2736850"/>
          <p14:tracePt t="14266" x="3702050" y="2736850"/>
          <p14:tracePt t="14267" x="3746500" y="2724150"/>
          <p14:tracePt t="14267" x="3765550" y="2717800"/>
          <p14:tracePt t="14282" x="3790950" y="2711450"/>
          <p14:tracePt t="14283" x="3841750" y="2692400"/>
          <p14:tracePt t="14299" x="3873500" y="2679700"/>
          <p14:tracePt t="14300" x="3943350" y="2660650"/>
          <p14:tracePt t="14316" x="3975100" y="2647950"/>
          <p14:tracePt t="14316" x="4038600" y="2628900"/>
          <p14:tracePt t="14332" x="4070350" y="2622550"/>
          <p14:tracePt t="14333" x="4146550" y="2597150"/>
          <p14:tracePt t="14349" x="4165600" y="2584450"/>
          <p14:tracePt t="14350" x="4210050" y="2559050"/>
          <p14:tracePt t="14366" x="4222750" y="2552700"/>
          <p14:tracePt t="14366" x="4235450" y="2540000"/>
          <p14:tracePt t="14382" x="4241800" y="2527300"/>
          <p14:tracePt t="14383" x="4254500" y="2514600"/>
          <p14:tracePt t="14399" x="4260850" y="2508250"/>
          <p14:tracePt t="14400" x="4267200" y="2495550"/>
          <p14:tracePt t="14416" x="4267200" y="2489200"/>
          <p14:tracePt t="14417" x="4267200" y="2482850"/>
          <p14:tracePt t="14417" x="4267200" y="2476500"/>
          <p14:tracePt t="14432" x="4273550" y="2470150"/>
          <p14:tracePt t="14449" x="4273550" y="2463800"/>
          <p14:tracePt t="14450" x="4286250" y="2463800"/>
          <p14:tracePt t="14466" x="4286250" y="2457450"/>
          <p14:tracePt t="14482" x="4286250" y="2451100"/>
          <p14:tracePt t="14483" x="4279900" y="2451100"/>
          <p14:tracePt t="14500" x="4279900" y="2444750"/>
          <p14:tracePt t="14500" x="4267200" y="2444750"/>
          <p14:tracePt t="14516" x="4267200" y="2438400"/>
          <p14:tracePt t="14516" x="4260850" y="2438400"/>
          <p14:tracePt t="14532" x="4254500" y="2438400"/>
          <p14:tracePt t="14549" x="4248150" y="2438400"/>
          <p14:tracePt t="14550" x="4235450" y="2444750"/>
          <p14:tracePt t="14566" x="4229100" y="2444750"/>
          <p14:tracePt t="14566" x="4210050" y="2451100"/>
          <p14:tracePt t="14567" x="4197350" y="2457450"/>
          <p14:tracePt t="14582" x="4184650" y="2463800"/>
          <p14:tracePt t="14583" x="4159250" y="2470150"/>
          <p14:tracePt t="14583" x="4146550" y="2476500"/>
          <p14:tracePt t="14599" x="4133850" y="2482850"/>
          <p14:tracePt t="14600" x="4108450" y="2489200"/>
          <p14:tracePt t="14616" x="4095750" y="2495550"/>
          <p14:tracePt t="14617" x="4083050" y="2495550"/>
          <p14:tracePt t="14632" x="4083050" y="2501900"/>
          <p14:tracePt t="14649" x="4076700" y="2501900"/>
          <p14:tracePt t="14650" x="4089400" y="2508250"/>
          <p14:tracePt t="14666" x="4095750" y="2508250"/>
          <p14:tracePt t="14666" x="4114800" y="2508250"/>
          <p14:tracePt t="14682" x="4121150" y="2508250"/>
          <p14:tracePt t="14683" x="4152900" y="2508250"/>
          <p14:tracePt t="14699" x="4165600" y="2514600"/>
          <p14:tracePt t="14700" x="4191000" y="2514600"/>
          <p14:tracePt t="14716" x="4197350" y="2514600"/>
          <p14:tracePt t="14716" x="4216400" y="2514600"/>
          <p14:tracePt t="14732" x="4229100" y="2514600"/>
          <p14:tracePt t="14733" x="4241800" y="2514600"/>
          <p14:tracePt t="14734" x="4248150" y="2514600"/>
          <p14:tracePt t="14749" x="4254500" y="2508250"/>
          <p14:tracePt t="14750" x="4260850" y="2508250"/>
          <p14:tracePt t="14766" x="4267200" y="2508250"/>
          <p14:tracePt t="14782" x="4273550" y="2508250"/>
          <p14:tracePt t="14800" x="4267200" y="2501900"/>
          <p14:tracePt t="14800" x="4260850" y="2495550"/>
          <p14:tracePt t="14816" x="4254500" y="2495550"/>
          <p14:tracePt t="14816" x="4248150" y="2489200"/>
          <p14:tracePt t="14832" x="4241800" y="2482850"/>
          <p14:tracePt t="14833" x="4222750" y="2470150"/>
          <p14:tracePt t="14849" x="4222750" y="2463800"/>
          <p14:tracePt t="14850" x="4210050" y="2451100"/>
          <p14:tracePt t="14866" x="4210050" y="2444750"/>
          <p14:tracePt t="14866" x="4210050" y="2425700"/>
          <p14:tracePt t="14882" x="4210050" y="2419350"/>
          <p14:tracePt t="14883" x="4222750" y="2393950"/>
          <p14:tracePt t="14883" x="4235450" y="2381250"/>
          <p14:tracePt t="14899" x="4241800" y="2368550"/>
          <p14:tracePt t="14900" x="4267200" y="2336800"/>
          <p14:tracePt t="14916" x="4279900" y="2317750"/>
          <p14:tracePt t="14916" x="4311650" y="2286000"/>
          <p14:tracePt t="14932" x="4330700" y="2266950"/>
          <p14:tracePt t="14933" x="4387850" y="2216150"/>
          <p14:tracePt t="14949" x="4406900" y="2197100"/>
          <p14:tracePt t="14950" x="4457700" y="2159000"/>
          <p14:tracePt t="14966" x="4483100" y="2146300"/>
          <p14:tracePt t="14966" x="4533900" y="2108200"/>
          <p14:tracePt t="14982" x="4565650" y="2089150"/>
          <p14:tracePt t="14983" x="4641850" y="2038350"/>
          <p14:tracePt t="14999" x="4660900" y="2019300"/>
          <p14:tracePt t="15000" x="4699000" y="1974850"/>
          <p14:tracePt t="15016" x="4711700" y="1955800"/>
          <p14:tracePt t="15017" x="4737100" y="1905000"/>
          <p14:tracePt t="15032" x="4756150" y="1860550"/>
          <p14:tracePt t="15033" x="4762500" y="1816100"/>
          <p14:tracePt t="15049" x="4762500" y="1797050"/>
          <p14:tracePt t="15050" x="4749800" y="1765300"/>
          <p14:tracePt t="15066" x="4743450" y="1746250"/>
          <p14:tracePt t="15066" x="4711700" y="1714500"/>
          <p14:tracePt t="15082" x="4692650" y="1701800"/>
          <p14:tracePt t="15083" x="4616450" y="1657350"/>
          <p14:tracePt t="15099" x="4591050" y="1644650"/>
          <p14:tracePt t="15100" x="4527550" y="1612900"/>
          <p14:tracePt t="15116" x="4495800" y="1593850"/>
          <p14:tracePt t="15116" x="4438650" y="1555750"/>
          <p14:tracePt t="15132" x="4413250" y="1536700"/>
          <p14:tracePt t="15133" x="4362450" y="1498600"/>
          <p14:tracePt t="15133" x="4343400" y="1479550"/>
          <p14:tracePt t="15149" x="4324350" y="1466850"/>
          <p14:tracePt t="15150" x="4292600" y="1435100"/>
          <p14:tracePt t="15166" x="4273550" y="1422400"/>
          <p14:tracePt t="15167" x="4229100" y="1384300"/>
          <p14:tracePt t="15182" x="4216400" y="1365250"/>
          <p14:tracePt t="15183" x="4197350" y="1339850"/>
          <p14:tracePt t="15199" x="4184650" y="1333500"/>
          <p14:tracePt t="15200" x="4165600" y="1308100"/>
          <p14:tracePt t="15216" x="4159250" y="1301750"/>
          <p14:tracePt t="15216" x="4146550" y="1282700"/>
          <p14:tracePt t="15232" x="4140200" y="1270000"/>
          <p14:tracePt t="15233" x="4114800" y="1250950"/>
          <p14:tracePt t="15249" x="4102100" y="1244600"/>
          <p14:tracePt t="15250" x="4070350" y="1219200"/>
          <p14:tracePt t="15269" x="3968750" y="1181100"/>
          <p14:tracePt t="15282" x="3962400" y="1181100"/>
          <p14:tracePt t="15283" x="3943350" y="1168400"/>
          <p14:tracePt t="15299" x="3924300" y="1162050"/>
          <p14:tracePt t="15300" x="3860800" y="1149350"/>
          <p14:tracePt t="15300" x="3829050" y="1149350"/>
          <p14:tracePt t="15316" x="3803650" y="1143000"/>
          <p14:tracePt t="15316" x="3784600" y="1143000"/>
          <p14:tracePt t="15317" x="3765550" y="1143000"/>
          <p14:tracePt t="15332" x="3740150" y="1143000"/>
          <p14:tracePt t="15333" x="3683000" y="1143000"/>
          <p14:tracePt t="15349" x="3657600" y="1143000"/>
          <p14:tracePt t="15350" x="3575050" y="1143000"/>
          <p14:tracePt t="15366" x="3556000" y="1143000"/>
          <p14:tracePt t="15366" x="3517900" y="1136650"/>
          <p14:tracePt t="15382" x="3498850" y="1136650"/>
          <p14:tracePt t="15383" x="3473450" y="1130300"/>
          <p14:tracePt t="15400" x="3460750" y="1130300"/>
          <p14:tracePt t="15401" x="3441700" y="1123950"/>
          <p14:tracePt t="15416" x="3435350" y="1123950"/>
          <p14:tracePt t="15416" x="3429000" y="1123950"/>
          <p14:tracePt t="15432" x="3422650" y="1123950"/>
          <p14:tracePt t="15433" x="3416300" y="1130300"/>
          <p14:tracePt t="15449" x="3416300" y="1136650"/>
          <p14:tracePt t="15466" x="3416300" y="1143000"/>
          <p14:tracePt t="15482" x="3416300" y="1149350"/>
          <p14:tracePt t="15483" x="3429000" y="1155700"/>
          <p14:tracePt t="15483" x="3435350" y="1162050"/>
          <p14:tracePt t="15499" x="3441700" y="1162050"/>
          <p14:tracePt t="15500" x="3454400" y="1162050"/>
          <p14:tracePt t="15516" x="3460750" y="1162050"/>
          <p14:tracePt t="15516" x="3473450" y="1162050"/>
          <p14:tracePt t="15532" x="3479800" y="1162050"/>
          <p14:tracePt t="15533" x="3492500" y="1162050"/>
          <p14:tracePt t="15549" x="3498850" y="1155700"/>
          <p14:tracePt t="15550" x="3505200" y="1155700"/>
          <p14:tracePt t="15567" x="3498850" y="1155700"/>
          <p14:tracePt t="15589" x="3498850" y="1162050"/>
          <p14:tracePt t="15603" x="3498850" y="1168400"/>
          <p14:tracePt t="15616" x="3505200" y="1168400"/>
          <p14:tracePt t="15616" x="3505200" y="1174750"/>
          <p14:tracePt t="15632" x="3511550" y="1181100"/>
          <p14:tracePt t="15633" x="3530600" y="1187450"/>
          <p14:tracePt t="15633" x="3536950" y="1187450"/>
          <p14:tracePt t="15649" x="3549650" y="1193800"/>
          <p14:tracePt t="15650" x="3581400" y="1200150"/>
          <p14:tracePt t="15666" x="3606800" y="1200150"/>
          <p14:tracePt t="15666" x="3651250" y="1206500"/>
          <p14:tracePt t="15682" x="3683000" y="1206500"/>
          <p14:tracePt t="15683" x="3733800" y="1206500"/>
          <p14:tracePt t="15699" x="3765550" y="1206500"/>
          <p14:tracePt t="15700" x="3841750" y="1200150"/>
          <p14:tracePt t="15716" x="3867150" y="1200150"/>
          <p14:tracePt t="15716" x="3911600" y="1200150"/>
          <p14:tracePt t="15732" x="3930650" y="1200150"/>
          <p14:tracePt t="15733" x="3968750" y="1200150"/>
          <p14:tracePt t="15749" x="3975100" y="1200150"/>
          <p14:tracePt t="15766" x="3975100" y="1206500"/>
          <p14:tracePt t="15766" x="3968750" y="1206500"/>
          <p14:tracePt t="15782" x="3962400" y="1206500"/>
          <p14:tracePt t="15783" x="3949700" y="1206500"/>
          <p14:tracePt t="15783" x="3943350" y="1212850"/>
          <p14:tracePt t="15799" x="3937000" y="1212850"/>
          <p14:tracePt t="15800" x="3924300" y="1212850"/>
          <p14:tracePt t="15816" x="3911600" y="1212850"/>
          <p14:tracePt t="15816" x="3898900" y="1212850"/>
          <p14:tracePt t="15832" x="3892550" y="1212850"/>
          <p14:tracePt t="15833" x="3873500" y="1212850"/>
          <p14:tracePt t="15849" x="3867150" y="1212850"/>
          <p14:tracePt t="15866" x="3860800" y="1212850"/>
          <p14:tracePt t="15897" x="3867150" y="1206500"/>
          <p14:tracePt t="15901" x="3873500" y="1206500"/>
          <p14:tracePt t="15916" x="3879850" y="1206500"/>
          <p14:tracePt t="15932" x="3886200" y="1206500"/>
          <p14:tracePt t="15949" x="3898900" y="1212850"/>
          <p14:tracePt t="15950" x="3905250" y="1212850"/>
          <p14:tracePt t="15966" x="3905250" y="1219200"/>
          <p14:tracePt t="15982" x="3905250" y="1225550"/>
          <p14:tracePt t="15983" x="3905250" y="1231900"/>
          <p14:tracePt t="15999" x="3898900" y="1231900"/>
          <p14:tracePt t="16016" x="3898900" y="1238250"/>
          <p14:tracePt t="16032" x="3905250" y="1238250"/>
          <p14:tracePt t="16033" x="3911600" y="1238250"/>
          <p14:tracePt t="16049" x="3917950" y="1238250"/>
          <p14:tracePt t="16050" x="3924300" y="1238250"/>
          <p14:tracePt t="16051" x="3930650" y="1238250"/>
          <p14:tracePt t="16066" x="3937000" y="1238250"/>
          <p14:tracePt t="16082" x="3943350" y="1238250"/>
          <p14:tracePt t="16083" x="3975100" y="1231900"/>
          <p14:tracePt t="16099" x="3981450" y="1231900"/>
          <p14:tracePt t="16100" x="3987800" y="1231900"/>
          <p14:tracePt t="16117" x="3981450" y="1231900"/>
          <p14:tracePt t="16132" x="3975100" y="1231900"/>
          <p14:tracePt t="16133" x="3949700" y="1231900"/>
          <p14:tracePt t="16149" x="3937000" y="1238250"/>
          <p14:tracePt t="16150" x="3873500" y="1244600"/>
          <p14:tracePt t="16166" x="3848100" y="1250950"/>
          <p14:tracePt t="16167" x="3790950" y="1263650"/>
          <p14:tracePt t="16182" x="3759200" y="1263650"/>
          <p14:tracePt t="16183" x="3689350" y="1276350"/>
          <p14:tracePt t="16199" x="3657600" y="1282700"/>
          <p14:tracePt t="16200" x="3600450" y="1289050"/>
          <p14:tracePt t="16216" x="3581400" y="1289050"/>
          <p14:tracePt t="16216" x="3549650" y="1295400"/>
          <p14:tracePt t="16217" x="3536950" y="1295400"/>
          <p14:tracePt t="16232" x="3530600" y="1295400"/>
          <p14:tracePt t="16233" x="3524250" y="1289050"/>
          <p14:tracePt t="16249" x="3530600" y="1282700"/>
          <p14:tracePt t="16250" x="3536950" y="1282700"/>
          <p14:tracePt t="16266" x="3536950" y="1276350"/>
          <p14:tracePt t="16266" x="3549650" y="1270000"/>
          <p14:tracePt t="16282" x="3562350" y="1270000"/>
          <p14:tracePt t="16283" x="3575050" y="1263650"/>
          <p14:tracePt t="16299" x="3581400" y="1263650"/>
          <p14:tracePt t="16300" x="3600450" y="1257300"/>
          <p14:tracePt t="16316" x="3606800" y="1257300"/>
          <p14:tracePt t="16316" x="3619500" y="1257300"/>
          <p14:tracePt t="16332" x="3625850" y="1257300"/>
          <p14:tracePt t="16333" x="3651250" y="1257300"/>
          <p14:tracePt t="16349" x="3663950" y="1257300"/>
          <p14:tracePt t="16350" x="3702050" y="1257300"/>
          <p14:tracePt t="16350" x="3721100" y="1257300"/>
          <p14:tracePt t="16366" x="3746500" y="1257300"/>
          <p14:tracePt t="16367" x="3771900" y="1263650"/>
          <p14:tracePt t="16382" x="3822700" y="1263650"/>
          <p14:tracePt t="16383" x="3886200" y="1263650"/>
          <p14:tracePt t="16384" x="3917950" y="1263650"/>
          <p14:tracePt t="16399" x="3949700" y="1263650"/>
          <p14:tracePt t="16400" x="4019550" y="1263650"/>
          <p14:tracePt t="16416" x="4057650" y="1263650"/>
          <p14:tracePt t="16416" x="4133850" y="1263650"/>
          <p14:tracePt t="16432" x="4171950" y="1257300"/>
          <p14:tracePt t="16433" x="4241800" y="1257300"/>
          <p14:tracePt t="16449" x="4267200" y="1257300"/>
          <p14:tracePt t="16466" x="4324350" y="1250950"/>
          <p14:tracePt t="16466" x="4349750" y="1244600"/>
          <p14:tracePt t="16482" x="4343400" y="1244600"/>
          <p14:tracePt t="16483" x="4330700" y="1244600"/>
          <p14:tracePt t="16499" x="4318000" y="1244600"/>
          <p14:tracePt t="16516" x="4286250" y="1244600"/>
          <p14:tracePt t="16516" x="4210050" y="1250950"/>
          <p14:tracePt t="16532" x="4178300" y="1250950"/>
          <p14:tracePt t="16533" x="4114800" y="1257300"/>
          <p14:tracePt t="16533" x="4083050" y="1257300"/>
          <p14:tracePt t="16549" x="4051300" y="1263650"/>
          <p14:tracePt t="16550" x="3987800" y="1270000"/>
          <p14:tracePt t="16566" x="3956050" y="1270000"/>
          <p14:tracePt t="16566" x="3898900" y="1270000"/>
          <p14:tracePt t="16582" x="3873500" y="1270000"/>
          <p14:tracePt t="16583" x="3829050" y="1270000"/>
          <p14:tracePt t="16599" x="3810000" y="1276350"/>
          <p14:tracePt t="16600" x="3765550" y="1289050"/>
          <p14:tracePt t="16616" x="3759200" y="1289050"/>
          <p14:tracePt t="16632" x="3765550" y="1295400"/>
          <p14:tracePt t="16633" x="3797300" y="1295400"/>
          <p14:tracePt t="16649" x="3810000" y="1295400"/>
          <p14:tracePt t="16650" x="3854450" y="1295400"/>
          <p14:tracePt t="16666" x="3879850" y="1289050"/>
          <p14:tracePt t="16667" x="3943350" y="1282700"/>
          <p14:tracePt t="16682" x="3981450" y="1282700"/>
          <p14:tracePt t="16683" x="4057650" y="1270000"/>
          <p14:tracePt t="16683" x="4102100" y="1270000"/>
          <p14:tracePt t="16700" x="4140200" y="1263650"/>
          <p14:tracePt t="16700" x="4210050" y="1250950"/>
          <p14:tracePt t="16716" x="4241800" y="1250950"/>
          <p14:tracePt t="16716" x="4292600" y="1238250"/>
          <p14:tracePt t="16732" x="4305300" y="1238250"/>
          <p14:tracePt t="16733" x="4330700" y="1225550"/>
          <p14:tracePt t="16749" x="4324350" y="1225550"/>
          <p14:tracePt t="16750" x="4311650" y="1225550"/>
          <p14:tracePt t="16766" x="4298950" y="1225550"/>
          <p14:tracePt t="16766" x="4254500" y="1231900"/>
          <p14:tracePt t="16782" x="4222750" y="1238250"/>
          <p14:tracePt t="16783" x="4114800" y="1257300"/>
          <p14:tracePt t="16799" x="4076700" y="1270000"/>
          <p14:tracePt t="16800" x="3994150" y="1282700"/>
          <p14:tracePt t="16816" x="3956050" y="1289050"/>
          <p14:tracePt t="16817" x="3892550" y="1301750"/>
          <p14:tracePt t="16817" x="3867150" y="1308100"/>
          <p14:tracePt t="16832" x="3841750" y="1308100"/>
          <p14:tracePt t="16833" x="3810000" y="1320800"/>
          <p14:tracePt t="16849" x="3797300" y="1320800"/>
          <p14:tracePt t="16850" x="3790950" y="1320800"/>
          <p14:tracePt t="16866" x="3803650" y="1314450"/>
          <p14:tracePt t="16866" x="3810000" y="1314450"/>
          <p14:tracePt t="16882" x="3822700" y="1308100"/>
          <p14:tracePt t="16883" x="3886200" y="1295400"/>
          <p14:tracePt t="16899" x="3911600" y="1289050"/>
          <p14:tracePt t="16900" x="3975100" y="1276350"/>
          <p14:tracePt t="16916" x="4006850" y="1270000"/>
          <p14:tracePt t="16917" x="4083050" y="1263650"/>
          <p14:tracePt t="16933" x="4121150" y="1257300"/>
          <p14:tracePt t="16934" x="4229100" y="1250950"/>
          <p14:tracePt t="16949" x="4260850" y="1250950"/>
          <p14:tracePt t="16950" x="4305300" y="1244600"/>
          <p14:tracePt t="16966" x="4324350" y="1238250"/>
          <p14:tracePt t="16967" x="4356100" y="1238250"/>
          <p14:tracePt t="16982" x="4349750" y="1238250"/>
          <p14:tracePt t="16983" x="4337050" y="1238250"/>
          <p14:tracePt t="16999" x="4318000" y="1244600"/>
          <p14:tracePt t="17000" x="4260850" y="1250950"/>
          <p14:tracePt t="17016" x="4229100" y="1257300"/>
          <p14:tracePt t="17017" x="4152900" y="1270000"/>
          <p14:tracePt t="17017" x="4102100" y="1270000"/>
          <p14:tracePt t="17032" x="4057650" y="1276350"/>
          <p14:tracePt t="17033" x="3975100" y="1289050"/>
          <p14:tracePt t="17049" x="3937000" y="1289050"/>
          <p14:tracePt t="17050" x="3873500" y="1295400"/>
          <p14:tracePt t="17066" x="3848100" y="1301750"/>
          <p14:tracePt t="17066" x="3810000" y="1301750"/>
          <p14:tracePt t="17082" x="3822700" y="1295400"/>
          <p14:tracePt t="17099" x="3835400" y="1295400"/>
          <p14:tracePt t="17100" x="3873500" y="1282700"/>
          <p14:tracePt t="17116" x="3898900" y="1276350"/>
          <p14:tracePt t="17117" x="3962400" y="1263650"/>
          <p14:tracePt t="17117" x="4000500" y="1257300"/>
          <p14:tracePt t="17132" x="4038600" y="1250950"/>
          <p14:tracePt t="17134" x="4127500" y="1244600"/>
          <p14:tracePt t="17134" x="4171950" y="1238250"/>
          <p14:tracePt t="17150" x="4210050" y="1238250"/>
          <p14:tracePt t="17150" x="4273550" y="1231900"/>
          <p14:tracePt t="17166" x="4298950" y="1225550"/>
          <p14:tracePt t="17166" x="4343400" y="1225550"/>
          <p14:tracePt t="17182" x="4356100" y="1225550"/>
          <p14:tracePt t="17183" x="4368800" y="1225550"/>
          <p14:tracePt t="17199" x="4362450" y="1231900"/>
          <p14:tracePt t="17200" x="4349750" y="1231900"/>
          <p14:tracePt t="17201" x="4330700" y="1231900"/>
          <p14:tracePt t="17216" x="4311650" y="1238250"/>
          <p14:tracePt t="17216" x="4260850" y="1250950"/>
          <p14:tracePt t="17232" x="4229100" y="1257300"/>
          <p14:tracePt t="17234" x="4159250" y="1270000"/>
          <p14:tracePt t="17249" x="4121150" y="1276350"/>
          <p14:tracePt t="17250" x="4044950" y="1282700"/>
          <p14:tracePt t="17266" x="4013200" y="1289050"/>
          <p14:tracePt t="17267" x="3930650" y="1301750"/>
          <p14:tracePt t="17282" x="3905250" y="1308100"/>
          <p14:tracePt t="17283" x="3879850" y="1308100"/>
          <p14:tracePt t="17284" x="3867150" y="1314450"/>
          <p14:tracePt t="17304" x="3879850" y="1308100"/>
          <p14:tracePt t="17316" x="3892550" y="1301750"/>
          <p14:tracePt t="17316" x="3905250" y="1301750"/>
          <p14:tracePt t="17332" x="3924300" y="1301750"/>
          <p14:tracePt t="17333" x="3975100" y="1295400"/>
          <p14:tracePt t="17349" x="4006850" y="1289050"/>
          <p14:tracePt t="17350" x="4076700" y="1282700"/>
          <p14:tracePt t="17366" x="4121150" y="1276350"/>
          <p14:tracePt t="17366" x="4235450" y="1270000"/>
          <p14:tracePt t="17382" x="4273550" y="1263650"/>
          <p14:tracePt t="17383" x="4368800" y="1257300"/>
          <p14:tracePt t="17399" x="4394200" y="1257300"/>
          <p14:tracePt t="17400" x="4438650" y="1250950"/>
          <p14:tracePt t="17416" x="4451350" y="1250950"/>
          <p14:tracePt t="17432" x="4445000" y="1250950"/>
          <p14:tracePt t="17433" x="4400550" y="1257300"/>
          <p14:tracePt t="17434" x="4368800" y="1257300"/>
          <p14:tracePt t="17449" x="4337050" y="1263650"/>
          <p14:tracePt t="17450" x="4248150" y="1276350"/>
          <p14:tracePt t="17466" x="4203700" y="1282700"/>
          <p14:tracePt t="17466" x="4095750" y="1295400"/>
          <p14:tracePt t="17482" x="4038600" y="1308100"/>
          <p14:tracePt t="17483" x="3898900" y="1327150"/>
          <p14:tracePt t="17499" x="3860800" y="1339850"/>
          <p14:tracePt t="17500" x="3797300" y="1346200"/>
          <p14:tracePt t="17516" x="3771900" y="1352550"/>
          <p14:tracePt t="17516" x="3746500" y="1352550"/>
          <p14:tracePt t="17532" x="3740150" y="1352550"/>
          <p14:tracePt t="17533" x="3771900" y="1339850"/>
          <p14:tracePt t="17549" x="3790950" y="1333500"/>
          <p14:tracePt t="17550" x="3848100" y="1320800"/>
          <p14:tracePt t="17566" x="3886200" y="1314450"/>
          <p14:tracePt t="17566" x="3975100" y="1295400"/>
          <p14:tracePt t="17582" x="4025900" y="1289050"/>
          <p14:tracePt t="17583" x="4140200" y="1276350"/>
          <p14:tracePt t="17583" x="4191000" y="1276350"/>
          <p14:tracePt t="17600" x="4248150" y="1270000"/>
          <p14:tracePt t="17600" x="4343400" y="1263650"/>
          <p14:tracePt t="17616" x="4381500" y="1263650"/>
          <p14:tracePt t="17617" x="4445000" y="1257300"/>
          <p14:tracePt t="17632" x="4464050" y="1257300"/>
          <p14:tracePt t="17633" x="4457700" y="1257300"/>
          <p14:tracePt t="17649" x="4438650" y="1263650"/>
          <p14:tracePt t="17650" x="4381500" y="1276350"/>
          <p14:tracePt t="17666" x="4343400" y="1282700"/>
          <p14:tracePt t="17666" x="4267200" y="1295400"/>
          <p14:tracePt t="17682" x="4222750" y="1301750"/>
          <p14:tracePt t="17683" x="4083050" y="1327150"/>
          <p14:tracePt t="17699" x="4044950" y="1333500"/>
          <p14:tracePt t="17700" x="3968750" y="1339850"/>
          <p14:tracePt t="17716" x="3943350" y="1346200"/>
          <p14:tracePt t="17716" x="3898900" y="1352550"/>
          <p14:tracePt t="17732" x="3898900" y="1346200"/>
          <p14:tracePt t="17733" x="3905250" y="1339850"/>
          <p14:tracePt t="17749" x="3924300" y="1333500"/>
          <p14:tracePt t="17750" x="3968750" y="1320800"/>
          <p14:tracePt t="17766" x="4000500" y="1308100"/>
          <p14:tracePt t="17767" x="4076700" y="1295400"/>
          <p14:tracePt t="17767" x="4121150" y="1289050"/>
          <p14:tracePt t="17782" x="4165600" y="1282700"/>
          <p14:tracePt t="17783" x="4248150" y="1276350"/>
          <p14:tracePt t="17799" x="4286250" y="1270000"/>
          <p14:tracePt t="17800" x="4343400" y="1263650"/>
          <p14:tracePt t="17816" x="4368800" y="1263650"/>
          <p14:tracePt t="17816" x="4406900" y="1263650"/>
          <p14:tracePt t="17832" x="4413250" y="1263650"/>
          <p14:tracePt t="17833" x="4400550" y="1270000"/>
          <p14:tracePt t="17849" x="4381500" y="1270000"/>
          <p14:tracePt t="17850" x="4337050" y="1282700"/>
          <p14:tracePt t="17866" x="4311650" y="1289050"/>
          <p14:tracePt t="17866" x="4235450" y="1301750"/>
          <p14:tracePt t="17882" x="4203700" y="1301750"/>
          <p14:tracePt t="17883" x="4152900" y="1308100"/>
          <p14:tracePt t="17899" x="4133850" y="1314450"/>
          <p14:tracePt t="17900" x="4108450" y="1314450"/>
          <p14:tracePt t="17916" x="4102100" y="1314450"/>
          <p14:tracePt t="17916" x="4108450" y="1314450"/>
          <p14:tracePt t="17917" x="4114800" y="1314450"/>
          <p14:tracePt t="17932" x="4127500" y="1308100"/>
          <p14:tracePt t="17933" x="4159250" y="1301750"/>
          <p14:tracePt t="17949" x="4178300" y="1295400"/>
          <p14:tracePt t="17950" x="4216400" y="1289050"/>
          <p14:tracePt t="17966" x="4241800" y="1289050"/>
          <p14:tracePt t="17967" x="4305300" y="1282700"/>
          <p14:tracePt t="17982" x="4324350" y="1282700"/>
          <p14:tracePt t="17999" x="4362450" y="1282700"/>
          <p14:tracePt t="18000" x="4400550" y="1282700"/>
          <p14:tracePt t="18016" x="4406900" y="1282700"/>
          <p14:tracePt t="18016" x="4413250" y="1289050"/>
          <p14:tracePt t="18032" x="4406900" y="1295400"/>
          <p14:tracePt t="18033" x="4394200" y="1295400"/>
          <p14:tracePt t="18034" x="4381500" y="1301750"/>
          <p14:tracePt t="18050" x="4368800" y="1301750"/>
          <p14:tracePt t="18050" x="4343400" y="1308100"/>
          <p14:tracePt t="18066" x="4324350" y="1314450"/>
          <p14:tracePt t="18066" x="4286250" y="1314450"/>
          <p14:tracePt t="18082" x="4260850" y="1320800"/>
          <p14:tracePt t="18083" x="4203700" y="1327150"/>
          <p14:tracePt t="18099" x="4165600" y="1333500"/>
          <p14:tracePt t="18100" x="4083050" y="1346200"/>
          <p14:tracePt t="18116" x="4038600" y="1352550"/>
          <p14:tracePt t="18116" x="3898900" y="1384300"/>
          <p14:tracePt t="18132" x="3848100" y="1397000"/>
          <p14:tracePt t="18133" x="3746500" y="1422400"/>
          <p14:tracePt t="18149" x="3689350" y="1435100"/>
          <p14:tracePt t="18150" x="3568700" y="1473200"/>
          <p14:tracePt t="18166" x="3505200" y="1485900"/>
          <p14:tracePt t="18166" x="3302000" y="1543050"/>
          <p14:tracePt t="18182" x="3219450" y="1562100"/>
          <p14:tracePt t="18183" x="3067050" y="1606550"/>
          <p14:tracePt t="18183" x="2990850" y="1625600"/>
          <p14:tracePt t="18200" x="2921000" y="1644650"/>
          <p14:tracePt t="18200" x="2781300" y="1682750"/>
          <p14:tracePt t="18215" x="2717800" y="1708150"/>
          <p14:tracePt t="18216" x="2590800" y="1746250"/>
          <p14:tracePt t="18232" x="2533650" y="1765300"/>
          <p14:tracePt t="18233" x="2425700" y="1803400"/>
          <p14:tracePt t="18249" x="2368550" y="1822450"/>
          <p14:tracePt t="18250" x="2266950" y="1854200"/>
          <p14:tracePt t="18266" x="2216150" y="1873250"/>
          <p14:tracePt t="18266" x="2089150" y="1917700"/>
          <p14:tracePt t="18282" x="2051050" y="1936750"/>
          <p14:tracePt t="18283" x="1949450" y="1981200"/>
          <p14:tracePt t="18299" x="1917700" y="1987550"/>
          <p14:tracePt t="18300" x="1854200" y="2012950"/>
          <p14:tracePt t="18316" x="1828800" y="2025650"/>
          <p14:tracePt t="18316" x="1784350" y="2038350"/>
          <p14:tracePt t="18332" x="1771650" y="2044700"/>
          <p14:tracePt t="18333" x="1746250" y="2051050"/>
          <p14:tracePt t="18333" x="1739900" y="2057400"/>
          <p14:tracePt t="18350" x="1733550" y="2057400"/>
          <p14:tracePt t="18350" x="1733550" y="2063750"/>
          <p14:tracePt t="18372" x="1739900" y="2063750"/>
          <p14:tracePt t="18411" x="1739900" y="2057400"/>
          <p14:tracePt t="18433" x="1746250" y="2051050"/>
          <p14:tracePt t="18447" x="1746250" y="2044700"/>
          <p14:tracePt t="18462" x="1739900" y="2044700"/>
          <p14:tracePt t="18471" x="1733550" y="2044700"/>
          <p14:tracePt t="18483" x="1727200" y="2044700"/>
          <p14:tracePt t="18500" x="1720850" y="2044700"/>
          <p14:tracePt t="18500" x="1720850" y="2051050"/>
          <p14:tracePt t="18529" x="1720850" y="2044700"/>
          <p14:tracePt t="18537" x="1727200" y="2038350"/>
          <p14:tracePt t="18549" x="1733550" y="2038350"/>
          <p14:tracePt t="18550" x="1739900" y="2032000"/>
          <p14:tracePt t="18566" x="1746250" y="2025650"/>
          <p14:tracePt t="18567" x="1752600" y="2019300"/>
          <p14:tracePt t="18582" x="1752600" y="2012950"/>
          <p14:tracePt t="18583" x="1765300" y="1993900"/>
          <p14:tracePt t="18599" x="1765300" y="1987550"/>
          <p14:tracePt t="18600" x="1765300" y="1981200"/>
          <p14:tracePt t="18616" x="1758950" y="1974850"/>
          <p14:tracePt t="18616" x="1746250" y="1962150"/>
          <p14:tracePt t="18632" x="1733550" y="1962150"/>
          <p14:tracePt t="18633" x="1714500" y="1955800"/>
          <p14:tracePt t="18649" x="1708150" y="1955800"/>
          <p14:tracePt t="18650" x="1682750" y="1955800"/>
          <p14:tracePt t="18666" x="1676400" y="1949450"/>
          <p14:tracePt t="18666" x="1651000" y="1949450"/>
          <p14:tracePt t="18682" x="1644650" y="1949450"/>
          <p14:tracePt t="18683" x="1638300" y="1949450"/>
          <p14:tracePt t="18699" x="1631950" y="1943100"/>
          <p14:tracePt t="18700" x="1631950" y="1936750"/>
          <p14:tracePt t="18716" x="1638300" y="1936750"/>
          <p14:tracePt t="18716" x="1644650" y="1924050"/>
          <p14:tracePt t="18732" x="1651000" y="1924050"/>
          <p14:tracePt t="18733" x="1670050" y="1905000"/>
          <p14:tracePt t="18749" x="1676400" y="1898650"/>
          <p14:tracePt t="18750" x="1682750" y="1892300"/>
          <p14:tracePt t="18766" x="1682750" y="1885950"/>
          <p14:tracePt t="18766" x="1682750" y="1873250"/>
          <p14:tracePt t="18782" x="1676400" y="1873250"/>
          <p14:tracePt t="18783" x="1663700" y="1866900"/>
          <p14:tracePt t="18799" x="1657350" y="1866900"/>
          <p14:tracePt t="18799" x="1644650" y="1866900"/>
          <p14:tracePt t="18815" x="1631950" y="1866900"/>
          <p14:tracePt t="18816" x="1600200" y="1860550"/>
          <p14:tracePt t="18832" x="1587500" y="1860550"/>
          <p14:tracePt t="18833" x="1568450" y="1854200"/>
          <p14:tracePt t="18849" x="1562100" y="1854200"/>
          <p14:tracePt t="18850" x="1543050" y="1847850"/>
          <p14:tracePt t="18865" x="1536700" y="1841500"/>
          <p14:tracePt t="18866" x="1530350" y="1828800"/>
          <p14:tracePt t="18882" x="1530350" y="1822450"/>
          <p14:tracePt t="18883" x="1530350" y="1809750"/>
          <p14:tracePt t="18899" x="1530350" y="1803400"/>
          <p14:tracePt t="18900" x="1530350" y="1790700"/>
          <p14:tracePt t="18916" x="1530350" y="1784350"/>
          <p14:tracePt t="18916" x="1524000" y="1771650"/>
          <p14:tracePt t="18932" x="1517650" y="1765300"/>
          <p14:tracePt t="18933" x="1511300" y="1758950"/>
          <p14:tracePt t="18933" x="1504950" y="1758950"/>
          <p14:tracePt t="18950" x="1492250" y="1758950"/>
          <p14:tracePt t="18950" x="1473200" y="1752600"/>
          <p14:tracePt t="18966" x="1460500" y="1752600"/>
          <p14:tracePt t="18966" x="1422400" y="1758950"/>
          <p14:tracePt t="18982" x="1409700" y="1758950"/>
          <p14:tracePt t="18983" x="1371600" y="1758950"/>
          <p14:tracePt t="18999" x="1352550" y="1758950"/>
          <p14:tracePt t="19000" x="1314450" y="1765300"/>
          <p14:tracePt t="19016" x="1295400" y="1765300"/>
          <p14:tracePt t="19016" x="1257300" y="1765300"/>
          <p14:tracePt t="19032" x="1250950" y="1765300"/>
          <p14:tracePt t="19033" x="1231900" y="1765300"/>
          <p14:tracePt t="19049" x="1225550" y="1765300"/>
          <p14:tracePt t="19050" x="1219200" y="1765300"/>
          <p14:tracePt t="19065" x="1212850" y="1771650"/>
          <p14:tracePt t="19066" x="1206500" y="1778000"/>
          <p14:tracePt t="19082" x="1206500" y="1784350"/>
          <p14:tracePt t="19083" x="1206500" y="1803400"/>
          <p14:tracePt t="19083" x="1206500" y="1816100"/>
          <p14:tracePt t="19099" x="1200150" y="1828800"/>
          <p14:tracePt t="19100" x="1193800" y="1860550"/>
          <p14:tracePt t="19116" x="1193800" y="1873250"/>
          <p14:tracePt t="19116" x="1181100" y="1911350"/>
          <p14:tracePt t="19132" x="1174750" y="1924050"/>
          <p14:tracePt t="19133" x="1155700" y="1955800"/>
          <p14:tracePt t="19149" x="1149350" y="1974850"/>
          <p14:tracePt t="19150" x="1130300" y="2006600"/>
          <p14:tracePt t="19166" x="1117600" y="2019300"/>
          <p14:tracePt t="19167" x="1098550" y="2051050"/>
          <p14:tracePt t="19182" x="1092200" y="2063750"/>
          <p14:tracePt t="19183" x="1092200" y="2089150"/>
          <p14:tracePt t="19199" x="1098550" y="2101850"/>
          <p14:tracePt t="19199" x="1111250" y="2114550"/>
          <p14:tracePt t="19216" x="1123950" y="2120900"/>
          <p14:tracePt t="19216" x="1149350" y="2127250"/>
          <p14:tracePt t="19232" x="1168400" y="2133600"/>
          <p14:tracePt t="19233" x="1200150" y="2146300"/>
          <p14:tracePt t="19233" x="1212850" y="2146300"/>
          <p14:tracePt t="19250" x="1231900" y="2152650"/>
          <p14:tracePt t="19250" x="1263650" y="2165350"/>
          <p14:tracePt t="19266" x="1276350" y="2171700"/>
          <p14:tracePt t="19266" x="1301750" y="2184400"/>
          <p14:tracePt t="19267" x="1314450" y="2184400"/>
          <p14:tracePt t="19282" x="1327150" y="2190750"/>
          <p14:tracePt t="19283" x="1339850" y="2203450"/>
          <p14:tracePt t="19299" x="1346200" y="2209800"/>
          <p14:tracePt t="19300" x="1358900" y="2216150"/>
          <p14:tracePt t="19316" x="1365250" y="2216150"/>
          <p14:tracePt t="19316" x="1384300" y="2216150"/>
          <p14:tracePt t="19333" x="1390650" y="2216150"/>
          <p14:tracePt t="19333" x="1428750" y="2203450"/>
          <p14:tracePt t="19349" x="1441450" y="2197100"/>
          <p14:tracePt t="19350" x="1466850" y="2171700"/>
          <p14:tracePt t="19366" x="1479550" y="2165350"/>
          <p14:tracePt t="19366" x="1504950" y="2139950"/>
          <p14:tracePt t="19382" x="1517650" y="2127250"/>
          <p14:tracePt t="19383" x="1543050" y="2101850"/>
          <p14:tracePt t="19384" x="1549400" y="2089150"/>
          <p14:tracePt t="19400" x="1562100" y="2076450"/>
          <p14:tracePt t="19400" x="1574800" y="2057400"/>
          <p14:tracePt t="19415" x="1581150" y="2051050"/>
          <p14:tracePt t="19416" x="1593850" y="2032000"/>
          <p14:tracePt t="19417" x="1593850" y="2019300"/>
          <p14:tracePt t="19432" x="1593850" y="2012950"/>
          <p14:tracePt t="19433" x="1593850" y="1993900"/>
          <p14:tracePt t="19449" x="1593850" y="1981200"/>
          <p14:tracePt t="19450" x="1593850" y="1968500"/>
          <p14:tracePt t="19465" x="1593850" y="1955800"/>
          <p14:tracePt t="19466" x="1581150" y="1943100"/>
          <p14:tracePt t="19482" x="1568450" y="1930400"/>
          <p14:tracePt t="19483" x="1543050" y="1905000"/>
          <p14:tracePt t="19499" x="1536700" y="1892300"/>
          <p14:tracePt t="19500" x="1517650" y="1873250"/>
          <p14:tracePt t="19516" x="1511300" y="1866900"/>
          <p14:tracePt t="19516" x="1498600" y="1835150"/>
          <p14:tracePt t="19532" x="1498600" y="1828800"/>
          <p14:tracePt t="19533" x="1498600" y="1809750"/>
          <p14:tracePt t="19549" x="1492250" y="1803400"/>
          <p14:tracePt t="19550" x="1485900" y="1790700"/>
          <p14:tracePt t="19566" x="1485900" y="1784350"/>
          <p14:tracePt t="19566" x="1479550" y="1771650"/>
          <p14:tracePt t="19567" x="1479550" y="1765300"/>
          <p14:tracePt t="19582" x="1473200" y="1765300"/>
          <p14:tracePt t="19583" x="1454150" y="1765300"/>
          <p14:tracePt t="19599" x="1441450" y="1765300"/>
          <p14:tracePt t="19600" x="1416050" y="1765300"/>
          <p14:tracePt t="19616" x="1403350" y="1765300"/>
          <p14:tracePt t="19616" x="1371600" y="1758950"/>
          <p14:tracePt t="19632" x="1358900" y="1758950"/>
          <p14:tracePt t="19633" x="1314450" y="1765300"/>
          <p14:tracePt t="19649" x="1301750" y="1771650"/>
          <p14:tracePt t="19650" x="1276350" y="1784350"/>
          <p14:tracePt t="19665" x="1270000" y="1790700"/>
          <p14:tracePt t="19666" x="1244600" y="1797050"/>
          <p14:tracePt t="19682" x="1238250" y="1797050"/>
          <p14:tracePt t="19683" x="1231900" y="1803400"/>
          <p14:tracePt t="19699" x="1231900" y="1809750"/>
          <p14:tracePt t="19700" x="1225550" y="1809750"/>
          <p14:tracePt t="19716" x="1225550" y="1816100"/>
          <p14:tracePt t="19716" x="1219200" y="1828800"/>
          <p14:tracePt t="19717" x="1212850" y="1835150"/>
          <p14:tracePt t="19732" x="1212850" y="1847850"/>
          <p14:tracePt t="19733" x="1206500" y="1860550"/>
          <p14:tracePt t="19749" x="1200150" y="1866900"/>
          <p14:tracePt t="19750" x="1187450" y="1885950"/>
          <p14:tracePt t="19766" x="1181100" y="1898650"/>
          <p14:tracePt t="19766" x="1162050" y="1936750"/>
          <p14:tracePt t="19782" x="1155700" y="1943100"/>
          <p14:tracePt t="19783" x="1149350" y="1968500"/>
          <p14:tracePt t="19799" x="1143000" y="1974850"/>
          <p14:tracePt t="19800" x="1136650" y="1993900"/>
          <p14:tracePt t="19816" x="1136650" y="2006600"/>
          <p14:tracePt t="19816" x="1130300" y="2032000"/>
          <p14:tracePt t="19832" x="1130300" y="2038350"/>
          <p14:tracePt t="19850" x="1130300" y="2063750"/>
          <p14:tracePt t="19850" x="1136650" y="2082800"/>
          <p14:tracePt t="19865" x="1143000" y="2089150"/>
          <p14:tracePt t="19866" x="1155700" y="2108200"/>
          <p14:tracePt t="19882" x="1162050" y="2114550"/>
          <p14:tracePt t="19883" x="1174750" y="2127250"/>
          <p14:tracePt t="19900" x="1181100" y="2133600"/>
          <p14:tracePt t="19900" x="1200150" y="2159000"/>
          <p14:tracePt t="19916" x="1206500" y="2165350"/>
          <p14:tracePt t="19916" x="1219200" y="2178050"/>
          <p14:tracePt t="19932" x="1231900" y="2184400"/>
          <p14:tracePt t="19933" x="1244600" y="2197100"/>
          <p14:tracePt t="19949" x="1250950" y="2203450"/>
          <p14:tracePt t="19950" x="1270000" y="2216150"/>
          <p14:tracePt t="19966" x="1276350" y="2222500"/>
          <p14:tracePt t="19966" x="1308100" y="2228850"/>
          <p14:tracePt t="19982" x="1320800" y="2228850"/>
          <p14:tracePt t="19983" x="1346200" y="2228850"/>
          <p14:tracePt t="19983" x="1358900" y="2222500"/>
          <p14:tracePt t="19999" x="1371600" y="2216150"/>
          <p14:tracePt t="20000" x="1403350" y="2203450"/>
          <p14:tracePt t="20016" x="1416050" y="2197100"/>
          <p14:tracePt t="20017" x="1447800" y="2178050"/>
          <p14:tracePt t="20032" x="1460500" y="2165350"/>
          <p14:tracePt t="20033" x="1492250" y="2146300"/>
          <p14:tracePt t="20049" x="1498600" y="2133600"/>
          <p14:tracePt t="20050" x="1530350" y="2108200"/>
          <p14:tracePt t="20066" x="1530350" y="2095500"/>
          <p14:tracePt t="20066" x="1530350" y="2082800"/>
          <p14:tracePt t="20082" x="1530350" y="2076450"/>
          <p14:tracePt t="20083" x="1530350" y="2057400"/>
          <p14:tracePt t="20083" x="1530350" y="2051050"/>
          <p14:tracePt t="20099" x="1524000" y="2044700"/>
          <p14:tracePt t="20100" x="1511300" y="2032000"/>
          <p14:tracePt t="20116" x="1504950" y="2025650"/>
          <p14:tracePt t="20116" x="1492250" y="2006600"/>
          <p14:tracePt t="20132" x="1485900" y="1993900"/>
          <p14:tracePt t="20133" x="1473200" y="1962150"/>
          <p14:tracePt t="20134" x="1466850" y="1949450"/>
          <p14:tracePt t="20149" x="1460500" y="1930400"/>
          <p14:tracePt t="20150" x="1460500" y="1898650"/>
          <p14:tracePt t="20166" x="1460500" y="1885950"/>
          <p14:tracePt t="20167" x="1454150" y="1847850"/>
          <p14:tracePt t="20182" x="1454150" y="1841500"/>
          <p14:tracePt t="20183" x="1454150" y="1822450"/>
          <p14:tracePt t="20199" x="1454150" y="1816100"/>
          <p14:tracePt t="20200" x="1447800" y="1803400"/>
          <p14:tracePt t="20216" x="1441450" y="1803400"/>
          <p14:tracePt t="20216" x="1428750" y="1803400"/>
          <p14:tracePt t="20232" x="1416050" y="1803400"/>
          <p14:tracePt t="20233" x="1390650" y="1803400"/>
          <p14:tracePt t="20233" x="1377950" y="1803400"/>
          <p14:tracePt t="20249" x="1365250" y="1803400"/>
          <p14:tracePt t="20249" x="1339850" y="1803400"/>
          <p14:tracePt t="20266" x="1320800" y="1809750"/>
          <p14:tracePt t="20266" x="1295400" y="1822450"/>
          <p14:tracePt t="20282" x="1282700" y="1828800"/>
          <p14:tracePt t="20283" x="1263650" y="1841500"/>
          <p14:tracePt t="20299" x="1250950" y="1854200"/>
          <p14:tracePt t="20300" x="1231900" y="1873250"/>
          <p14:tracePt t="20315" x="1225550" y="1879600"/>
          <p14:tracePt t="20316" x="1212850" y="1898650"/>
          <p14:tracePt t="20332" x="1212850" y="1905000"/>
          <p14:tracePt t="20333" x="1212850" y="1917700"/>
          <p14:tracePt t="20349" x="1212850" y="1924050"/>
          <p14:tracePt t="20350" x="1212850" y="1936750"/>
          <p14:tracePt t="20366" x="1212850" y="1943100"/>
          <p14:tracePt t="20366" x="1212850" y="1962150"/>
          <p14:tracePt t="20382" x="1212850" y="1968500"/>
          <p14:tracePt t="20383" x="1212850" y="1987550"/>
          <p14:tracePt t="20384" x="1212850" y="2000250"/>
          <p14:tracePt t="20399" x="1212850" y="2012950"/>
          <p14:tracePt t="20400" x="1206500" y="2038350"/>
          <p14:tracePt t="20416" x="1206500" y="2051050"/>
          <p14:tracePt t="20416" x="1206500" y="2095500"/>
          <p14:tracePt t="20432" x="1206500" y="2108200"/>
          <p14:tracePt t="20433" x="1206500" y="2127250"/>
          <p14:tracePt t="20449" x="1212850" y="2139950"/>
          <p14:tracePt t="20450" x="1219200" y="2159000"/>
          <p14:tracePt t="20465" x="1225550" y="2165350"/>
          <p14:tracePt t="20466" x="1238250" y="2178050"/>
          <p14:tracePt t="20467" x="1250950" y="2178050"/>
          <p14:tracePt t="20482" x="1263650" y="2184400"/>
          <p14:tracePt t="20483" x="1289050" y="2184400"/>
          <p14:tracePt t="20499" x="1301750" y="2184400"/>
          <p14:tracePt t="20500" x="1333500" y="2178050"/>
          <p14:tracePt t="20515" x="1346200" y="2178050"/>
          <p14:tracePt t="20516" x="1390650" y="2159000"/>
          <p14:tracePt t="20532" x="1409700" y="2152650"/>
          <p14:tracePt t="20533" x="1435100" y="2139950"/>
          <p14:tracePt t="20549" x="1447800" y="2133600"/>
          <p14:tracePt t="20550" x="1473200" y="2127250"/>
          <p14:tracePt t="20566" x="1479550" y="2120900"/>
          <p14:tracePt t="20566" x="1511300" y="2114550"/>
          <p14:tracePt t="20582" x="1517650" y="2108200"/>
          <p14:tracePt t="20583" x="1530350" y="2101850"/>
          <p14:tracePt t="20599" x="1536700" y="2101850"/>
          <p14:tracePt t="20615" x="1530350" y="2101850"/>
          <p14:tracePt t="20632" x="1524000" y="2101850"/>
          <p14:tracePt t="20633" x="1498600" y="2101850"/>
          <p14:tracePt t="20650" x="1492250" y="2101850"/>
          <p14:tracePt t="20650" x="1466850" y="2108200"/>
          <p14:tracePt t="20665" x="1460500" y="2108200"/>
          <p14:tracePt t="20666" x="1447800" y="2108200"/>
          <p14:tracePt t="20682" x="1441450" y="2108200"/>
          <p14:tracePt t="20699" x="1447800" y="2108200"/>
          <p14:tracePt t="20715" x="1454150" y="2108200"/>
          <p14:tracePt t="20717" x="1466850" y="2108200"/>
          <p14:tracePt t="20732" x="1473200" y="2108200"/>
          <p14:tracePt t="20749" x="1492250" y="2108200"/>
          <p14:tracePt t="20750" x="1504950" y="2108200"/>
          <p14:tracePt t="20766" x="1511300" y="2114550"/>
          <p14:tracePt t="20782" x="1517650" y="2120900"/>
          <p14:tracePt t="20783" x="1524000" y="2127250"/>
          <p14:tracePt t="20800" x="1530350" y="2133600"/>
          <p14:tracePt t="20800" x="1543050" y="2146300"/>
          <p14:tracePt t="20816" x="1549400" y="2152650"/>
          <p14:tracePt t="20816" x="1568450" y="2165350"/>
          <p14:tracePt t="20832" x="1574800" y="2171700"/>
          <p14:tracePt t="20833" x="1593850" y="2184400"/>
          <p14:tracePt t="20849" x="1606550" y="2190750"/>
          <p14:tracePt t="20850" x="1638300" y="2203450"/>
          <p14:tracePt t="20866" x="1651000" y="2209800"/>
          <p14:tracePt t="20866" x="1701800" y="2228850"/>
          <p14:tracePt t="20882" x="1720850" y="2235200"/>
          <p14:tracePt t="20883" x="1765300" y="2247900"/>
          <p14:tracePt t="20883" x="1784350" y="2254250"/>
          <p14:tracePt t="20899" x="1803400" y="2260600"/>
          <p14:tracePt t="20900" x="1854200" y="2279650"/>
          <p14:tracePt t="20915" x="1879600" y="2286000"/>
          <p14:tracePt t="20916" x="1930400" y="2305050"/>
          <p14:tracePt t="20932" x="1955800" y="2311400"/>
          <p14:tracePt t="20933" x="2006600" y="2330450"/>
          <p14:tracePt t="20950" x="2032000" y="2343150"/>
          <p14:tracePt t="20950" x="2095500" y="2381250"/>
          <p14:tracePt t="20965" x="2114550" y="2393950"/>
          <p14:tracePt t="20966" x="2146300" y="2419350"/>
          <p14:tracePt t="20982" x="2165350" y="2432050"/>
          <p14:tracePt t="20983" x="2190750" y="2457450"/>
          <p14:tracePt t="20983" x="2197100" y="2470150"/>
          <p14:tracePt t="20999" x="2209800" y="2482850"/>
          <p14:tracePt t="21000" x="2203450" y="2508250"/>
          <p14:tracePt t="21016" x="2203450" y="2520950"/>
          <p14:tracePt t="21016" x="2209800" y="2540000"/>
          <p14:tracePt t="21032" x="2222500" y="2552700"/>
          <p14:tracePt t="21033" x="2222500" y="2578100"/>
          <p14:tracePt t="21033" x="2228850" y="2584450"/>
          <p14:tracePt t="21049" x="2228850" y="2597150"/>
          <p14:tracePt t="21050" x="2228850" y="2609850"/>
          <p14:tracePt t="21066" x="2228850" y="2616200"/>
          <p14:tracePt t="21067" x="2228850" y="2635250"/>
          <p14:tracePt t="21067" x="2235200" y="2641600"/>
          <p14:tracePt t="21082" x="2235200" y="2647950"/>
          <p14:tracePt t="21083" x="2235200" y="2660650"/>
          <p14:tracePt t="21099" x="2235200" y="2667000"/>
          <p14:tracePt t="21099" x="2235200" y="2673350"/>
          <p14:tracePt t="21115" x="2235200" y="2679700"/>
          <p14:tracePt t="21116" x="2235200" y="2686050"/>
          <p14:tracePt t="21132" x="2228850" y="2686050"/>
          <p14:tracePt t="21133" x="2222500" y="2692400"/>
          <p14:tracePt t="21149" x="2216150" y="2692400"/>
          <p14:tracePt t="21150" x="2203450" y="2698750"/>
          <p14:tracePt t="21165" x="2197100" y="2698750"/>
          <p14:tracePt t="21166" x="2190750" y="2698750"/>
          <p14:tracePt t="21182" x="2184400" y="2692400"/>
          <p14:tracePt t="21199" x="2178050" y="2692400"/>
          <p14:tracePt t="21215" x="2178050" y="2686050"/>
          <p14:tracePt t="21237" x="2171700" y="2686050"/>
          <p14:tracePt t="21249" x="2165350" y="2686050"/>
          <p14:tracePt t="21266" x="2159000" y="2686050"/>
          <p14:tracePt t="21266" x="2139950" y="2686050"/>
          <p14:tracePt t="21282" x="2133600" y="2686050"/>
          <p14:tracePt t="21283" x="2114550" y="2686050"/>
          <p14:tracePt t="21283" x="2108200" y="2686050"/>
          <p14:tracePt t="21299" x="2101850" y="2679700"/>
          <p14:tracePt t="21300" x="2082800" y="2673350"/>
          <p14:tracePt t="21315" x="2076450" y="2673350"/>
          <p14:tracePt t="21316" x="2051050" y="2660650"/>
          <p14:tracePt t="21332" x="2044700" y="2660650"/>
          <p14:tracePt t="21333" x="2038350" y="2647950"/>
          <p14:tracePt t="21349" x="2032000" y="2647950"/>
          <p14:tracePt t="21350" x="2025650" y="2635250"/>
          <p14:tracePt t="21366" x="2025650" y="2628900"/>
          <p14:tracePt t="21367" x="2025650" y="2622550"/>
          <p14:tracePt t="21382" x="2025650" y="2616200"/>
          <p14:tracePt t="21383" x="2025650" y="2609850"/>
          <p14:tracePt t="21399" x="2032000" y="2603500"/>
          <p14:tracePt t="21400" x="2038350" y="2597150"/>
          <p14:tracePt t="21416" x="2038350" y="2590800"/>
          <p14:tracePt t="21416" x="2044700" y="2584450"/>
          <p14:tracePt t="21432" x="2051050" y="2584450"/>
          <p14:tracePt t="21433" x="2051050" y="2578100"/>
          <p14:tracePt t="21449" x="2044700" y="2578100"/>
          <p14:tracePt t="21450" x="2044700" y="2571750"/>
          <p14:tracePt t="21466" x="2038350" y="2571750"/>
          <p14:tracePt t="21466" x="2032000" y="2571750"/>
          <p14:tracePt t="21482" x="2032000" y="2565400"/>
          <p14:tracePt t="21499" x="2025650" y="2565400"/>
          <p14:tracePt t="21517" x="2032000" y="2565400"/>
          <p14:tracePt t="21533" x="2038350" y="2565400"/>
          <p14:tracePt t="21555" x="2044700" y="2565400"/>
          <p14:tracePt t="21565" x="2044700" y="2571750"/>
          <p14:tracePt t="21588" x="2038350" y="2571750"/>
          <p14:tracePt t="21609" x="2032000" y="2571750"/>
          <p14:tracePt t="21633" x="2032000" y="2565400"/>
          <p14:tracePt t="21660" x="2025650" y="2559050"/>
          <p14:tracePt t="21723" x="2025650" y="2565400"/>
          <p14:tracePt t="21750" x="2019300" y="2565400"/>
          <p14:tracePt t="21783" x="2012950" y="2565400"/>
          <p14:tracePt t="21859" x="2019300" y="2565400"/>
          <p14:tracePt t="21873" x="2025650" y="2565400"/>
          <p14:tracePt t="21895" x="2032000" y="2565400"/>
          <p14:tracePt t="21903" x="2032000" y="2559050"/>
          <p14:tracePt t="21949" x="2025650" y="2559050"/>
          <p14:tracePt t="21951" x="2019300" y="2559050"/>
          <p14:tracePt t="21965" x="2012950" y="2559050"/>
          <p14:tracePt t="21966" x="2006600" y="2559050"/>
          <p14:tracePt t="21982" x="2000250" y="2559050"/>
          <p14:tracePt t="21983" x="1993900" y="2559050"/>
          <p14:tracePt t="21999" x="1987550" y="2559050"/>
          <p14:tracePt t="22000" x="1981200" y="2559050"/>
          <p14:tracePt t="22016" x="1981200" y="2552700"/>
          <p14:tracePt t="22016" x="1974850" y="2552700"/>
          <p14:tracePt t="22032" x="1974850" y="2546350"/>
          <p14:tracePt t="22049" x="1981200" y="2540000"/>
          <p14:tracePt t="22065" x="1987550" y="2540000"/>
          <p14:tracePt t="22066" x="1987550" y="2533650"/>
          <p14:tracePt t="22082" x="1993900" y="2527300"/>
          <p14:tracePt t="22099" x="1993900" y="2520950"/>
          <p14:tracePt t="22116" x="1993900" y="2514600"/>
          <p14:tracePt t="22116" x="1993900" y="2501900"/>
          <p14:tracePt t="22132" x="1993900" y="2495550"/>
          <p14:tracePt t="22133" x="1987550" y="2495550"/>
          <p14:tracePt t="22149" x="1981200" y="2489200"/>
          <p14:tracePt t="22150" x="1968500" y="2482850"/>
          <p14:tracePt t="22166" x="1962150" y="2482850"/>
          <p14:tracePt t="22166" x="1949450" y="2476500"/>
          <p14:tracePt t="22183" x="1943100" y="2470150"/>
          <p14:tracePt t="22184" x="1930400" y="2457450"/>
          <p14:tracePt t="22199" x="1924050" y="2451100"/>
          <p14:tracePt t="22200" x="1924050" y="2444750"/>
          <p14:tracePt t="22216" x="1924050" y="2438400"/>
          <p14:tracePt t="22216" x="1924050" y="2425700"/>
          <p14:tracePt t="22232" x="1924050" y="2419350"/>
          <p14:tracePt t="22233" x="1924050" y="2400300"/>
          <p14:tracePt t="22249" x="1924050" y="2387600"/>
          <p14:tracePt t="22250" x="1924050" y="2368550"/>
          <p14:tracePt t="22265" x="1930400" y="2355850"/>
          <p14:tracePt t="22267" x="1930400" y="2324100"/>
          <p14:tracePt t="22282" x="1930400" y="2311400"/>
          <p14:tracePt t="22283" x="1930400" y="2260600"/>
          <p14:tracePt t="22299" x="1924050" y="2247900"/>
          <p14:tracePt t="22300" x="1911350" y="2197100"/>
          <p14:tracePt t="22315" x="1898650" y="2184400"/>
          <p14:tracePt t="22316" x="1879600" y="2152650"/>
          <p14:tracePt t="22332" x="1860550" y="2133600"/>
          <p14:tracePt t="22333" x="1835150" y="2095500"/>
          <p14:tracePt t="22349" x="1822450" y="2070100"/>
          <p14:tracePt t="22350" x="1790700" y="2032000"/>
          <p14:tracePt t="22365" x="1778000" y="2012950"/>
          <p14:tracePt t="22367" x="1752600" y="1968500"/>
          <p14:tracePt t="22367" x="1739900" y="1943100"/>
          <p14:tracePt t="22382" x="1727200" y="1917700"/>
          <p14:tracePt t="22383" x="1708150" y="1866900"/>
          <p14:tracePt t="22399" x="1701800" y="1847850"/>
          <p14:tracePt t="22400" x="1689100" y="1797050"/>
          <p14:tracePt t="22416" x="1689100" y="1778000"/>
          <p14:tracePt t="22417" x="1682750" y="1739900"/>
          <p14:tracePt t="22432" x="1682750" y="1695450"/>
          <p14:tracePt t="22433" x="1689100" y="1657350"/>
          <p14:tracePt t="22450" x="1695450" y="1638300"/>
          <p14:tracePt t="22450" x="1720850" y="1574800"/>
          <p14:tracePt t="22465" x="1733550" y="1549400"/>
          <p14:tracePt t="22466" x="1771650" y="1504950"/>
          <p14:tracePt t="22482" x="1790700" y="1485900"/>
          <p14:tracePt t="22483" x="1835150" y="1441450"/>
          <p14:tracePt t="22499" x="1860550" y="1422400"/>
          <p14:tracePt t="22500" x="1911350" y="1384300"/>
          <p14:tracePt t="22500" x="1936750" y="1365250"/>
          <p14:tracePt t="22515" x="1968500" y="1346200"/>
          <p14:tracePt t="22516" x="2019300" y="1314450"/>
          <p14:tracePt t="22532" x="2051050" y="1301750"/>
          <p14:tracePt t="22533" x="2120900" y="1282700"/>
          <p14:tracePt t="22534" x="2159000" y="1276350"/>
          <p14:tracePt t="22549" x="2197100" y="1263650"/>
          <p14:tracePt t="22550" x="2279650" y="1257300"/>
          <p14:tracePt t="22566" x="2324100" y="1250950"/>
          <p14:tracePt t="22566" x="2406650" y="1238250"/>
          <p14:tracePt t="22582" x="2444750" y="1238250"/>
          <p14:tracePt t="22583" x="2470150" y="1238250"/>
          <p14:tracePt t="22607" x="2838450" y="1250950"/>
          <p14:tracePt t="22616" x="2863850" y="1250950"/>
          <p14:tracePt t="22616" x="2882900" y="1257300"/>
          <p14:tracePt t="22632" x="2908300" y="1257300"/>
          <p14:tracePt t="22649" x="3181350" y="1289050"/>
          <p14:tracePt t="22650" x="3206750" y="1295400"/>
          <p14:tracePt t="22666" x="3225800" y="1301750"/>
          <p14:tracePt t="22666" x="3257550" y="1308100"/>
          <p14:tracePt t="22741" x="3670300" y="1568450"/>
          <p14:tracePt t="22745" x="3676650" y="1581150"/>
          <p14:tracePt t="22750" x="3689350" y="1587500"/>
          <p14:tracePt t="22765" x="3702050" y="1593850"/>
          <p14:tracePt t="22766" x="3746500" y="1625600"/>
          <p14:tracePt t="22782" x="3765550" y="1638300"/>
          <p14:tracePt t="22783" x="3803650" y="1670050"/>
          <p14:tracePt t="22799" x="3816350" y="1682750"/>
          <p14:tracePt t="22800" x="3841750" y="1701800"/>
          <p14:tracePt t="22816" x="3854450" y="1714500"/>
          <p14:tracePt t="22816" x="3886200" y="1739900"/>
          <p14:tracePt t="22832" x="3905250" y="1746250"/>
          <p14:tracePt t="22833" x="3949700" y="1765300"/>
          <p14:tracePt t="22849" x="3975100" y="1771650"/>
          <p14:tracePt t="22850" x="4057650" y="1797050"/>
          <p14:tracePt t="22865" x="4089400" y="1803400"/>
          <p14:tracePt t="22867" x="4146550" y="1822450"/>
          <p14:tracePt t="22867" x="4171950" y="1828800"/>
          <p14:tracePt t="23032" x="4953000" y="2114550"/>
          <p14:tracePt t="23038" x="4959350" y="2114550"/>
          <p14:tracePt t="23049" x="4972050" y="2120900"/>
          <p14:tracePt t="23049" x="4978400" y="2120900"/>
          <p14:tracePt t="23065" x="4991100" y="2127250"/>
          <p14:tracePt t="23066" x="5054600" y="2159000"/>
          <p14:tracePt t="23082" x="5086350" y="2165350"/>
          <p14:tracePt t="23083" x="5137150" y="2184400"/>
          <p14:tracePt t="23099" x="5149850" y="2190750"/>
          <p14:tracePt t="23100" x="5175250" y="2197100"/>
          <p14:tracePt t="23101" x="5187950" y="2203450"/>
          <p14:tracePt t="23116" x="5200650" y="2203450"/>
          <p14:tracePt t="23117" x="5226050" y="2209800"/>
          <p14:tracePt t="23132" x="5238750" y="2209800"/>
          <p14:tracePt t="23133" x="5264150" y="2216150"/>
          <p14:tracePt t="23149" x="5276850" y="2216150"/>
          <p14:tracePt t="23149" x="5308600" y="2222500"/>
          <p14:tracePt t="23165" x="5321300" y="2222500"/>
          <p14:tracePt t="23166" x="5353050" y="2228850"/>
          <p14:tracePt t="23167" x="5372100" y="2228850"/>
          <p14:tracePt t="23182" x="5391150" y="2228850"/>
          <p14:tracePt t="23183" x="5422900" y="2228850"/>
          <p14:tracePt t="23199" x="5441950" y="2228850"/>
          <p14:tracePt t="23200" x="5499100" y="2228850"/>
          <p14:tracePt t="23216" x="5518150" y="2222500"/>
          <p14:tracePt t="23217" x="5556250" y="2222500"/>
          <p14:tracePt t="23232" x="5568950" y="2228850"/>
          <p14:tracePt t="23233" x="5588000" y="2228850"/>
          <p14:tracePt t="23249" x="5594350" y="2228850"/>
          <p14:tracePt t="23265" x="5588000" y="2235200"/>
          <p14:tracePt t="23267" x="5562600" y="2241550"/>
          <p14:tracePt t="23282" x="5549900" y="2241550"/>
          <p14:tracePt t="23283" x="5511800" y="2247900"/>
          <p14:tracePt t="23299" x="5492750" y="2254250"/>
          <p14:tracePt t="23299" x="5454650" y="2260600"/>
          <p14:tracePt t="23316" x="5441950" y="2260600"/>
          <p14:tracePt t="23317" x="5403850" y="2260600"/>
          <p14:tracePt t="23332" x="5378450" y="2260600"/>
          <p14:tracePt t="23333" x="5346700" y="2254250"/>
          <p14:tracePt t="23349" x="5334000" y="2254250"/>
          <p14:tracePt t="23350" x="5289550" y="2241550"/>
          <p14:tracePt t="23365" x="5276850" y="2241550"/>
          <p14:tracePt t="23366" x="5251450" y="2228850"/>
          <p14:tracePt t="23382" x="5238750" y="2228850"/>
          <p14:tracePt t="23383" x="5213350" y="2222500"/>
          <p14:tracePt t="23399" x="5200650" y="2222500"/>
          <p14:tracePt t="23399" x="5181600" y="2216150"/>
          <p14:tracePt t="23415" x="5168900" y="2209800"/>
          <p14:tracePt t="23416" x="5137150" y="2203450"/>
          <p14:tracePt t="23432" x="5130800" y="2203450"/>
          <p14:tracePt t="23433" x="5118100" y="2197100"/>
          <p14:tracePt t="23450" x="5111750" y="2190750"/>
          <p14:tracePt t="23450" x="5111750" y="2184400"/>
          <p14:tracePt t="23465" x="5111750" y="2178050"/>
          <p14:tracePt t="23466" x="5111750" y="2171700"/>
          <p14:tracePt t="23482" x="5111750" y="2165350"/>
          <p14:tracePt t="23483" x="5118100" y="2159000"/>
          <p14:tracePt t="23500" x="5118100" y="2152650"/>
          <p14:tracePt t="23500" x="5124450" y="2146300"/>
          <p14:tracePt t="23516" x="5124450" y="2139950"/>
          <p14:tracePt t="23516" x="5130800" y="2127250"/>
          <p14:tracePt t="23532" x="5130800" y="2120900"/>
          <p14:tracePt t="23533" x="5124450" y="2108200"/>
          <p14:tracePt t="23549" x="5118100" y="2101850"/>
          <p14:tracePt t="23550" x="5086350" y="2089150"/>
          <p14:tracePt t="23565" x="5080000" y="2082800"/>
          <p14:tracePt t="23566" x="5048250" y="2070100"/>
          <p14:tracePt t="23582" x="5029200" y="2063750"/>
          <p14:tracePt t="23584" x="4978400" y="2051050"/>
          <p14:tracePt t="23600" x="4959350" y="2044700"/>
          <p14:tracePt t="23600" x="4927600" y="2038350"/>
          <p14:tracePt t="23616" x="4914900" y="2038350"/>
          <p14:tracePt t="23616" x="4895850" y="2032000"/>
          <p14:tracePt t="23632" x="4889500" y="2025650"/>
          <p14:tracePt t="23633" x="4876800" y="2025650"/>
          <p14:tracePt t="23650" x="4870450" y="2019300"/>
          <p14:tracePt t="23650" x="4870450" y="2012950"/>
          <p14:tracePt t="23665" x="4870450" y="2006600"/>
          <p14:tracePt t="23666" x="4870450" y="2000250"/>
          <p14:tracePt t="23682" x="4876800" y="1993900"/>
          <p14:tracePt t="23683" x="4876800" y="1981200"/>
          <p14:tracePt t="23699" x="4876800" y="1974850"/>
          <p14:tracePt t="23700" x="4876800" y="1968500"/>
          <p14:tracePt t="23715" x="4876800" y="1962150"/>
          <p14:tracePt t="23716" x="4870450" y="1955800"/>
          <p14:tracePt t="23732" x="4864100" y="1955800"/>
          <p14:tracePt t="23733" x="4851400" y="1949450"/>
          <p14:tracePt t="23733" x="4845050" y="1949450"/>
          <p14:tracePt t="23749" x="4838700" y="1943100"/>
          <p14:tracePt t="23750" x="4832350" y="1943100"/>
          <p14:tracePt t="23779" x="4838700" y="1943100"/>
          <p14:tracePt t="23782" x="4845050" y="1943100"/>
          <p14:tracePt t="23799" x="4851400" y="1943100"/>
          <p14:tracePt t="23800" x="4876800" y="1943100"/>
          <p14:tracePt t="23816" x="4883150" y="1949450"/>
          <p14:tracePt t="23817" x="4908550" y="1949450"/>
          <p14:tracePt t="23833" x="4927600" y="1949450"/>
          <p14:tracePt t="23833" x="4965700" y="1955800"/>
          <p14:tracePt t="23849" x="4984750" y="1962150"/>
          <p14:tracePt t="23849" x="5010150" y="1962150"/>
          <p14:tracePt t="23865" x="5022850" y="1962150"/>
          <p14:tracePt t="23867" x="5041900" y="1962150"/>
          <p14:tracePt t="23882" x="5048250" y="1962150"/>
          <p14:tracePt t="23883" x="5060950" y="1955800"/>
          <p14:tracePt t="23883" x="5067300" y="1955800"/>
          <p14:tracePt t="23900" x="5067300" y="1949450"/>
          <p14:tracePt t="23900" x="5067300" y="1943100"/>
          <p14:tracePt t="23915" x="5067300" y="1936750"/>
          <p14:tracePt t="23916" x="5067300" y="1924050"/>
          <p14:tracePt t="23917" x="5060950" y="1911350"/>
          <p14:tracePt t="23932" x="5060950" y="1905000"/>
          <p14:tracePt t="23933" x="5054600" y="1885950"/>
          <p14:tracePt t="23949" x="5054600" y="1873250"/>
          <p14:tracePt t="23949" x="5054600" y="1854200"/>
          <p14:tracePt t="23965" x="5060950" y="1841500"/>
          <p14:tracePt t="23966" x="5073650" y="1822450"/>
          <p14:tracePt t="23982" x="5080000" y="1809750"/>
          <p14:tracePt t="23983" x="5111750" y="1778000"/>
          <p14:tracePt t="23999" x="5118100" y="1771650"/>
          <p14:tracePt t="24000" x="5137150" y="1746250"/>
          <p14:tracePt t="24016" x="5143500" y="1739900"/>
          <p14:tracePt t="24016" x="5162550" y="1714500"/>
          <p14:tracePt t="24032" x="5162550" y="1708150"/>
          <p14:tracePt t="24033" x="5156200" y="1695450"/>
          <p14:tracePt t="24049" x="5143500" y="1689100"/>
          <p14:tracePt t="24049" x="5118100" y="1682750"/>
          <p14:tracePt t="24066" x="5105400" y="1682750"/>
          <p14:tracePt t="24066" x="5060950" y="1676400"/>
          <p14:tracePt t="24067" x="5035550" y="1676400"/>
          <p14:tracePt t="24082" x="5003800" y="1676400"/>
          <p14:tracePt t="24083" x="4946650" y="1682750"/>
          <p14:tracePt t="24099" x="4914900" y="1682750"/>
          <p14:tracePt t="24100" x="4838700" y="1695450"/>
          <p14:tracePt t="24116" x="4813300" y="1695450"/>
          <p14:tracePt t="24116" x="4775200" y="1708150"/>
          <p14:tracePt t="24132" x="4756150" y="1714500"/>
          <p14:tracePt t="24133" x="4737100" y="1733550"/>
          <p14:tracePt t="24149" x="4730750" y="1739900"/>
          <p14:tracePt t="24150" x="4724400" y="1752600"/>
          <p14:tracePt t="24165" x="4724400" y="1758950"/>
          <p14:tracePt t="24166" x="4737100" y="1784350"/>
          <p14:tracePt t="24182" x="4743450" y="1790700"/>
          <p14:tracePt t="24183" x="4749800" y="1809750"/>
          <p14:tracePt t="24199" x="4756150" y="1822450"/>
          <p14:tracePt t="24200" x="4762500" y="1841500"/>
          <p14:tracePt t="24215" x="4762500" y="1847850"/>
          <p14:tracePt t="24217" x="4762500" y="1866900"/>
          <p14:tracePt t="24232" x="4756150" y="1892300"/>
          <p14:tracePt t="24249" x="4743450" y="1917700"/>
          <p14:tracePt t="24250" x="4711700" y="1962150"/>
          <p14:tracePt t="24265" x="4705350" y="1974850"/>
          <p14:tracePt t="24266" x="4692650" y="1993900"/>
          <p14:tracePt t="24282" x="4692650" y="2000250"/>
          <p14:tracePt t="24283" x="4686300" y="2019300"/>
          <p14:tracePt t="24299" x="4692650" y="2025650"/>
          <p14:tracePt t="24300" x="4711700" y="2032000"/>
          <p14:tracePt t="24301" x="4724400" y="2032000"/>
          <p14:tracePt t="24315" x="4737100" y="2032000"/>
          <p14:tracePt t="24316" x="4768850" y="2032000"/>
          <p14:tracePt t="24332" x="4787900" y="2032000"/>
          <p14:tracePt t="24333" x="4832350" y="2025650"/>
          <p14:tracePt t="24333" x="4851400" y="2019300"/>
          <p14:tracePt t="24349" x="4870450" y="2012950"/>
          <p14:tracePt t="24349" x="4908550" y="2006600"/>
          <p14:tracePt t="24365" x="4921250" y="2006600"/>
          <p14:tracePt t="24366" x="4946650" y="2006600"/>
          <p14:tracePt t="24382" x="4959350" y="2000250"/>
          <p14:tracePt t="24383" x="4972050" y="1993900"/>
          <p14:tracePt t="24399" x="4972050" y="1987550"/>
          <p14:tracePt t="24415" x="4965700" y="1987550"/>
          <p14:tracePt t="24416" x="4940300" y="1993900"/>
          <p14:tracePt t="24432" x="4927600" y="1993900"/>
          <p14:tracePt t="24433" x="4902200" y="2000250"/>
          <p14:tracePt t="24449" x="4889500" y="2000250"/>
          <p14:tracePt t="24449" x="4845050" y="2012950"/>
          <p14:tracePt t="24465" x="4832350" y="2012950"/>
          <p14:tracePt t="24466" x="4813300" y="2025650"/>
          <p14:tracePt t="24482" x="4806950" y="2025650"/>
          <p14:tracePt t="24483" x="4800600" y="2038350"/>
          <p14:tracePt t="24499" x="4800600" y="2044700"/>
          <p14:tracePt t="24500" x="4800600" y="2051050"/>
          <p14:tracePt t="24516" x="4806950" y="2057400"/>
          <p14:tracePt t="24516" x="4819650" y="2070100"/>
          <p14:tracePt t="24532" x="4832350" y="2076450"/>
          <p14:tracePt t="24533" x="4845050" y="2095500"/>
          <p14:tracePt t="24549" x="4851400" y="2101850"/>
          <p14:tracePt t="24550" x="4857750" y="2127250"/>
          <p14:tracePt t="24565" x="4857750" y="2133600"/>
          <p14:tracePt t="24566" x="4851400" y="2152650"/>
          <p14:tracePt t="24582" x="4845050" y="2159000"/>
          <p14:tracePt t="24583" x="4819650" y="2184400"/>
          <p14:tracePt t="24599" x="4806950" y="2184400"/>
          <p14:tracePt t="24599" x="4781550" y="2197100"/>
          <p14:tracePt t="24615" x="4768850" y="2203450"/>
          <p14:tracePt t="24616" x="4743450" y="2216150"/>
          <p14:tracePt t="24632" x="4737100" y="2222500"/>
          <p14:tracePt t="24633" x="4718050" y="2235200"/>
          <p14:tracePt t="24633" x="4711700" y="2241550"/>
          <p14:tracePt t="24649" x="4705350" y="2247900"/>
          <p14:tracePt t="24650" x="4699000" y="2260600"/>
          <p14:tracePt t="24665" x="4699000" y="2266950"/>
          <p14:tracePt t="24666" x="4699000" y="2273300"/>
          <p14:tracePt t="24667" x="4699000" y="2279650"/>
          <p14:tracePt t="24682" x="4699000" y="2286000"/>
          <p14:tracePt t="24683" x="4705350" y="2292350"/>
          <p14:tracePt t="24699" x="4711700" y="2298700"/>
          <p14:tracePt t="24699" x="4718050" y="2305050"/>
          <p14:tracePt t="24716" x="4718050" y="2311400"/>
          <p14:tracePt t="24716" x="4718050" y="2324100"/>
          <p14:tracePt t="24732" x="4724400" y="2330450"/>
          <p14:tracePt t="24733" x="4724400" y="2349500"/>
          <p14:tracePt t="24749" x="4718050" y="2355850"/>
          <p14:tracePt t="24765" x="4699000" y="2374900"/>
          <p14:tracePt t="24766" x="4667250" y="2406650"/>
          <p14:tracePt t="24782" x="4654550" y="2413000"/>
          <p14:tracePt t="24783" x="4629150" y="2432050"/>
          <p14:tracePt t="24783" x="4616450" y="2438400"/>
          <p14:tracePt t="24799" x="4603750" y="2451100"/>
          <p14:tracePt t="24799" x="4584700" y="2463800"/>
          <p14:tracePt t="24816" x="4572000" y="2470150"/>
          <p14:tracePt t="24816" x="4565650" y="2482850"/>
          <p14:tracePt t="24832" x="4559300" y="2489200"/>
          <p14:tracePt t="24849" x="4559300" y="2495550"/>
          <p14:tracePt t="24849" x="4565650" y="2495550"/>
          <p14:tracePt t="24865" x="4572000" y="2495550"/>
          <p14:tracePt t="24866" x="4572000" y="2489200"/>
          <p14:tracePt t="24882" x="4578350" y="2489200"/>
          <p14:tracePt t="24883" x="4584700" y="2482850"/>
          <p14:tracePt t="24899" x="4591050" y="2476500"/>
          <p14:tracePt t="24915" x="4591050" y="2470150"/>
          <p14:tracePt t="24932" x="4591050" y="2463800"/>
          <p14:tracePt t="24933" x="4584700" y="2463800"/>
          <p14:tracePt t="24949" x="4578350" y="2463800"/>
          <p14:tracePt t="24949" x="4565650" y="2457450"/>
          <p14:tracePt t="24965" x="4559300" y="2457450"/>
          <p14:tracePt t="24966" x="4540250" y="2457450"/>
          <p14:tracePt t="24982" x="4533900" y="2457450"/>
          <p14:tracePt t="24999" x="4527550" y="2457450"/>
          <p14:tracePt t="25026" x="4533900" y="2457450"/>
          <p14:tracePt t="25032" x="4540250" y="2457450"/>
          <p14:tracePt t="25049" x="4546600" y="2451100"/>
          <p14:tracePt t="25050" x="4552950" y="2451100"/>
          <p14:tracePt t="25050" x="4559300" y="2451100"/>
          <p14:tracePt t="25065" x="4565650" y="2451100"/>
          <p14:tracePt t="25066" x="4565650" y="2444750"/>
          <p14:tracePt t="25082" x="4572000" y="2444750"/>
          <p14:tracePt t="25134" x="4565650" y="2444750"/>
          <p14:tracePt t="25155" x="4559300" y="2444750"/>
          <p14:tracePt t="25200" x="4565650" y="2444750"/>
          <p14:tracePt t="25224" x="4572000" y="2444750"/>
          <p14:tracePt t="25245" x="4578350" y="2444750"/>
          <p14:tracePt t="25263" x="4578350" y="2438400"/>
          <p14:tracePt t="25309" x="4572000" y="2438400"/>
          <p14:tracePt t="25344" x="4578350" y="2438400"/>
          <p14:tracePt t="25359" x="4578350" y="2432050"/>
          <p14:tracePt t="25362" x="4584700" y="2432050"/>
          <p14:tracePt t="25374" x="4591050" y="2432050"/>
          <p14:tracePt t="25383" x="4597400" y="2432050"/>
          <p14:tracePt t="25399" x="4597400" y="2425700"/>
          <p14:tracePt t="25400" x="4603750" y="2425700"/>
          <p14:tracePt t="25419" x="4603750" y="2419350"/>
          <p14:tracePt t="25438" x="4603750" y="2413000"/>
          <p14:tracePt t="25464" x="4603750" y="2406650"/>
          <p14:tracePt t="25498" x="4597400" y="2406650"/>
          <p14:tracePt t="25521" x="4591050" y="2406650"/>
          <p14:tracePt t="25596" x="4597400" y="2413000"/>
          <p14:tracePt t="25626" x="4597400" y="2406650"/>
          <p14:tracePt t="25669" x="4597400" y="2400300"/>
          <p14:tracePt t="25686" x="4591050" y="2400300"/>
          <p14:tracePt t="25725" x="4597400" y="2400300"/>
          <p14:tracePt t="25755" x="4603750" y="2400300"/>
          <p14:tracePt t="25815" x="4597400" y="2400300"/>
          <p14:tracePt t="25830" x="4591050" y="2400300"/>
          <p14:tracePt t="25860" x="4584700" y="2400300"/>
          <p14:tracePt t="25867" x="4584700" y="2406650"/>
          <p14:tracePt t="25890" x="4591050" y="2406650"/>
          <p14:tracePt t="25905" x="4597400" y="2406650"/>
          <p14:tracePt t="25920" x="4603750" y="2406650"/>
          <p14:tracePt t="25929" x="4610100" y="2406650"/>
          <p14:tracePt t="25950" x="4616450" y="2406650"/>
          <p14:tracePt t="25995" x="4622800" y="2406650"/>
          <p14:tracePt t="26034" x="4629150" y="2406650"/>
          <p14:tracePt t="26050" x="4635500" y="2406650"/>
          <p14:tracePt t="26059" x="4641850" y="2406650"/>
          <p14:tracePt t="26073" x="4648200" y="2406650"/>
          <p14:tracePt t="26085" x="4654550" y="2406650"/>
          <p14:tracePt t="26099" x="4660900" y="2406650"/>
          <p14:tracePt t="26115" x="4660900" y="2400300"/>
          <p14:tracePt t="26116" x="4667250" y="2400300"/>
          <p14:tracePt t="26154" x="4667250" y="2393950"/>
          <p14:tracePt t="26161" x="4673600" y="2393950"/>
          <p14:tracePt t="26184" x="4679950" y="2393950"/>
          <p14:tracePt t="26208" x="4686300" y="2393950"/>
          <p14:tracePt t="26232" x="4692650" y="2387600"/>
          <p14:tracePt t="26247" x="4699000" y="2387600"/>
          <p14:tracePt t="26259" x="4705350" y="2387600"/>
          <p14:tracePt t="26265" x="4711700" y="2381250"/>
          <p14:tracePt t="26282" x="4718050" y="2381250"/>
          <p14:tracePt t="26283" x="4730750" y="2381250"/>
          <p14:tracePt t="26283" x="4737100" y="2374900"/>
          <p14:tracePt t="26299" x="4743450" y="2374900"/>
          <p14:tracePt t="26299" x="4749800" y="2368550"/>
          <p14:tracePt t="26315" x="4756150" y="2368550"/>
          <p14:tracePt t="26316" x="4768850" y="2362200"/>
          <p14:tracePt t="26332" x="4775200" y="2362200"/>
          <p14:tracePt t="26333" x="4787900" y="2362200"/>
          <p14:tracePt t="26349" x="4794250" y="2355850"/>
          <p14:tracePt t="26350" x="4819650" y="2349500"/>
          <p14:tracePt t="26365" x="4826000" y="2349500"/>
          <p14:tracePt t="26366" x="4838700" y="2349500"/>
          <p14:tracePt t="26382" x="4845050" y="2343150"/>
          <p14:tracePt t="26399" x="4851400" y="2343150"/>
          <p14:tracePt t="26415" x="4857750" y="2343150"/>
          <p14:tracePt t="26432" x="4851400" y="2343150"/>
          <p14:tracePt t="26449" x="4845050" y="2343150"/>
          <p14:tracePt t="26449" x="4813300" y="2349500"/>
          <p14:tracePt t="26465" x="4806950" y="2349500"/>
          <p14:tracePt t="26466" x="4794250" y="2349500"/>
          <p14:tracePt t="26466" x="4787900" y="2349500"/>
          <p14:tracePt t="26482" x="4781550" y="2355850"/>
          <p14:tracePt t="26483" x="4768850" y="2355850"/>
          <p14:tracePt t="26499" x="4762500" y="2355850"/>
          <p14:tracePt t="26499" x="4762500" y="2362200"/>
          <p14:tracePt t="26516" x="4756150" y="2362200"/>
          <p14:tracePt t="26532" x="4749800" y="2362200"/>
          <p14:tracePt t="26592" x="4743450" y="2362200"/>
          <p14:tracePt t="26611" x="4737100" y="2362200"/>
          <p14:tracePt t="26632" x="4730750" y="2362200"/>
          <p14:tracePt t="26692" x="4737100" y="2362200"/>
          <p14:tracePt t="26712" x="4743450" y="2362200"/>
          <p14:tracePt t="26736" x="4749800" y="2355850"/>
          <p14:tracePt t="26754" x="4743450" y="2355850"/>
          <p14:tracePt t="26785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from here to there: Generic Algorithm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0446" y="1576459"/>
            <a:ext cx="3842036" cy="2169799"/>
            <a:chOff x="265408" y="1986197"/>
            <a:chExt cx="3842036" cy="2169799"/>
          </a:xfrm>
        </p:grpSpPr>
        <p:grpSp>
          <p:nvGrpSpPr>
            <p:cNvPr id="6" name="Group 5"/>
            <p:cNvGrpSpPr/>
            <p:nvPr/>
          </p:nvGrpSpPr>
          <p:grpSpPr>
            <a:xfrm>
              <a:off x="931653" y="2624034"/>
              <a:ext cx="327804" cy="369332"/>
              <a:chOff x="931653" y="2624034"/>
              <a:chExt cx="327804" cy="36933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52160" y="262403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440543" y="2644798"/>
              <a:ext cx="327804" cy="369332"/>
              <a:chOff x="931653" y="2644798"/>
              <a:chExt cx="327804" cy="36933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44712" y="264479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677179" y="2201886"/>
              <a:ext cx="327804" cy="369332"/>
              <a:chOff x="931653" y="2651140"/>
              <a:chExt cx="327804" cy="36933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57771" y="265114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442013" y="2644798"/>
              <a:ext cx="327804" cy="369332"/>
              <a:chOff x="931653" y="2641287"/>
              <a:chExt cx="327804" cy="3693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44712" y="264128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7179" y="3246407"/>
              <a:ext cx="327804" cy="369332"/>
              <a:chOff x="931653" y="2636807"/>
              <a:chExt cx="327804" cy="3693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44712" y="263680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442013" y="3786664"/>
              <a:ext cx="327804" cy="369332"/>
              <a:chOff x="931653" y="2643830"/>
              <a:chExt cx="327804" cy="36933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57771" y="264383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en-US" dirty="0"/>
              </a:p>
            </p:txBody>
          </p:sp>
        </p:grpSp>
        <p:cxnSp>
          <p:nvCxnSpPr>
            <p:cNvPr id="43" name="Straight Connector 42"/>
            <p:cNvCxnSpPr>
              <a:stCxn id="14" idx="2"/>
              <a:endCxn id="4" idx="6"/>
            </p:cNvCxnSpPr>
            <p:nvPr/>
          </p:nvCxnSpPr>
          <p:spPr>
            <a:xfrm flipH="1">
              <a:off x="1259457" y="2380210"/>
              <a:ext cx="417722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" idx="6"/>
              <a:endCxn id="12" idx="1"/>
            </p:cNvCxnSpPr>
            <p:nvPr/>
          </p:nvCxnSpPr>
          <p:spPr>
            <a:xfrm>
              <a:off x="1259457" y="2829464"/>
              <a:ext cx="430781" cy="6016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11" idx="6"/>
            </p:cNvCxnSpPr>
            <p:nvPr/>
          </p:nvCxnSpPr>
          <p:spPr>
            <a:xfrm flipV="1">
              <a:off x="2004983" y="2947571"/>
              <a:ext cx="457229" cy="4914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14" idx="6"/>
              <a:endCxn id="18" idx="1"/>
            </p:cNvCxnSpPr>
            <p:nvPr/>
          </p:nvCxnSpPr>
          <p:spPr>
            <a:xfrm>
              <a:off x="2004983" y="2380210"/>
              <a:ext cx="450089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1" idx="5"/>
              <a:endCxn id="20" idx="2"/>
            </p:cNvCxnSpPr>
            <p:nvPr/>
          </p:nvCxnSpPr>
          <p:spPr>
            <a:xfrm>
              <a:off x="1956977" y="3554960"/>
              <a:ext cx="485036" cy="417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21" idx="0"/>
              <a:endCxn id="18" idx="2"/>
            </p:cNvCxnSpPr>
            <p:nvPr/>
          </p:nvCxnSpPr>
          <p:spPr>
            <a:xfrm flipH="1" flipV="1">
              <a:off x="2605915" y="3014130"/>
              <a:ext cx="13059" cy="7725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17" idx="6"/>
              <a:endCxn id="9" idx="1"/>
            </p:cNvCxnSpPr>
            <p:nvPr/>
          </p:nvCxnSpPr>
          <p:spPr>
            <a:xfrm flipV="1">
              <a:off x="2769817" y="2829464"/>
              <a:ext cx="683785" cy="351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65408" y="2166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67" name="Straight Arrow Connector 66"/>
            <p:cNvCxnSpPr>
              <a:endCxn id="5" idx="1"/>
            </p:cNvCxnSpPr>
            <p:nvPr/>
          </p:nvCxnSpPr>
          <p:spPr>
            <a:xfrm>
              <a:off x="483079" y="2380210"/>
              <a:ext cx="469081" cy="4284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70" idx="1"/>
              <a:endCxn id="9" idx="0"/>
            </p:cNvCxnSpPr>
            <p:nvPr/>
          </p:nvCxnSpPr>
          <p:spPr>
            <a:xfrm flipH="1">
              <a:off x="3604445" y="2170863"/>
              <a:ext cx="241389" cy="4739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845834" y="198619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096000" y="1576459"/>
            <a:ext cx="59460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Search(G, s, t) – Return a path from s to t in G (or Failure)</a:t>
            </a:r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1. </a:t>
            </a:r>
            <a:r>
              <a:rPr lang="en-US" sz="1600" b="1" dirty="0" smtClean="0"/>
              <a:t>for</a:t>
            </a:r>
            <a:r>
              <a:rPr lang="en-US" sz="1600" dirty="0" smtClean="0"/>
              <a:t> v </a:t>
            </a:r>
            <a:r>
              <a:rPr lang="el-GR" sz="1600" dirty="0" smtClean="0"/>
              <a:t>ϵ</a:t>
            </a:r>
            <a:r>
              <a:rPr lang="en-US" sz="1600" dirty="0" smtClean="0"/>
              <a:t> G </a:t>
            </a:r>
            <a:r>
              <a:rPr lang="en-US" sz="1600" b="1" dirty="0" smtClean="0"/>
              <a:t>do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# Initialize </a:t>
            </a:r>
            <a:r>
              <a:rPr lang="en-US" sz="1600" dirty="0" err="1" smtClean="0">
                <a:solidFill>
                  <a:schemeClr val="accent1"/>
                </a:solidFill>
              </a:rPr>
              <a:t>pred</a:t>
            </a:r>
            <a:r>
              <a:rPr lang="en-US" sz="1600" dirty="0" smtClean="0">
                <a:solidFill>
                  <a:schemeClr val="accent1"/>
                </a:solidFill>
              </a:rPr>
              <a:t> to all nulls, visited to all false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/>
              <a:t>        </a:t>
            </a:r>
            <a:r>
              <a:rPr lang="en-US" sz="1600" dirty="0" err="1" smtClean="0"/>
              <a:t>pred</a:t>
            </a:r>
            <a:r>
              <a:rPr lang="en-US" sz="1600" dirty="0" smtClean="0"/>
              <a:t>[v] ← null</a:t>
            </a:r>
            <a:br>
              <a:rPr lang="en-US" sz="1600" dirty="0" smtClean="0"/>
            </a:br>
            <a:r>
              <a:rPr lang="en-US" sz="1600" dirty="0" smtClean="0"/>
              <a:t>        visited[v] ← false</a:t>
            </a:r>
          </a:p>
          <a:p>
            <a:r>
              <a:rPr lang="en-US" sz="1600" dirty="0" smtClean="0"/>
              <a:t>2. Initialize frontier to empty</a:t>
            </a:r>
          </a:p>
          <a:p>
            <a:r>
              <a:rPr lang="en-US" sz="1600" dirty="0" smtClean="0"/>
              <a:t>3. frontier ← s	</a:t>
            </a:r>
            <a:r>
              <a:rPr lang="en-US" sz="1600" dirty="0" smtClean="0">
                <a:solidFill>
                  <a:schemeClr val="accent1"/>
                </a:solidFill>
              </a:rPr>
              <a:t># insert s into frontier</a:t>
            </a:r>
          </a:p>
          <a:p>
            <a:r>
              <a:rPr lang="en-US" sz="1600" dirty="0" smtClean="0"/>
              <a:t>4. </a:t>
            </a:r>
            <a:r>
              <a:rPr lang="en-US" sz="1600" b="1" dirty="0" smtClean="0"/>
              <a:t>while</a:t>
            </a:r>
            <a:r>
              <a:rPr lang="en-US" sz="1600" dirty="0" smtClean="0"/>
              <a:t> frontier is not empty </a:t>
            </a:r>
            <a:r>
              <a:rPr lang="en-US" sz="1600" b="1" dirty="0" smtClean="0"/>
              <a:t>do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u ← remove a vertex from frontier</a:t>
            </a:r>
            <a:br>
              <a:rPr lang="en-US" sz="1600" dirty="0" smtClean="0"/>
            </a:br>
            <a:r>
              <a:rPr lang="en-US" sz="1600" dirty="0" smtClean="0"/>
              <a:t>        </a:t>
            </a:r>
            <a:r>
              <a:rPr lang="en-US" sz="1600" b="1" dirty="0" smtClean="0"/>
              <a:t>if</a:t>
            </a:r>
            <a:r>
              <a:rPr lang="en-US" sz="1600" dirty="0" smtClean="0"/>
              <a:t> u = t </a:t>
            </a:r>
            <a:r>
              <a:rPr lang="en-US" sz="1600" b="1" dirty="0" smtClean="0"/>
              <a:t>then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# found destination!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/>
              <a:t>            </a:t>
            </a:r>
            <a:r>
              <a:rPr lang="en-US" sz="1600" b="1" dirty="0" smtClean="0"/>
              <a:t>Return</a:t>
            </a:r>
            <a:r>
              <a:rPr lang="en-US" sz="1600" dirty="0" smtClean="0"/>
              <a:t> path from s to t, using </a:t>
            </a:r>
            <a:r>
              <a:rPr lang="en-US" sz="1600" dirty="0" err="1" smtClean="0"/>
              <a:t>pred</a:t>
            </a:r>
            <a:r>
              <a:rPr lang="en-US" sz="1600" dirty="0" smtClean="0"/>
              <a:t>[]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</a:t>
            </a:r>
            <a:r>
              <a:rPr lang="en-US" sz="1600" b="1" dirty="0" smtClean="0"/>
              <a:t>else		</a:t>
            </a:r>
            <a:r>
              <a:rPr lang="en-US" sz="1600" dirty="0" smtClean="0">
                <a:solidFill>
                  <a:schemeClr val="accent1"/>
                </a:solidFill>
              </a:rPr>
              <a:t># done with u, set up exploring its adjacencies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visited[u] ← true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</a:t>
            </a:r>
            <a:r>
              <a:rPr lang="en-US" sz="1600" b="1" dirty="0" smtClean="0"/>
              <a:t>for</a:t>
            </a:r>
            <a:r>
              <a:rPr lang="en-US" sz="1600" dirty="0" smtClean="0"/>
              <a:t> v </a:t>
            </a:r>
            <a:r>
              <a:rPr lang="el-GR" sz="1600" dirty="0" smtClean="0"/>
              <a:t>ϵ</a:t>
            </a:r>
            <a:r>
              <a:rPr lang="en-US" sz="1600" dirty="0" smtClean="0"/>
              <a:t> neighbors(u) </a:t>
            </a:r>
            <a:r>
              <a:rPr lang="en-US" sz="1600" b="1" dirty="0" smtClean="0"/>
              <a:t>do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</a:t>
            </a:r>
            <a:r>
              <a:rPr lang="en-US" sz="1600" b="1" dirty="0" smtClean="0"/>
              <a:t>if</a:t>
            </a:r>
            <a:r>
              <a:rPr lang="en-US" sz="1600" dirty="0" smtClean="0"/>
              <a:t> not visited[v] and v ∉ frontier </a:t>
            </a:r>
            <a:r>
              <a:rPr lang="en-US" sz="1600" b="1" dirty="0" smtClean="0"/>
              <a:t>then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    </a:t>
            </a:r>
            <a:r>
              <a:rPr lang="en-US" sz="1600" dirty="0" err="1" smtClean="0"/>
              <a:t>pred</a:t>
            </a:r>
            <a:r>
              <a:rPr lang="en-US" sz="1600" dirty="0" smtClean="0"/>
              <a:t>[v] ← u</a:t>
            </a:r>
            <a:br>
              <a:rPr lang="en-US" sz="1600" dirty="0" smtClean="0"/>
            </a:br>
            <a:r>
              <a:rPr lang="en-US" sz="1600" dirty="0" smtClean="0"/>
              <a:t>                    insert v in frontier</a:t>
            </a:r>
          </a:p>
          <a:p>
            <a:r>
              <a:rPr lang="en-US" sz="1600" dirty="0" smtClean="0"/>
              <a:t>5. </a:t>
            </a:r>
            <a:r>
              <a:rPr lang="en-US" sz="1600" b="1" dirty="0" smtClean="0"/>
              <a:t>Return</a:t>
            </a:r>
            <a:r>
              <a:rPr lang="en-US" sz="1600" dirty="0" smtClean="0"/>
              <a:t> Failure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25176" y="3200068"/>
            <a:ext cx="111812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 = &lt;V, E&gt;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965801" y="4093008"/>
            <a:ext cx="431746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Requires three data structures (besides G = &lt;V, E&gt;)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 err="1"/>
              <a:t>p</a:t>
            </a:r>
            <a:r>
              <a:rPr lang="en-US" sz="1200" b="1" dirty="0" err="1" smtClean="0"/>
              <a:t>red</a:t>
            </a:r>
            <a:r>
              <a:rPr lang="en-US" sz="1200" b="1" dirty="0" smtClean="0"/>
              <a:t>[x]</a:t>
            </a:r>
            <a:r>
              <a:rPr lang="en-US" sz="1200" dirty="0" smtClean="0"/>
              <a:t> is the vertex that is x’s predecessor</a:t>
            </a:r>
            <a:br>
              <a:rPr lang="en-US" sz="1200" dirty="0" smtClean="0"/>
            </a:br>
            <a:r>
              <a:rPr lang="en-US" sz="1200" dirty="0" smtClean="0"/>
              <a:t>i.e. if &lt;y, x&gt; is an edge in G</a:t>
            </a:r>
            <a:br>
              <a:rPr lang="en-US" sz="1200" dirty="0" smtClean="0"/>
            </a:br>
            <a:r>
              <a:rPr lang="en-US" sz="1200" dirty="0" smtClean="0"/>
              <a:t>then </a:t>
            </a:r>
            <a:r>
              <a:rPr lang="en-US" sz="1200" dirty="0" err="1" smtClean="0"/>
              <a:t>pred</a:t>
            </a:r>
            <a:r>
              <a:rPr lang="en-US" sz="1200" dirty="0" smtClean="0"/>
              <a:t>[x] could be y</a:t>
            </a:r>
            <a:br>
              <a:rPr lang="en-US" sz="1200" dirty="0" smtClean="0"/>
            </a:br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v</a:t>
            </a:r>
            <a:r>
              <a:rPr lang="en-US" sz="1200" b="1" dirty="0" smtClean="0"/>
              <a:t>isited[x]</a:t>
            </a:r>
            <a:r>
              <a:rPr lang="en-US" sz="1200" dirty="0" smtClean="0"/>
              <a:t> indicates if x has been explored</a:t>
            </a:r>
            <a:br>
              <a:rPr lang="en-US" sz="1200" dirty="0" smtClean="0"/>
            </a:br>
            <a:r>
              <a:rPr lang="en-US" sz="1200" dirty="0" smtClean="0"/>
              <a:t>visited[x] = false/true</a:t>
            </a:r>
            <a:br>
              <a:rPr lang="en-US" sz="1200" dirty="0" smtClean="0"/>
            </a:br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f</a:t>
            </a:r>
            <a:r>
              <a:rPr lang="en-US" sz="1200" b="1" dirty="0" smtClean="0"/>
              <a:t>rontier</a:t>
            </a:r>
            <a:r>
              <a:rPr lang="en-US" sz="1200" dirty="0" smtClean="0"/>
              <a:t> is a list of vertices and has the following operations:</a:t>
            </a:r>
            <a:br>
              <a:rPr lang="en-US" sz="1200" dirty="0" smtClean="0"/>
            </a:br>
            <a:r>
              <a:rPr lang="en-US" sz="1200" dirty="0" smtClean="0"/>
              <a:t>initialize(frontier)		# empty</a:t>
            </a:r>
            <a:br>
              <a:rPr lang="en-US" sz="1200" dirty="0" smtClean="0"/>
            </a:br>
            <a:r>
              <a:rPr lang="en-US" sz="1200" dirty="0" smtClean="0"/>
              <a:t>insert(frontier, vertex)		# add vertex</a:t>
            </a:r>
            <a:br>
              <a:rPr lang="en-US" sz="1200" dirty="0" smtClean="0"/>
            </a:br>
            <a:r>
              <a:rPr lang="en-US" sz="1200" dirty="0" smtClean="0"/>
              <a:t>vertex </a:t>
            </a:r>
            <a:r>
              <a:rPr lang="en-US" sz="1200" dirty="0"/>
              <a:t>←</a:t>
            </a:r>
            <a:r>
              <a:rPr lang="en-US" sz="1200" dirty="0" smtClean="0"/>
              <a:t> remove(frontier)	# remove vertex</a:t>
            </a:r>
            <a:br>
              <a:rPr lang="en-US" sz="1200" dirty="0" smtClean="0"/>
            </a:br>
            <a:r>
              <a:rPr lang="en-US" sz="1200" dirty="0" smtClean="0"/>
              <a:t>in(frontier, vertex)		# is vertex in frontier?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EF7D-E239-4866-82A1-2746BA771BDC}" type="datetime1">
              <a:rPr lang="en-US" smtClean="0"/>
              <a:t>3/24/2020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8" name="Ink 2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34019" y="3956759"/>
              <a:ext cx="2" cy="2"/>
            </p14:xfrm>
          </p:contentPart>
        </mc:Choice>
        <mc:Fallback xmlns="">
          <p:pic>
            <p:nvPicPr>
              <p:cNvPr id="28" name="Ink 2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34019" y="395675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3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Generic Algorithm to DFS &amp; BFS</a:t>
            </a:r>
            <a:endParaRPr lang="en-US" dirty="0"/>
          </a:p>
        </p:txBody>
      </p:sp>
      <p:sp>
        <p:nvSpPr>
          <p:cNvPr id="81" name="TextBox 80"/>
          <p:cNvSpPr txBox="1"/>
          <p:nvPr/>
        </p:nvSpPr>
        <p:spPr>
          <a:xfrm>
            <a:off x="6096000" y="1576459"/>
            <a:ext cx="59460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Search(G, s, t) – Return a path from s to t in G (or Failure)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1.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l-GR" sz="1600" dirty="0" smtClean="0">
                <a:solidFill>
                  <a:schemeClr val="bg1">
                    <a:lumMod val="65000"/>
                  </a:schemeClr>
                </a:solidFill>
              </a:rPr>
              <a:t>ϵ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G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do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	# Initialize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pred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to all nulls, visited to all false</a:t>
            </a:r>
            <a:b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pred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[v] ← null</a:t>
            </a:r>
            <a:b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 visited[v] ← false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2. Initialize frontier to empty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3. frontier ← s	# insert s into frontier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4.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while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frontier is not empty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do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u ← remove a vertex from frontier</a:t>
            </a:r>
            <a:b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if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u = t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then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	# found destination!</a:t>
            </a:r>
            <a:b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    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Return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path from s to t, using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pred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[]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else		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# done with u, set up exploring its adjacencies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    visited[u] ← true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   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l-GR" sz="1600" dirty="0" smtClean="0">
                <a:solidFill>
                  <a:schemeClr val="bg1">
                    <a:lumMod val="65000"/>
                  </a:schemeClr>
                </a:solidFill>
              </a:rPr>
              <a:t>ϵ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neighbors(u)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do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        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if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not visited[v] and v ∉ frontier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then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            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</a:rPr>
              <a:t>pred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[v] ← u</a:t>
            </a:r>
            <a:b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                   insert v in frontier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5. </a:t>
            </a:r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Return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</a:rPr>
              <a:t> Failure</a:t>
            </a:r>
            <a:endParaRPr lang="en-US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5672" y="2156604"/>
            <a:ext cx="5186548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What really is frontier?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the list of vertices yet to be explored to </a:t>
            </a:r>
            <a:br>
              <a:rPr lang="en-US" dirty="0" smtClean="0"/>
            </a:br>
            <a:r>
              <a:rPr lang="en-US" dirty="0" smtClean="0"/>
              <a:t>find a path to t. Sometimes called </a:t>
            </a:r>
            <a:r>
              <a:rPr lang="en-US" b="1" dirty="0" smtClean="0"/>
              <a:t>open</a:t>
            </a:r>
            <a:r>
              <a:rPr lang="en-US" dirty="0" smtClean="0"/>
              <a:t>, or </a:t>
            </a:r>
            <a:r>
              <a:rPr lang="en-US" b="1" dirty="0" smtClean="0"/>
              <a:t>queue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Choice of data structure for frontier determines</a:t>
            </a:r>
            <a:br>
              <a:rPr lang="en-US" dirty="0" smtClean="0"/>
            </a:br>
            <a:r>
              <a:rPr lang="en-US" dirty="0" smtClean="0"/>
              <a:t>what search algorithm is used.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frontier is a </a:t>
            </a:r>
            <a:r>
              <a:rPr lang="en-US" b="1" dirty="0" smtClean="0"/>
              <a:t>stack</a:t>
            </a:r>
            <a:r>
              <a:rPr lang="en-US" dirty="0" smtClean="0"/>
              <a:t> (LIFO), then we have </a:t>
            </a:r>
            <a:r>
              <a:rPr lang="en-US" b="1" dirty="0" smtClean="0"/>
              <a:t>DFS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frontier is a </a:t>
            </a:r>
            <a:r>
              <a:rPr lang="en-US" b="1" dirty="0" smtClean="0"/>
              <a:t>queue</a:t>
            </a:r>
            <a:r>
              <a:rPr lang="en-US" dirty="0" smtClean="0"/>
              <a:t> (FIFO), then we have </a:t>
            </a:r>
            <a:r>
              <a:rPr lang="en-US" b="1" dirty="0" smtClean="0"/>
              <a:t>BFS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Etc.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66E9A-4973-44F2-B72A-4D4FC46718C5}" type="datetime1">
              <a:rPr lang="en-US" smtClean="0"/>
              <a:t>3/24/2020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43199" y="3281399"/>
              <a:ext cx="2" cy="2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43199" y="32813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Generic Algorithm to Depth-First Search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0446" y="1576459"/>
            <a:ext cx="3842036" cy="2169799"/>
            <a:chOff x="265408" y="1986197"/>
            <a:chExt cx="3842036" cy="2169799"/>
          </a:xfrm>
        </p:grpSpPr>
        <p:grpSp>
          <p:nvGrpSpPr>
            <p:cNvPr id="6" name="Group 5"/>
            <p:cNvGrpSpPr/>
            <p:nvPr/>
          </p:nvGrpSpPr>
          <p:grpSpPr>
            <a:xfrm>
              <a:off x="931653" y="2624034"/>
              <a:ext cx="327804" cy="369332"/>
              <a:chOff x="931653" y="2624034"/>
              <a:chExt cx="327804" cy="36933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52160" y="262403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440543" y="2644798"/>
              <a:ext cx="327804" cy="369332"/>
              <a:chOff x="931653" y="2644798"/>
              <a:chExt cx="327804" cy="36933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944712" y="264479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</a:t>
                </a:r>
                <a:endParaRPr lang="en-US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677179" y="2201886"/>
              <a:ext cx="327804" cy="369332"/>
              <a:chOff x="931653" y="2651140"/>
              <a:chExt cx="327804" cy="36933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57771" y="265114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442013" y="2644798"/>
              <a:ext cx="327804" cy="369332"/>
              <a:chOff x="931653" y="2641287"/>
              <a:chExt cx="327804" cy="369332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44712" y="264128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4</a:t>
                </a:r>
                <a:endParaRPr lang="en-US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677179" y="3246407"/>
              <a:ext cx="327804" cy="369332"/>
              <a:chOff x="931653" y="2636807"/>
              <a:chExt cx="327804" cy="369332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44712" y="263680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</a:t>
                </a:r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442013" y="3786664"/>
              <a:ext cx="327804" cy="369332"/>
              <a:chOff x="931653" y="2643830"/>
              <a:chExt cx="327804" cy="369332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931653" y="2665562"/>
                <a:ext cx="327804" cy="32780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57771" y="264383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5</a:t>
                </a:r>
                <a:endParaRPr lang="en-US" dirty="0"/>
              </a:p>
            </p:txBody>
          </p:sp>
        </p:grpSp>
        <p:cxnSp>
          <p:nvCxnSpPr>
            <p:cNvPr id="43" name="Straight Connector 42"/>
            <p:cNvCxnSpPr>
              <a:stCxn id="14" idx="2"/>
              <a:endCxn id="4" idx="6"/>
            </p:cNvCxnSpPr>
            <p:nvPr/>
          </p:nvCxnSpPr>
          <p:spPr>
            <a:xfrm flipH="1">
              <a:off x="1259457" y="2380210"/>
              <a:ext cx="417722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" idx="6"/>
              <a:endCxn id="12" idx="1"/>
            </p:cNvCxnSpPr>
            <p:nvPr/>
          </p:nvCxnSpPr>
          <p:spPr>
            <a:xfrm>
              <a:off x="1259457" y="2829464"/>
              <a:ext cx="430781" cy="6016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11" idx="6"/>
            </p:cNvCxnSpPr>
            <p:nvPr/>
          </p:nvCxnSpPr>
          <p:spPr>
            <a:xfrm flipV="1">
              <a:off x="2004983" y="2947571"/>
              <a:ext cx="457229" cy="4914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14" idx="6"/>
              <a:endCxn id="18" idx="1"/>
            </p:cNvCxnSpPr>
            <p:nvPr/>
          </p:nvCxnSpPr>
          <p:spPr>
            <a:xfrm>
              <a:off x="2004983" y="2380210"/>
              <a:ext cx="450089" cy="4492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11" idx="5"/>
              <a:endCxn id="20" idx="2"/>
            </p:cNvCxnSpPr>
            <p:nvPr/>
          </p:nvCxnSpPr>
          <p:spPr>
            <a:xfrm>
              <a:off x="1956977" y="3554960"/>
              <a:ext cx="485036" cy="417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21" idx="0"/>
              <a:endCxn id="18" idx="2"/>
            </p:cNvCxnSpPr>
            <p:nvPr/>
          </p:nvCxnSpPr>
          <p:spPr>
            <a:xfrm flipH="1" flipV="1">
              <a:off x="2605915" y="3014130"/>
              <a:ext cx="13059" cy="7725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17" idx="6"/>
              <a:endCxn id="9" idx="1"/>
            </p:cNvCxnSpPr>
            <p:nvPr/>
          </p:nvCxnSpPr>
          <p:spPr>
            <a:xfrm flipV="1">
              <a:off x="2769817" y="2829464"/>
              <a:ext cx="683785" cy="351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65408" y="2166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cxnSp>
          <p:nvCxnSpPr>
            <p:cNvPr id="67" name="Straight Arrow Connector 66"/>
            <p:cNvCxnSpPr>
              <a:endCxn id="5" idx="1"/>
            </p:cNvCxnSpPr>
            <p:nvPr/>
          </p:nvCxnSpPr>
          <p:spPr>
            <a:xfrm>
              <a:off x="483079" y="2380210"/>
              <a:ext cx="469081" cy="4284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70" idx="1"/>
              <a:endCxn id="9" idx="0"/>
            </p:cNvCxnSpPr>
            <p:nvPr/>
          </p:nvCxnSpPr>
          <p:spPr>
            <a:xfrm flipH="1">
              <a:off x="3604445" y="2170863"/>
              <a:ext cx="241389" cy="4739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845834" y="1986197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096000" y="1576459"/>
            <a:ext cx="59460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Search(G, s, t) – Return a path from s to t in G (or Failure)</a:t>
            </a:r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1. </a:t>
            </a:r>
            <a:r>
              <a:rPr lang="en-US" sz="1600" b="1" dirty="0" smtClean="0"/>
              <a:t>for</a:t>
            </a:r>
            <a:r>
              <a:rPr lang="en-US" sz="1600" dirty="0" smtClean="0"/>
              <a:t> v </a:t>
            </a:r>
            <a:r>
              <a:rPr lang="el-GR" sz="1600" dirty="0" smtClean="0"/>
              <a:t>ϵ</a:t>
            </a:r>
            <a:r>
              <a:rPr lang="en-US" sz="1600" dirty="0" smtClean="0"/>
              <a:t> G </a:t>
            </a:r>
            <a:r>
              <a:rPr lang="en-US" sz="1600" b="1" dirty="0" smtClean="0"/>
              <a:t>do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# Initialize </a:t>
            </a:r>
            <a:r>
              <a:rPr lang="en-US" sz="1600" dirty="0" err="1" smtClean="0">
                <a:solidFill>
                  <a:schemeClr val="accent1"/>
                </a:solidFill>
              </a:rPr>
              <a:t>pred</a:t>
            </a:r>
            <a:r>
              <a:rPr lang="en-US" sz="1600" dirty="0" smtClean="0">
                <a:solidFill>
                  <a:schemeClr val="accent1"/>
                </a:solidFill>
              </a:rPr>
              <a:t> to all nulls, visited to all false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/>
              <a:t>        </a:t>
            </a:r>
            <a:r>
              <a:rPr lang="en-US" sz="1600" dirty="0" err="1" smtClean="0"/>
              <a:t>pred</a:t>
            </a:r>
            <a:r>
              <a:rPr lang="en-US" sz="1600" dirty="0" smtClean="0"/>
              <a:t>[v] ← null</a:t>
            </a:r>
            <a:br>
              <a:rPr lang="en-US" sz="1600" dirty="0" smtClean="0"/>
            </a:br>
            <a:r>
              <a:rPr lang="en-US" sz="1600" dirty="0" smtClean="0"/>
              <a:t>        visited[v] ← false</a:t>
            </a:r>
          </a:p>
          <a:p>
            <a:r>
              <a:rPr lang="en-US" sz="1600" dirty="0" smtClean="0"/>
              <a:t>2. Initialize frontier to empty</a:t>
            </a:r>
          </a:p>
          <a:p>
            <a:r>
              <a:rPr lang="en-US" sz="1600" dirty="0" smtClean="0"/>
              <a:t>3. frontier ← s	</a:t>
            </a:r>
            <a:r>
              <a:rPr lang="en-US" sz="1600" dirty="0" smtClean="0">
                <a:solidFill>
                  <a:schemeClr val="accent1"/>
                </a:solidFill>
              </a:rPr>
              <a:t># insert s into frontier</a:t>
            </a:r>
          </a:p>
          <a:p>
            <a:r>
              <a:rPr lang="en-US" sz="1600" dirty="0" smtClean="0"/>
              <a:t>4. </a:t>
            </a:r>
            <a:r>
              <a:rPr lang="en-US" sz="1600" b="1" dirty="0" smtClean="0"/>
              <a:t>while</a:t>
            </a:r>
            <a:r>
              <a:rPr lang="en-US" sz="1600" dirty="0" smtClean="0"/>
              <a:t> frontier is not empty </a:t>
            </a:r>
            <a:r>
              <a:rPr lang="en-US" sz="1600" b="1" dirty="0" smtClean="0"/>
              <a:t>do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u ← remove a vertex from frontier</a:t>
            </a:r>
            <a:br>
              <a:rPr lang="en-US" sz="1600" dirty="0" smtClean="0"/>
            </a:br>
            <a:r>
              <a:rPr lang="en-US" sz="1600" dirty="0" smtClean="0"/>
              <a:t>        </a:t>
            </a:r>
            <a:r>
              <a:rPr lang="en-US" sz="1600" b="1" dirty="0" smtClean="0"/>
              <a:t>if</a:t>
            </a:r>
            <a:r>
              <a:rPr lang="en-US" sz="1600" dirty="0" smtClean="0"/>
              <a:t> u = t </a:t>
            </a:r>
            <a:r>
              <a:rPr lang="en-US" sz="1600" b="1" dirty="0" smtClean="0"/>
              <a:t>then</a:t>
            </a:r>
            <a:r>
              <a:rPr lang="en-US" sz="1600" dirty="0" smtClean="0"/>
              <a:t>	</a:t>
            </a:r>
            <a:r>
              <a:rPr lang="en-US" sz="1600" dirty="0" smtClean="0">
                <a:solidFill>
                  <a:schemeClr val="accent1"/>
                </a:solidFill>
              </a:rPr>
              <a:t># found destination!</a:t>
            </a:r>
            <a:br>
              <a:rPr lang="en-US" sz="1600" dirty="0" smtClean="0">
                <a:solidFill>
                  <a:schemeClr val="accent1"/>
                </a:solidFill>
              </a:rPr>
            </a:br>
            <a:r>
              <a:rPr lang="en-US" sz="1600" dirty="0" smtClean="0"/>
              <a:t>            </a:t>
            </a:r>
            <a:r>
              <a:rPr lang="en-US" sz="1600" b="1" dirty="0" smtClean="0"/>
              <a:t>Return</a:t>
            </a:r>
            <a:r>
              <a:rPr lang="en-US" sz="1600" dirty="0" smtClean="0"/>
              <a:t> path from s to t, using </a:t>
            </a:r>
            <a:r>
              <a:rPr lang="en-US" sz="1600" dirty="0" err="1" smtClean="0"/>
              <a:t>pred</a:t>
            </a:r>
            <a:r>
              <a:rPr lang="en-US" sz="1600" dirty="0" smtClean="0"/>
              <a:t>[]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</a:t>
            </a:r>
            <a:r>
              <a:rPr lang="en-US" sz="1600" b="1" dirty="0" smtClean="0"/>
              <a:t>else		</a:t>
            </a:r>
            <a:r>
              <a:rPr lang="en-US" sz="1600" dirty="0" smtClean="0">
                <a:solidFill>
                  <a:schemeClr val="accent1"/>
                </a:solidFill>
              </a:rPr>
              <a:t># done with u, set up exploring its adjacencies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visited[u] ← true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</a:t>
            </a:r>
            <a:r>
              <a:rPr lang="en-US" sz="1600" b="1" dirty="0" smtClean="0"/>
              <a:t>for</a:t>
            </a:r>
            <a:r>
              <a:rPr lang="en-US" sz="1600" dirty="0" smtClean="0"/>
              <a:t> v </a:t>
            </a:r>
            <a:r>
              <a:rPr lang="el-GR" sz="1600" dirty="0" smtClean="0"/>
              <a:t>ϵ</a:t>
            </a:r>
            <a:r>
              <a:rPr lang="en-US" sz="1600" dirty="0" smtClean="0"/>
              <a:t> neighbors(u) </a:t>
            </a:r>
            <a:r>
              <a:rPr lang="en-US" sz="1600" b="1" dirty="0" smtClean="0"/>
              <a:t>do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</a:t>
            </a:r>
            <a:r>
              <a:rPr lang="en-US" sz="1600" b="1" dirty="0" smtClean="0"/>
              <a:t>if</a:t>
            </a:r>
            <a:r>
              <a:rPr lang="en-US" sz="1600" dirty="0" smtClean="0"/>
              <a:t> not visited[v] and v ∉ frontier </a:t>
            </a:r>
            <a:r>
              <a:rPr lang="en-US" sz="1600" b="1" dirty="0" smtClean="0"/>
              <a:t>then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                   </a:t>
            </a:r>
            <a:r>
              <a:rPr lang="en-US" sz="1600" dirty="0" err="1" smtClean="0"/>
              <a:t>pred</a:t>
            </a:r>
            <a:r>
              <a:rPr lang="en-US" sz="1600" dirty="0" smtClean="0"/>
              <a:t>[v] ← u</a:t>
            </a:r>
            <a:br>
              <a:rPr lang="en-US" sz="1600" dirty="0" smtClean="0"/>
            </a:br>
            <a:r>
              <a:rPr lang="en-US" sz="1600" dirty="0" smtClean="0"/>
              <a:t>                    insert v in frontier</a:t>
            </a:r>
          </a:p>
          <a:p>
            <a:r>
              <a:rPr lang="en-US" sz="1600" dirty="0" smtClean="0"/>
              <a:t>5. </a:t>
            </a:r>
            <a:r>
              <a:rPr lang="en-US" sz="1600" b="1" dirty="0" smtClean="0"/>
              <a:t>Return</a:t>
            </a:r>
            <a:r>
              <a:rPr lang="en-US" sz="1600" dirty="0" smtClean="0"/>
              <a:t> Failure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25176" y="3200068"/>
            <a:ext cx="111812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 = &lt;V, E&gt;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004324" y="4518792"/>
            <a:ext cx="3936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frontier</a:t>
            </a:r>
            <a:r>
              <a:rPr lang="en-US" sz="1200" dirty="0" smtClean="0"/>
              <a:t> is a list of vertices and has the following operations:</a:t>
            </a:r>
            <a:br>
              <a:rPr lang="en-US" sz="1200" dirty="0" smtClean="0"/>
            </a:br>
            <a:r>
              <a:rPr lang="en-US" sz="1200" dirty="0" smtClean="0"/>
              <a:t>initialize(frontier)	# empty</a:t>
            </a:r>
            <a:br>
              <a:rPr lang="en-US" sz="1200" dirty="0" smtClean="0"/>
            </a:br>
            <a:r>
              <a:rPr lang="en-US" sz="1200" dirty="0" smtClean="0"/>
              <a:t>insert(frontier, vertex)	# add vertex </a:t>
            </a:r>
            <a:r>
              <a:rPr lang="en-US" sz="1200" b="1" dirty="0" smtClean="0"/>
              <a:t>(stack: push())</a:t>
            </a:r>
            <a:br>
              <a:rPr lang="en-US" sz="1200" b="1" dirty="0" smtClean="0"/>
            </a:br>
            <a:r>
              <a:rPr lang="en-US" sz="1200" dirty="0" smtClean="0"/>
              <a:t>vertex </a:t>
            </a:r>
            <a:r>
              <a:rPr lang="en-US" sz="1200" dirty="0"/>
              <a:t>←</a:t>
            </a:r>
            <a:r>
              <a:rPr lang="en-US" sz="1200" dirty="0" smtClean="0"/>
              <a:t> remove(frontier)	# remove vertex </a:t>
            </a:r>
            <a:r>
              <a:rPr lang="en-US" sz="1200" b="1" dirty="0" smtClean="0"/>
              <a:t>(stack: pop())</a:t>
            </a:r>
            <a:br>
              <a:rPr lang="en-US" sz="1200" b="1" dirty="0" smtClean="0"/>
            </a:br>
            <a:r>
              <a:rPr lang="en-US" sz="1200" dirty="0" smtClean="0"/>
              <a:t>in(frontier, vertex)	# is vertex in frontier?</a:t>
            </a: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5F555-8F30-4F3E-A235-2FC3CB171852}" type="datetime1">
              <a:rPr lang="en-US" smtClean="0"/>
              <a:t>3/24/2020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B36C-F8AB-48A1-B86F-2BB0BFF5E9DB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6" name="Ink 2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38719" y="3364559"/>
              <a:ext cx="2" cy="2"/>
            </p14:xfrm>
          </p:contentPart>
        </mc:Choice>
        <mc:Fallback xmlns="">
          <p:pic>
            <p:nvPicPr>
              <p:cNvPr id="26" name="Ink 2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38719" y="336455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545</Words>
  <Application>Microsoft Office PowerPoint</Application>
  <PresentationFormat>Widescreen</PresentationFormat>
  <Paragraphs>236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Blind Graph Search Algorithms</vt:lpstr>
      <vt:lpstr>Blind Search: Going from here to there</vt:lpstr>
      <vt:lpstr>US States</vt:lpstr>
      <vt:lpstr>US State Capitals</vt:lpstr>
      <vt:lpstr>Undirected Graph of US States</vt:lpstr>
      <vt:lpstr>Going from here to there: Generic Algorithm</vt:lpstr>
      <vt:lpstr>Going from here to there: Generic Algorithm</vt:lpstr>
      <vt:lpstr>From Generic Algorithm to DFS &amp; BFS</vt:lpstr>
      <vt:lpstr>From Generic Algorithm to Depth-First Search</vt:lpstr>
      <vt:lpstr>Tracing a DFS: Search(G, 1, 6)</vt:lpstr>
      <vt:lpstr>Tracing a DFS: Search(G, 1, 6)</vt:lpstr>
      <vt:lpstr>Return a path from s to t</vt:lpstr>
      <vt:lpstr>Exercise: Trace Breadth-First Search</vt:lpstr>
      <vt:lpstr>The Bryn Mawr (W-O-M-A-N) Puzzle</vt:lpstr>
    </vt:vector>
  </TitlesOfParts>
  <Company>Bryn Mawr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Deepak Kumar</dc:creator>
  <cp:lastModifiedBy>Deepak Kumar</cp:lastModifiedBy>
  <cp:revision>51</cp:revision>
  <dcterms:created xsi:type="dcterms:W3CDTF">2020-03-20T15:13:09Z</dcterms:created>
  <dcterms:modified xsi:type="dcterms:W3CDTF">2020-03-24T13:37:21Z</dcterms:modified>
</cp:coreProperties>
</file>