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1462.8125" units="1/cm"/>
          <inkml:channelProperty channel="Y" name="resolution" value="2213.9865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0-04-14T13:38:08.791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5" units="cm"/>
      <inkml:brushProperty name="height" value="0.055" units="cm"/>
    </inkml:brush>
  </inkml:definitions>
  <iact:action type="add" startTime="8470">
    <iact:property name="dataType"/>
    <iact:actionData xml:id="d0">
      <inkml:trace xmlns:inkml="http://www.w3.org/2003/InkML" xml:id="stk0" contextRef="#ctx0" brushRef="#br0">15139 1294 728 0,'0'0'290'1,"0"0"-172"5,0 0-47 0,0 0-32-3,0 0 7 3,0 0 68 1,0 0 13-5,0 0 32 4,0 0 0 0,0 0-32-4,0 0-17 5,0 0 1 0,0 0 47-5,0 0 1 4,0 0-11 0,0 0-19-3,0 0-1 3,0 0-12-3,-16-35-17 3,15 35-3 0,1 0 3-3,-2 0-26 3,1 0-19 0,1 0-16-3,0 0-12 3,0 0-10 0,0 0-16-3,0 0-2 3,0 0-24 0,0 0-2-3,3 0 2 3,2-1-12 0,1 1 38-3,8-2 32 3,0-1 15 0,4 1-24-3,2-2-21 3,2-1 14 0,3 2-1-3,0 1 1 3,-2-2-15 0,1 1 2-3,-1 1-3 3,0 2-1 0,0-2 1-3,-3 0 23 3,3 2 18 0,-3 0-28-3,-1 0-10 3,0 0 5 0,-3 0-6-3,1 4-2 3,1-2 3-2,-2 1 19 1,0-1-9 1,-1 1 19-3,2 1-4 3,-3 0-28 1,3-2 0-5,-2 2 12 5,2-1 0-2,-1 0-12-2,3-1 3 3,-2 2 26 1,6-4 34-5,0 1 15 5,2-1 7-2,2 0-22-2,1 0-10 3,2-1-15 1,6-3-1-5,-2-1-9 5,0-1-13-2,-1 1-15-2,-2 2 0 3,1-1 0 1,-3 1-2-5,-2 2-14 5,-1 1-6-2,-4 0 0-2,0 0 22 3,-5 0-2 1,-1 0-16-6,-2 2-13 7,-2 2 19-3,-1-1 12-2,3 2 0 3,-3-1 1 1,4 0-1-5,-3 1-2 5,3-1 1-5,2 1 1 4,1 0-2 0,1 1 2-3,6-1 16 4,1 1 5-1,2-2-5-4,3 1-15 4,2-4 15 0,3 0 5-3,3-1-19 4,2 0 36-1,1 0-20-4,3-2-5 4,-2-1-10 0,-4 0-3-3,0 0-2 3,-3 0-14 1,-4 2 13-5,-6 1 0 4,1 0-15 0,-4 0 14-3,-3 0-17 3,-4 0 2 1,0 1 3-5,-3 2 13 4,1 0 0 0,-2-2 0-3,1 1 1 3,1 1 1 1,1-2 0-5,2 0 2 4,2 2 10 0,1 0-10-3,3-1-1 3,4 1 0-3,2-1 12 3,6 1 19 0,2-1-6-3,4 1-23 3,3 0 17 1,3-2-1-5,3 0-15 5,0-1 17-2,-2 2-20-2,2-2-3 3,-5 0 3 1,1 0 2-5,-2 0-2 4,-5 0 3 0,-1 0-1-3,-5 0-2 3,0 0 1 0,-4 0 0-3,-1 0 0 3,-4 0-1 0,2 0-18-3,-1 0 15 3,-2 1 2 0,3 0 1-3,2 0 0 3,1-1-6 0,3 1 6-3,1 1 22 3,3-2 3 1,2 1-10-5,1-1 10 5,4 1-13-2,2-1 29-2,0 1 11 3,3 1-18 1,1-1-31-5,2 1 16 5,2-1-18-5,2 0 14 4,2 0 32 0,-1 2-21-3,-2-2-26 3,1 2-20 1,-4-3 20-5,-3 1 12 4,-5-1-1 0,-2 2-11-3,-5-2-12 3,-3 0 9 1,-3 0 3-5,1 0 1 4,-3 0 2 0,0 0 10-3,0 0-11 3,1 0 1 1,1-3-1-5,-1 0 13 4,2 1-15 0,0 0 2-3,0 1-2 3,0 0-2 1,1 0 1-5,0 1-2 5,1 0 2-2,2 0-18-2,1 0 19 3,2 0 13 1,1 0-12-5,2 0 11 4,-1 0-11 0,0 0-1-3,-2 0 0 3,-1 0 2-2,-2 0 14 1,1 0-14 1,-3-2 0-3,-1-1-2 3,-1 1 0 0,-2 1 11-3,0-3 4 3,-3 2 13 0,2-2-13-3,-1 1 1 3,-1-1 17 0,1 0-8-3,0 1-10 3,2-2 4 0,0-1-16-3,1 1 0 3,0 0-1 0,1-1 0-3,0 1 1 3,0-1 0 0,0-1-2-3,-2 4-1 3,-1-2-12 0,-1 1 9-3,-2 1 0 3,1 0 1 0,-3 1-1-3,0-1-16 3,-2 1 19 0,2-1-1-3,0 2 1 3,-1-2 0 0,1 1 28-3,2-1-10 3,-1 1-15-2,-1-2-2 1,-3 0-1 1,0 1-2-3,-1 1 1 3,2-1 1 0,-3 1 1-2,1-2-1 1,1 1 0 1,0 1 0-3,-1-1 3 3,1-1 0 0,-2 2 0-2,2-2-1 1,-2 0 2 1,-2 0 8-3,1 0-12 3,-2 2 0 0,-1-2-1-2,1 1 1 1,-1-1-2 1,-1 3 0-3,3-3-1 3,-2 2-13 0,2-1-2-2,0 2 6 1,1-2 12 1,-4 0 2-3,3 1-2 3,-3 0-1 0,-1 0-1-2,-1 1 2 1,1-2 2 1,1 1 10-3,0 1-10 3,4-2-1-3,-1 0-1 4,2 2 0-2,-1-3 1-1,3 2-1 1,-3-1 2 1,3 1 0-3,-1-3 0 4,0 3 10-2,2-2-11-1,-1 2 0 1,-1-1 0 1,0-1-1-3,-2 1 4 4,0 1 11-2,1-1-12-1,-2 0 9 1,2 0 0 1,-2-1-11-3,1 1-1 4,-1 0 2-2,-1 0 1-1,-1 0 10 1,2 1-10 1,-4-1 0-3,2 2 33 4,-3-1-5-2,1-1-10-1,2 0-8 1,-3 2-11 1,0-2 1-3,3 2 12 4,-2 0 3-2,1-2-5-1,-1 2-11 1,-4 1 1 1,2-2 0-3,-1 0 0 4,-2 1-1-5,0 0 1 5,0 1-3-2,-2 0-2-2,1-2-14 3,-1 2 13 1,0 0 0-5,0-1-15 5,0 1 3-2,-1-1 12-2,0 1-9 3,-2 0 9 1,-1-1-10-5,1 1 13 5,-2 0 0-2,0 0 2-2,0 0 11 3,0 0-1 1,0 0 3-5,0 0 3 5,0 0 1-2,0 0-4-2,0 0 0 3,0 0 0 1,0 0-2-5,0 0-10 5,0 0 0-2,0 0-1-2,0 0 0 3,0 0 0 1,0 0 0-5,0 0-1 5,0 0 2-2,0 0 9-2,0 0-9 3,0 0 15-3,0 0-15 3,0 0 10 1,0 0-11-5,0 0 1 4,0 0-1 0,0 0 1-3,0 0-1 3,0 0-1 1,0 0-1-5,0 0-1 4,0 0-1 0,0 0 0-3,0 0-1 3,0 0-10 1,-2 0 10-5,2 0 0 4,0 0-9 0,0 0 9-3,0 0-12 3,0 1 13 1,-1-1 1-5,1 0 1 4,0 0 1 0,0 0 2-3,0 0 9 3,0 0-10 1,0 0-1-5,0 0 1 4,0 0 0 0,0 0-1-3,0 0 0 3,0 0-1 1,0 0 0-5,0 0-1 4,0 0-1-3,0 0 0 2,0 0 1 2,0 0-1-4,0 0 0 3,0 0-10 0,0 0 9-3,0 0-9 3,0 0 9 0,0 0-10-3,0 0 1 3,0 0-12 0,0 0-43-3,0 0-68 3,0 0-49 0,0 2-53-3,0 2-110 3,0 4 95 0,0 2-66-3,0 0-323 3,0-1-509 0,-12-1-542-5</inkml:trace>
    </iact:actionData>
  </iact:action>
  <iact:action type="add" startTime="12780">
    <iact:property name="dataType"/>
    <iact:actionData xml:id="d1">
      <inkml:trace xmlns:inkml="http://www.w3.org/2003/InkML" xml:id="stk1" contextRef="#ctx0" brushRef="#br0">20714 1062 386 0,'0'0'518'3,"0"0"-212"2,0 0-104 1,0 0 26-3,0 0-43 3,0 0-9 0,0 0-11-2,0 0-48 0,0 0-30 3,0 0 17-4,0 0 25 3,0 0 9-3,-27-11 1 4,27 10 8-2,0 1-6-1,-1 0-19 1,1 0-21 1,0-1-12-3,0 1-9 4,0 0-1-2,0-2-3-1,0 2-4 1,1-1-15 1,1 0-13-3,-1 1-9 4,2-1-10-2,0-1 0-1,0 2 0 1,1-1 0 1,2-1-25-3,5-1 0 4,4-1-57-2,5 0 14-1,6-1 42 1,3 0 1 1,5 0 9-3,2 0-6 4,3-1 10-2,1 1-1-1,0 2-12 1,-3-1-11 1,-2 1 11-3,-1 0 0 4,-5 2-7-2,-4 0 7-1,-5 1-3 1,-6 0-25 1,-4 0 3-3,-1 0-10 4,-6 0 7-5,-3 0 0 5,0 0 2-2,0 0 23-2,-2 0 2 3,-1 1 1 1,-4-1 1-5,2 1-1 5,-3 0-30-2,0 1 11-2,-7 2 3 3,-1 0 14 1,-7 1 0-5,-4 0 2 5,-2-1-16-2,0 1 14-2,1-1 1 3,0-2 1 1,0 2-3-5,0 0-10 5,-3-1 10-2,3 1 0-2,0-2 2 3,5 1-1 1,2-1 2-5,5 1-1 5,3-2-2-2,6 2-22-2,2-2-13 3,4 0-9 1,-1 1-17-5,2 0-28 5,0 1-4-2,0 1 32-2,0-1 10 3,2 3 6-3,2-1-3 3,1 0 29 1,2 0 20-5,1 0 2 4,3 0 3 0,3 1 25-3,2-1 40 3,4 0 15 1,4-2-23-5,3-1-21 4,4 1 37 0,2-3-59-3,0 0-15 3,0 0-4 1,-4 0-15-5,-4 0-24 4,-3 1 25 0,-10 0 13-3,-3 0-13 3,-6 0-13 1,-3 1 0-5,0-1 29 4,-6 0 32 0,-2 1-32-3,-2-1-32 3,-4 3 32 1,-4 0 3-5,-7 1-3 4,-2 2-10 0,-5-2-10-3,-1 1 20 3,-1-1 3 1,0 2 0-5,1-4-1 4,3 3-2-3,3-2 0 3,2-2 22 0,6 1 14-3,4-3-1 3,4 2 6 0,4-1-3-3,4-1-9 3,2 2-17 0,1-2-10-3,0 0-2 3,2 0-13 0,4 0-29-3,2 0-15 3,2 0 3 0,4 0 51-3,4 0 3 3,5 0 70 0,2-2-6-3,6-1-14 3,0 1-24 0,3-1-7-3,-3 0 3 3,2 2-22 0,-4-2 2-3,-4 3-2 3,-4 0-28 0,-6 0 2-3,-6 0 23 3,-3 0-41 0,-6 0 17-3,0 0 27 3,0 0 45 0,-4 0 15-3,0 0 3 3,0 0-15-3,-1 0-13 3,4 0 3 0,-1 0-7-2,-1 0 1 1,3 0-7 1,0 0-3-3,0 0-3 3,0 0-16 0,0 0-2-2,0 0-1 1,0 0-25 1,0 0-48-3,3 0-44 3,0 0-60 0,0 0-78-2,-1 0-143 1,1-6-284 1,-2 3-791-3</inkml:trace>
    </iact:actionData>
  </iact:action>
  <iact:action type="add" startTime="14250">
    <iact:property name="dataType"/>
    <iact:actionData xml:id="d2">
      <inkml:trace xmlns:inkml="http://www.w3.org/2003/InkML" xml:id="stk2" contextRef="#ctx0" brushRef="#br0">21571 1023 83 0,'0'0'420'7,"0"0"-81"-2,0 0-36-1,0 0-42 0,0 0-40-1,0 0-45 4,0 0 2-1,0 0 14-3,0 0-11 4,0 0 26-3,0 0-20-1,0 0-1 4,-15-5-16 0,14 5-36-5,-1 0-19 4,1 0-3 0,-1 0 2-4,2 0-7 5,0 0-9 0,0 0 0-5,0 0-10 4,0 0-19 0,0 0-9-4,0 0-4 5,0 0 0 0,0 0-3-5,0 0 0 4,0 0-3-1,3 0-7-2,0 0-6 3,-1 0-6 1,1 0-18-5,0 0-1 5,2 0-12-1,4 0 0-3,2 0 10 2,7-1 3 3,-1-1 5-6,6 1-18 4,1 1 0-4,-2 0-3 4,4 0-12 1,-1 0 2-4,-1 3 11 3,0 0-10 1,-2 3-13-5,0-1 7 4,-4 1-13-1,-3 1 6-2,-1-1 9 4,-5 2-15-1,-3-2-3-4,-3 2 19 5,-2 0-7-1,-1 1 6-3,-3 1 3 3,-7 1 12 1,-6 3 2-5,-3 3 26 4,-5 0-5-1,-5-1-7-2,0 2-14 3,2-4 1 1,1 0 11-5,7-3-12 4,2-1-1 1,8-4-2-5,2-1-11 4,3-1-5 2,4-2-4-7,0-1-9 5,0-1-4 1,0 0 7-4,0 0 0 2,0 0 6-2,0 0-2 3,2 0 2 1,0 1 3-5,0-1 5 5,0 2 14-2,0-2 13-2,2 2-11 4,-1 0 0-1,3 1-2-4,1-1-1 4,2 1 1 0,2 1 1-3,4 0 21 4,1-2-19-1,4 2 0-3,-1-1-3 2,-1 1 0 2,-2-2-2-5,-4 1-23 4,-4-1-20 0,-5 1-18-3,-3 1-21 4,0-1-1-1,-6 0 19-4,-1 3 9 5,-6 3 57-2,0 0 16-2,-5 3 31 3,0 0-9 1,-2-2-16-5,6-1 9 5,-1-1-6-2,5-3-12-2,6-1-13 4,2 0-24-3,2-3-30 1,0-1 7 0,5 0 12-2,3 0 7 3,1 0 28 0,5 1 139-2,5 1 27 1,1-2-2 1,5 0-30-3,1 0-50 3,0 0-38 0,-5 0-26-2,-1-2-20 1,-5 2-31 1,-4 0-3-3,-6 0-10 3,-5 0-24 1,0 0-7-4,-3 4 13 3,-4 2 9 0,-5 2 53-3,-2 2 12 3,-2 1 19 0,-2 1 1-2,1 1 5 1,1-4 0 1,1 2 1-3,4-4-1 3,3-1-37 0,5-2-12-2,3-3-23 1,0 0-18 1,2-1 16-3,4 0 21 3,-3 0 16 0,3 0 25-2,-1 0 10 1,2 0 36-1,-1 0 19 0,1 0-15 3,-1 0-10-5,-2 2-25 5,-1 0-28-2,-2-2-12-1,-1 1-3 1,0-1-15 1,0 1 15-3,0-1-16 4,-4 2-24-2,0-2-10-1,1 1 7 1,0-1 15 1,0 0 9-3,3 0 6 4,-2 2 16-2,2-2 0-1,0 0 13 1,0 0 9 1,0 0-1-3,2 0-21 4,1 0 0-2,1 0-46-1,-1 0-32 1,0-2-28 1,-2 1-49-3,2-1-96 4,-1 1-152-2,1 0-219-1,-2-1-540 1</inkml:trace>
    </iact:actionData>
  </iact:action>
  <iact:action type="add" startTime="27472">
    <iact:property name="dataType"/>
    <iact:actionData xml:id="d3">
      <inkml:trace xmlns:inkml="http://www.w3.org/2003/InkML" xml:id="stk3" contextRef="#ctx0" brushRef="#br0">15387 1673 1480 0,'0'0'996'4,"0"0"-664"0,0 0-213 1,0 0-87 1,0 0-3-3,0 0 6 4,0 0 48-2,0 0 52-1,0 0-11 1,0 0-51 1,0 0-41-3,-40 0-32 4,37 0-12-2,0 0-4-1,0 0 16 1,0 0 0 1,-2-2 23-3,1 0-11 4,-3 0 7-2,1-1-3-1,-2 1 6 1,-1-2 7 1,-5 1-29-3,-1-1-12 4,-2 2-3-2,-5-1 12-1,-1 2 2 1,-1-2 1 1,-4 2-15-3,-2 1 12 4,3 0-3-1,-4-2 6-3,4 2 32 2,0 0 3 1,0-1-7-3,2 1-3 4,-1 0 10-5,-2 0-6 5,3 0-14-2,0 0-11-2,3 0 18 3,2 0 3 1,3 0-3-5,2 0-6 5,5 1-1-2,0-1 4-2,5 0-16 3,2 2 16 1,0-2 10-5,3 0 2 5,0 0-3-2,0 0-6-2,0 0-9 3,0 0-12 1,0 0 2-5,0 1 22 5,0-1 6-2,0 0 14-2,0 0 18 3,0 0 2 2,0 0 10-7,0 0 9 5,0 0 31 0,0 0 11-3,0 0-6 3,0 0-18 0,0 0-20-2,0 2-20 1,0-2-23 1,0 0-14-3,1 0-10 3,-1 1-12-3,0-1 12 4,0 0-12-2,2 1 0-1,-2-1 1 1,0 0-1 1,1 0 0-3,-1 0 0 4,2 0-1-2,-2 0 0 0,0 2-2-1,1-1 1 2,-1 0-1-3,0 0-1 4,1 3 1-2,2-1 20 0,-3 2 4-1,3 0-2 2,-3 2-7-3,2 0-14 4,0 0 14-2,0 2-3-1,-1-2-11 1,1 3 2 1,-1 2 21-3,2-2-9 4,-3 5-14-2,1-2 2-1,2 3-2 1,-3 2 2 1,3 0 25-3,-3 0-7 4,3 2-21-2,-3 0 1-1,3 3-1 1,-1-2 1-1,-1 1-1 2,1 1-2 0,2 0 1-4,-3 2-1 6,3 0 2-4,-2 2 0-1,-1 0 0 3,1 1 15 1,-2-2-15-5,1 3 0 5,1-1 1-2,-1 0-1-2,1-2 0 3,-1 2-1 1,1 0-1-5,-1-2 2 5,-1 1-1-2,3-1 1-2,-2-1-11 3,-1-1 10 1,0-1 1-5,0 1 0 5,0-2 0-2,0 0 2-2,0 0 0 3,0 1-2 1,-1 0 1-5,-3-2-1 5,-1 3 2-2,-1 0 10-2,-2 1-12 3,-2 2 0 1,2-3 1-5,-2 3 1 5,2 0-2-5,-1-1-1 4,3-1-14 0,-3 3 0-3,3-3 14 3,0 4-17 1,1 1 18-5,1-3-13 4,0 3 11 1,1 0-16-4,1-1 15 2,2 2 0 3,0 0 1-7,0 0-1 5,0 0-8 0,0 0 11-3,0 0 10 3,0 0-8 1,0-2-1-5,2 1 2 4,-1-1-3 0,-1 1 0-3,2 0 0 3,-2-1 12 1,1-1-10-5,-1 1-2 4,0 2-1 0,0-2 1-3,0 1 0 3,-1 0 2 1,-1 1-2-5,1-2-1 4,-1 3 1 0,2 1-1-3,0-1 0 3,0 1-8-3,0-1 8 3,0 3 2 0,2 1-1-3,2-1 1 3,3 1-2 1,-2-2-1-5,2 1-16 4,3 0 16 0,-3 1 2-3,3-1 0 3,-1 2 0 0,-2 0-1-3,0-2 1 3,-1 1 2 0,-1 0 0-3,0-2-1 3,-1 0 2 0,-2 1 15-3,-1 0-18 3,-1-2 2 0,0 2 10-3,0-1-11 3,0-1 11 0,0 1-12-3,0-2-2 3,0 2 2 0,-1-1 0-3,-1 2 0 3,1-1 0 0,-1 2 0-3,2-4-9 3,0 4 8 0,0-2-9-3,0 1 10 3,0-1 2 0,0 2 10-3,0-1-11 3,2 1-1-3,-1 0 2 3,2 0-1 0,-1 1 1-3,-1-3-1 3,1 2-2 0,-1 1-1-3,2-1 1 3,-1 1 1 0,-1-1 2-3,-1 2 11 3,3-2-11 0,-2 3-1-3,-1-2-1 3,3-1 3 0,-3 1 0-2,2 1 15 1,0 1 0 1,-2-1-7-3,0-3-11 4,0 1 0-2,0 0 2-1,0 0-1 1,0-1 0 1,0 0 0-3,0-1 1 3,0 1 17 0,-2 1-7-2,0-6-10 1,-1 6-1 1,-1-4-1-3,1 2 1 3,0-2 0 1,2 0 2-4,-2 0-3 2,1-1-8-1,1 1 8 1,-1 0 0 1,1-1-2-3,-2 1-8 4,3 1 10-2,-1 0 21-1,1 0-10 1,0 0-10 1,0-1 0-3,0 1 0 4,0 2 2-2,0-3 9-1,1 3-10 1,-1-2 19 1,1 1-21-3,2-1-12 4,-3 1 12-2,2 0 22-1,-1 3-20 1,-1-2 10 1,2-2-11-3,1 2 0 4,0 1 1-2,0-1 15-1,2-1-16 1,-2 2 23 1,1 0-24-3,1 1-2 4,-2 0 2-2,-1-1 22-1,1 2-7 2,0-1-14-1,-1 2 1-2,-1-1-1 4,-1-1-1-2,0 0-2-1,0 2 2 1,0-2 2-2,0 3 9 3,0-1-10 1,0-2 13-5,0 2-13 5,-3-1 8-2,3 0-9-2,-1 0 0 3,1-1 12 1,0 2-10-5,0 0-4 5,0-1 4-2,0 1 4-2,1 0-6 3,1-1-1 1,-1 1 1-5,1-2 0 5,-1 0 1-2,1 2 10-2,-1-2-9 4,1 1 1-1,-2-1 15-4,1 2-18 5,-1-2-1-2,0-1 0-2,1 0 1 3,2 0-1 1,-2 0 1-5,-1-3-1 5,3 2 0-2,-3-1 0-1,0-2 0 1,2 0 1 2,-1 0-1-5,1-2 1 5,-1-3 0-5,1 1 2 4,1-2-4 0,0 1 2-3,1-1 0 3,0-2 0 1,-1 1 0-5,0-2 0 4,0 0 3 0,0-3 0-3,-2 3-3 3,2-4-2 1,-2 0 1-5,2-1-2 4,-1 2 0 0,-1-2 0-2,-1 0 1 1,2 0 2 2,-2 0 0-5,0 2 2 4,0-1 0 0,0-1 16-3,0 0-18 4,0 2 1-1,0 0-1-4,0-1 2 4,0 0-2 0,0-1 3-3,0 1-3 3,0-1 2 1,0 3-2-5,0-2 0 4,0 0-2 0,0 3-10-3,0-1 1 4,0 3 11-5,0-1 15 5,0 2-14-2,0-1 0-2,-2 1-1 3,1-1-3 1,-1 2 2-5,-1 0 1 4,0 0 0 0,1 2 0-3,-3-3 0 3,1 4 1 1,-2-2 0-5,1 1 10 4,0 1-10 0,-1-3-1-3,2 3 1 3,-3-2-1 1,3 1 3-5,-1 1-1 4,1-2 7 0,-2 1-9-3,2-3-12 3,-1 4 3 1,0-1 9-5,-1-1 1 5,3 2-1-2,-3-1 0-2,3-1 2 3,-4 0 19 1,2 0-21-5,-1-3-12 5,1 3-1-2,-2 0 13-2,3 1 18 3,-1-2-16-3,-2 2 0 3,2-3-1 1,0 1-1-5,2-2-3 4,-1 4-6 1,1-4 9-5,0 0 1 4,2-1-1 1,-2-2 0-5,3 2-11 4,-1-2 11 0,1-1 0-3,0 1-9 3,0 0 9 1,0-1 2-5,0-1-2 4,0 2 0 0,0-1 0-3,0-1 0 3,0-1 0 1,0 0 1-5,0 0 2 5,0 0-3-1,0 0-2-4,0-1 0 4,1 1 2 1,-1 0 2-5,3 0 1 4,-2 0-2 1,0 0-1-5,2 0-3 4,0 0 2 2,0 0 0-7,0 1-1 5,0-1-8 0,0 0 10-3,1 1 2 3,1-1-1-2,-1 3-1 1,0-3-3 1,-1 2 2-3,1-1 0 3,-1-1 0 0,0 1 1-3,0-1 1 3,0 3 1 0,-1-2-2-3,-1 0 0 3,2 2 0 0,-2 0 3-3,0-1-3 3,2 1 0 0,-1-3 2-3,-1 2 12 3,1-2-14 0,-1-3-2-3,2-2 0 3,0-2 0 0,-1 0-1-3,-1-2 1 3,3 1 0 0,-2-2 0-3,-1 2 1 3,1-2 0 0,2-1 1-3,-3 1 0 3,2 1 3 0,0-1-1-3,-2-2 0 3,2-1-2 0,0 0-12-3,-1-2 9 3,-1-1-10-2,1 0 11 1,-2-2 1 1,1 0 1-3,-1 0 13 3,0 0 8 0,0 0 0-2,0 0 6 1,0 0-3 1,0 0 4-3,0 0 14 3,0 0 6 0,0 0-5-2,0 0-19 1,0 0-9 1,0 0-14-3,0 0-1 3,0 0-15 0,0 0 12-2,0 0-18 1,0 0 6 1,0 0 2-3,0 0-5 3,0 0 3 0,0 0 3-2,0 0 0 1,0 0 11 1,0 0-1-3,0 0-1 3,0 0 1 0,0 0-1-2,0 0 3 1,0 0 2 1,0 0 10-3,0 0 0 3,2 0 3-3,-2 0 0 4,0 0-12-2,1 0 12-1,-1 0-12 1,2 0 10 1,-2 0-11-3,1 0-1 4,-1 0 0-2,0 0 1-1,1 0-1 1,3 0 0 1,-1 0-1-3,5 0 24 4,0 0 15-2,2 0-3-1,-1 0-18 1,1 0-17 1,-1 0-1-3,1 0 0 4,-1 0 2-2,2 0 17 0,0 0-1-1,4 0 0 2,2 0-3-3,2 0-14 4,1 0 0-2,3 0 11-1,0-2 3 1,1 1-13 1,3 0-2-3,0 0 2 4,3-1 10-2,2 0-12-1,-2 0 2 1,2 1 10 1,-2 1-12-3,1 0-2 5,-4 0-1-7,0 0 3 6,1 0 1-2,-2 0-1-2,-3 1 1 3,1 2-1 1,-1 0-2-5,2 0 2 5,-3 0 18-2,2 1-16-2,-1-3 1 3,-2 3 0 1,-3-2 0-5,-1 1-3 5,-5 0-1-2,-3-2-20-2,0 2 18 3,-4-2 1 1,-2 0-1-5,0 0 2 6,-2 1-1-4,-1-1 2-1,0-1 2 3,0 0 16 1,0 0 6-5,0 0 3 5,0 0 4-2,0 0-4-2,0 0-3 3,0 0 3 1,-1 0 12-5,1 0 15 5,0 0-12-2,0 0-21-2,0 0-18 3,0 0-1-3,0 0-2 3,0 0-1 1,0 0-2-5,0 0 0 4,0 0-9 0,0 0 10-3,0 0-1 4,0 0 0-1,0 0 1-4,0 0 0 4,0 0 1 0,0 0-1-3,0 0 2 3,0 0-1 1,0 0 1-5,0 0 0 4,0 0-3 0,0 0-24-3,0 0-15 3,0 0-27 1,-2 0-40-5,1 0-35 4,-2 0-35 0,1-1-50-3,-1-2-139 3,0 2-176 1,-1 0-169-5,0 1-343 4,0 0-470 0</inkml:trace>
    </iact:actionData>
  </iact:action>
  <iact:action type="add" startTime="31035">
    <iact:property name="dataType"/>
    <iact:actionData xml:id="d4">
      <inkml:trace xmlns:inkml="http://www.w3.org/2003/InkML" xml:id="stk4" contextRef="#ctx0" brushRef="#br0">15495 12444 213 0,'0'0'1004'5,"0"0"-636"2,0 0-141-5,0 0-38 5,0 0-34-2,0 0 17-2,0 0 25 3,0 0 3 1,0 0-52-5,0 0-39 5,0 0-3-2,0 0 12-2,6-8 10 3,-6 8-13 1,0 0-11-5,0 0-9 5,0 0 0-2,0 0 6-2,0 0 0 3,0 0-1 1,0 0-2-5,0 0-8 5,-2 0-12-1,-1 0 3-4,-3 0-10 4,2 0-37 1,-2-1-34-5,-4-2-18 5,2 3 6-2,-4-2-10-2,-1 1 1 3,-4 1-26 1,-3 0 16-5,0 0 29 5,-2 0 1-5,0 0 0 4,-4 1-13 0,2 1 11-3,1 0 3 3,0-1-1 1,0-1 1-5,0 0 1 4,2 0 21 0,-2 0-22-3,2-3-1 3,-4 1-14 1,4-2 15-5,-2 1 1 4,0-1 0 0,-2 2-1-3,3-1-1 3,-1 1-12 1,0 0 11-5,-1-1 2 4,5 0 0 0,0 0 0-3,5 2 13 3,1 1 8 1,4-2 4-5,1-2 22 4,3 4 12 0,0 0 2-3,3 0-5 3,2 0-13 1,0 0-15-5,0 0-16 4,0 0-12 0,0 0-2-3,0 0 0 3,0 0 0 1,0 0-1-5,0 0-22 4,0 0-3-3,-1 0 4 3,1 0 5 0,-2 6 19-3,1-1 38 3,-2 2 15 0,3-1-32-3,0-1-21 3,0 0 0 0,0-1 16-3,0-1 14 3,0-1-5 0,0 2 3-3,0-1 8 3,0-1-5 0,3-1 3-3,-2 0 15 3,-1 1 15 0,3-2 9-3,-3 3 4 3,0-2-13 0,2 0-9-3,-2-1-10 3,0 2-2 0,0 0-7-3,0-1 1 3,0 0 2 0,0 0-3-3,0-1 1 3,0 3-4 0,0-1 4-3,0-1-1 3,0 2-3 0,0-1 0-3,0 3 1 3,0-3 2-3,2 3 3 3,0 0 10 0,1 1-1-2,-2-4-15 1,2 3-9 1,1-1 4-3,-1 0 2 3,2 1-12 0,-2-1 3-2,1-2 0 1,1 4 3 1,-2-4-3-3,0 1-6 3,-1-2-12 0,-1 2-1-1,-1-3 1 0,0 1 9 0,0 0 6-2,0-1 4 3,0 0-4 0,0 0-3-2,0 0-3 1,0 1-9 1,0-1 9-3,0 0-11 3,0 0 1 0,0 0-2-2,0 2 0 1,0-2-1 1,0 0-1-3,-1 0-1 3,1 1-9 0,0 2 9-2,-2-1 3 1,2 2 0-1,-1 0 3 2,-1 1-2-1,-1 1-1-2,2 1 0 4,-3 1 2-2,1 1-1-1,2 0-1 1,-2 2 0 1,1 0-2-3,-1 1 1 4,3 1-1-2,-3 0-10-1,3 4 10 1,-1 0-1 1,1 1 3-3,-2 0 1 4,2 2-1-2,0-2-1-1,0 3 1 1,0-1 0 1,0 0-2-3,0 3 0 4,-1-1 1-2,1 1-2-1,-1 0 3 1,-1 0 0 1,1 0-2-3,-1 0-10 4,1 0 12-2,-1-2 0-1,0 1 15 1,2-1-15 1,0-3-2-3,0 2-12 4,0-1 14-5,0-2 0 5,0-1-1-2,0 1-2-2,0-2 0 3,0 1 2 1,0-2 0-5,0 0 2 5,2 0-2-2,-2-1 1-2,0 1 0 3,2-1 1 1,-2 0 0-5,0-1-1 5,1 0 1-2,-1 0 0-2,0 1-1 3,0 0-2 1,0 1-1-5,0 1 2 5,0 3 1-2,0 0 10-2,0 2-8 3,0 0-2 1,0 0 0-5,-1-1 0 5,1 1-1-2,-2 2 1-1,0 0 11 1,0 0-11 2,1 0-1-5,-1 0-2 5,1 1 2-2,-1-2 0-2,1 1-1 3,1-3-1 1,0 3 2-5,0-2 0 5,0 3-14-5,0-2 15 5,1 1 1-2,4 1 1-2,-2 0 0 3,2-1-2 1,0 0 0-5,0-2-12 4,-2 3 10 0,2-1 2-3,-1-1 0 3,0 2-1 0,3 1 1-3,-4 1 0 3,2-3 0 0,-2 3 1-3,1-2 12 3,-1 1-11 0,-2-1 0-2,2 2-2 1,-3-2 2 1,3-1-1-3,-3 0 0 3,1-2-1 0,-1 1-1-3,2-2-12 3,1 1 13 0,-2-1 2-3,1 1 7 3,-1-2-9 0,3 1-15-3,-2-1 15 3,1 1 15 0,-2 0-15-3,2-1 1 3,0 0 0-3,0 0-1 3,2 0-1 0,-2 1 1-3,2-2-3 3,-2 1 0 0,0 0 1-3,-1-1 0 3,1 1 0 0,0 1 0-3,-1-1 2 3,-1 0 12 0,2 0-10-3,-2 0-2 3,1 0-2 0,-1 0 2-2,1-2 1 1,-1 1-1 1,0-2 0-3,2 2 0 3,-3-1 0 0,2-2 0-2,-1-2-1 1,-1 2 1 2,0 0 0-5,0 1 0 5,0-1 1-2,0 0 2-2,0 0 9 3,-3 2-11 0,0 1-1-3,2-1 0 3,-2 0 3 0,0 0-1-3,2-2-2 3,-2-1-1-3,3 0-14 3,0 0-3 0,0 0 5-3,0 1 13 4,0 1 2-2,0-3 1-2,3 3-3 3,-2-3 0 0,2 1 1-3,-1 0 12 3,0-1-13 0,1-1 0-3,0 1-13 3,-1 0 12 0,-1-1 1-3,1 0 2 3,-1-1-1 0,2 1-1-3,-1 0 0 3,-1 0-1 0,1-1-1-3,-1 2 2 3,1 1 0 0,0-2 0-2,-1 3 2 1,1-3 2 2,-1 2-2-5,1-1-2 4,-1 0 0 0,1 1 0-3,-1 0 1 3,1 0-1 0,-1 0 0-3,2 1 0 3,-2-1-1 0,2 1 1-3,0-1-2 4,3-1-14-5,-2 3 15 4,-1-1 1 0,1-1 1-3,2-1 0 3,-3 2 1 0,2-1-2-3,1-1-15 3,-3 2 15 0,2 1 12-3,-1 1-10 3,1-4 0 0,-1 5 1-3,0-3 10 3,2 0-13 0,-2-1-3-3,-1 1 1 3,1 2 2 1,-1-2 1-4,0 1-1 2,0 1 0 1,2-1 1-2,-3 0 0 1,4 2 1 1,-2-1-1-3,-1 1 0 4,0-1 10-2,1 0-11-2,2-2 0 3,-3 1-1 0,3-1 1-3,-2-2-3 4,0 1 0-2,-1-1 0-2,2 2 2 3,-2-3 1-3,0 0 0 3,0 0-2 0,-1-2-1-3,1 0 2 3,-2 1 1 0,-1 1 12-3,2-2-10 3,-1 0 0 0,-1-2 0-3,0 0-2 3,0-2 0 0,0-1 0-3,0-2 0 3,0 2 0 0,0 0 0-3,0 0 2 3,-3 0-2 0,2 1 3-3,-3 0 9 3,0-1-9 0,1 1 9-3,0-1-12 3,1 1-1 0,-1-3-1-3,3 2-10 3,-3 1 11 1,3-2 0-4,0 1-1 2,0-2-10 1,-1 1 10-2,-1-1-1 1,2 2-9 1,0-2 11-3,0 2-12 3,-1-2 13-3,1 2 0 3,0 0 1 0,0 1 0-3,-1-1-1 3,1 0 0 0,-2 1 0-3,1 0 1 3,-2 1 2 0,2 1-1-3,-1 2-1 3,-1-1 2 1,-1 2 9-5,0 0-10 4,-2 1 1 0,0 0-1-3,-2 3 1 3,0-1 12 0,2-2-12-3,-1 1 0 3,0-1-1 0,3-2-2-3,-1 1-3 3,1 0 0 0,1 0-9-3,0 0 12 3,0 0-1 0,0 0 1-3,2 2-3 3,-1-2 0 0,1 2 2-3,-3 0 1 3,3-3 1 0,1 2-1-3,-2-4-1 3,2 2 0-3,0-3-1 3,0-1-1 0,0 0 0-3,0-1 0 3,0 0-16 0,0 0 18-3,0 0 1 3,0-1 0 0,0 1-1-3,0 0 1 4,0-1 2-2,2 1 0-2,-2-2 0 3,1-1 1 0,-1 2 1-3,0-2-2 3,0 1 0 0,0-2-2-3,1 1 0 3,-1-1 1 0,3 0 0-3,-2 0 0 3,-1 0-1 0,2 0-1-3,-1 0-1 3,-1 0-1 0,3 0 0-3,-1 0 2 3,1 0 1 0,1 0 13-3,3 1-1 3,-1-1-11 0,4 0-1-3,0 0 0 4,4 0 0-2,0 0 2-2,0 0-1 4,3-1-1-4,0 0-3 2,2-1 2 2,4 1 1-5,3-3 12 4,2 2-9 0,0-1 9-3,3-1-12 4,-1 0 0-2,0 0 0-1,2 2 0 1,0 0 2 2,-1-2 1-4,2 1 8 3,-1-3-11-1,1 3 0-2,3-2 11 3,-1-2-8 0,0 1 0-3,1-1 12 3,-2 1-13 0,-1 0-2-3,-3 1 2 3,-1 2 10 0,-7-1-12-3,1 2-3 4,-3 0 1-2,-2 0 1-2,-1 2 1 3,-3 0 0 0,1 0 0-3,-2 0 0 3,2 0 0 1,-4 0-1-4,0 0 1 3,-1 0 1-4,-1-1-1 4,-3 1 1 0,0 0-1-3,-4-2 2 3,2 2 1 0,-1 0 9-3,-3 0 3 3,0 0 3 0,0-1 3-3,0 1-3 3,0-2-6 0,0 2 0-3,0 0 15 3,0 0 13 0,0 0 5-3,0 0-12 3,0 0-15 0,0 0-3-3,0 0-3 3,0 0-9 0,0 0-1-3,0 0 10 3,0 0-12 0,0 0 0-3,0 0-1 3,0 0-1 0,0 0-10-3,0 0 11 3,0 0-1 0,0 0-1-3,0 0-9 3,0 0 12 0,0 0-3-3,0 0 1 3,0 0 1-3,0 0 1 3,0 0 0 0,0 0 0-3,0 0 0 3,0 0 0 0,0 0 0-3,0 0 0 3,0 0 0 1,0 0-1-5,0 0 2 4,0 0-1 0,0 0 0-3,0 0-1 3,0 0 1 0,0 0 1-3,0 0 0 3,0 0 1 0,0 0 0-3,0 0 1 3,0 0-2 0,0 0 0-3,0 0 0 3,0 0-1 0,0 0-1-3,0 0-1 3,0 0-1 0,0 0 1-3,0 0 0 3,0 0 1 0,0 0-2-3,0 2 0 3,0-2 1 0,0 0 0-3,0 0-1 3,0 0 1 0,0 0 1-3,0 0-1 3,0 0 0-3,0 0-1 3,0 0-9 0,0 0 10-3,0 0 0 3,0 0-1 0,0 0-27-3,-3 0-31 3,-1 0-56 0,3 0-43-3,-2 1-27 3,0 1-12 0,2-1-92-3,-1 1-153 3,2 3-199 0,0 5-65-3,5-1-355 3,-1 1-144 0</inkml:trace>
    </iact:actionData>
  </iact:action>
  <iact:action type="add" startTime="38073">
    <iact:property name="dataType"/>
    <iact:actionData xml:id="d5">
      <inkml:trace xmlns:inkml="http://www.w3.org/2003/InkML" xml:id="stk5" contextRef="#ctx0" brushRef="#br0">18024 13339 24 0,'0'0'186'4,"0"0"-7"1,0 0-22 1,0 0 9-4,0 0-6 4,0 0-17 0,0 0 36-2,0 0 17 1,0 0 48 1,0 0-20-3,0 0-3 4,-9-17-21-2,6 16-9 0,3-1 38-1,-1 1-13 2,0-1-56-3,1 1-32 3,0 0-10 0,0 1 0-2,0 0-13 1,-2 0-7-1,2 0-16 1,0 0-25 1,0-2-10-3,0 2-3 5,0 0 0-3,0 0 13-1,0 0 5 1,0 0 18 0,2 0-12-2,-1 0-15 4,0 0-32-2,5-2-21-1,-1 1-9 1,3-3 9 1,7 0 0-3,-1 0-2 4,5-1 0-2,1 4-17-1,0-1 17 1,5-2 2 2,1 3 0-5,2-1 0 6,4 2 0-3,1-2 2-2,0 1-2 2,1 0 12 1,0 0-12-2,-2 0-1 2,-2-1-11-1,-1 2 12 0,-2-1 2-1,-1 1 7 2,-1-2-9-2,-5-1 0 3,-1 1 15-6,1 0 10 6,-3-1-4-1,0 1 17-4,1-1 2 4,-1 2-12 2,-1-1-3-7,1 2-13 7,2-2 4-4,-2 1 2-1,3-2-16 4,2 1-2-1,0-1 16-4,2 1-1 5,3 0-15-1,-1-1-1-4,3 2 0 4,1-1 1 2,-1 2 0-6,1-2 0 5,-5 2 0-2,0 0-25-2,-2 0 22 3,-3 0 2 1,-4 0-1-5,-1 0-1 5,-4 2 1-2,-3-2-1-2,-2 2 0 3,0-1 0 1,-2 1-10-5,0-2 11 5,-1 1 0-2,2-1 2-3,1 0 0 4,2 0 3-3,1 2 13 3,1-2-13 1,3 1-1-5,0-1 10 4,2 0 4 1,1 0-14-4,5 0 0 2,0 0-1 3,2 0-1-6,2 0 15 4,2 0-2-1,0-3-13-2,4 0 0 3,-2 0 12 1,-1 1-12-5,-1 0 0 4,0-1-15 1,-3 1 2-5,-1 1 13 5,-3-1 0-1,-1 2-2-4,-2 0 2 6,-3 0 1-4,0 0 2-1,-5 0-3 4,-1 0-12 0,-2 0 0-5,0 0 9 4,-1 0 0 0,-2 0 0-3,3 0 2 3,0 0 1 1,1 3 13-5,2-2-10 4,-1 0 12-1,0 1-14-2,4-1-1 3,-1 0-1-3,0 0 1 3,5 1 2 0,0-2 17-3,1 0-1 4,2 0-18-1,-2 0 0-3,-1 0-1 2,-3 0 1 1,0 0 2-2,-4 0-2 1,-4 0 1 1,-2 0-1-3,-3 0 13 4,0 0 33-1,0 0 31-3,0 0 12 3,-1 0 62 0,-3 0-14-3,-1 0-18 2,-2 0-61 2,1 0-56-4,1 0 19 3,0 0 4 0,2-2-4-3,2 2-9 3,-1-1-12 0,2 1-3-3,0-1-30 3,0 1-16-1,0-1-9-2,2 1-9 3,-1-2-6 0,2 1-4-2,0 1-11 1,0-1-48 0,0 1-24 0,1 0-1 0,-1-1-72-1,0-1-163 2,-3 2-341 0,0-2-849-2</inkml:trace>
    </iact:actionData>
  </iact:action>
  <iact:action type="add" startTime="43968">
    <iact:property name="dataType"/>
    <iact:actionData xml:id="d6">
      <inkml:trace xmlns:inkml="http://www.w3.org/2003/InkML" xml:id="stk6" contextRef="#ctx0" brushRef="#br0">8622 1140 18 0,'0'0'1248'6,"0"0"-919"-1,0 0-216-2,0 0-41 3,0 0-30 0,0 0-6-2,0 0 9 1,0 0 1 1,0 0-14-3,0 0-32 3,0 0-6 1,0 0-14-4,7-22 4 3,-5 19 14-1,-1 3 2-1,-1 0 39 1,0-2 26-1,0 2 26 2,0 0 22 0,-3 0 20-4,0 0 9 4,0 0 29 0,0 0 3-1,2 0-49 0,0 0-35 1,1 0-4-3,0 0 0 3,0 0-12 0,0 0-14-3,0 0-12 2,0 0-10 1,0 0-6-3,0 0-7 3,0 0-13 0,0 0-12-2,0 0-16 1,0 0-6 1,1 0-1-3,-1 0 4 4,3 0 19-2,0 0 1-1,1 0 12 1,2-3-12 1,5 1 37-3,1-1-3 4,8 0 19-2,4-2-29 0,4 2-25-1,5-2 13 2,3 0 12-3,3-2-21 3,3 1-4 0,2-1 3-2,1 0 9 1,3 0-12-1,-5 1 0 1,2 1-9 1,-6 1 6-3,-5 1 2 4,-5 1-12-2,-3 0 0-1,-7 2 13 2,-3 0-1 0,-5 0 0-3,-2 0-9 3,-4 0 10 0,1 0 19-3,-3 0 3 3,-1 0 0-1,1 0-6-2,-2 0-14 4,2 0 10-2,1 0 7-1,2 0 0 1,0 0-3 1,1 2 3-2,0-2 0 3,3 0 0-3,-1 0-4 0,0 0 1 1,2 0-3 1,-4 0-12-3,0 1-1 4,-1-1 0-2,-3 1-1-1,-1 0-2 2,-1 1 1 0,-1-1-2-4,0 2-11 5,0-2 11-5,-1 0-8 6,-1 2 9-4,1 0 3-1,-1 1 22 3,1 2 0 0,-1-1-10-2,-2 1-8 2,1 2-1-1,0 2 19-2,0 0 6 3,0 3-25 0,-4 1-1-1,3 3 11 0,1 2 2 0,-1 3-14-2,1 2-1 3,-2 1 0 1,2 5 2-5,2 1-1 5,0 2-1-2,-1 1 0-2,0 2 3 4,0-2-2 0,1 2-1-5,-1 1 3 5,1 0 0-2,-1-1 10-2,-1 0-10 2,2 2-3 2,-1-1 0-5,1-3 25 5,1 4-25-1,0-3 2-3,0 3 18 3,0-3-19-4,0 1 39 5,3 0-40-1,0-2 2-2,0 2-2 1,1-2 1 1,0 1-2-4,-1 1 2 6,0-2 0-4,-3 2 0 0,0 2 15 1,0-2-15 2,0 1 0-4,0-2 2 4,0 0 0-3,0-2 13 0,0-1 9 1,0 0-24 1,0-1 33-3,0-3-34 4,6 1 25-2,-2-1-22-1,1-3 13 1,-1 2 12 1,0-1-6-3,2 1-7 4,-3 0-2-2,1-2 24-1,-1 2-19 1,0 1 1 2,-2-3-3-5,2 3 8 5,-3-2-5-2,2 3 21-1,-1-1-21 2,1-1 24-1,1 0-18-2,1 0-10 5,-2 0-14-7,3-1 1 6,-1-2 0-2,1 2 1-2,0 0 10 3,4-1-13 1,-2 0 12-5,3 1-12 5,-1 1 1-2,2-2 0-2,0-1-1 3,1 1 25 2,-3-2-23-7,1 1 10 6,2-1-11-2,-4 2 1-1,1-4 17 2,1 3 2 0,-1 0 13-4,-2-1 0 6,0 0-16-3,-1 2-16-3,1-1 17 4,0 1-19 2,1 0 21-7,-4 1-19 7,3 0 13-3,2 1-15-3,-2-1-9 4,0 0 9 2,1 2 3-7,1-4-1 6,-1 1-2-2,0-1-1-2,2-1 0 4,-1-2 0-5,0 0 1 4,0-2 16 1,0-1-15-5,0-1-1 5,-2-4-13-2,3-1 13-2,-3 0 2 3,2-3 14 1,-4-1-14-5,1-3-1 4,-3-1-1 0,0 0-1-3,-3-2 0 3,2-1 1 1,-2 1 3-5,0-1 18 4,0-1 4 0,0 1 2-3,0-1-8 3,-2 0 2 2,-1 1 7-7,2 1-7 5,-4-1-3 1,-1 5-5-4,-3 0 29 2,-4 1 4 2,-1 4-22-5,-5-1 7 4,0 0-16 0,-1 1-12-3,-3-3-1 3,1 3 0 1,-4 1-2-5,-4-1 0 4,-2 1 1-3,-5 1 2 3,-3-1-1 0,-2 1 10-3,-3-4-10 3,-1 0 11 0,3-2-1-2,-2-2-10 1,2-1 16 1,1-3-16-3,5-1 10 3,2 0-10 0,5 0 1-3,4 0 12 3,1-1-11 1,5-1-3-5,0 0-1 4,1 1-12 0,6 1 0-3,0-1-3 4,2 1-3-2,4 0 0-2,1 0-16 3,1 0-3 0,1 0-5-3,4 0-4 3,-4 0 0 0,4 0 7-2,0 0-13 1,0 0 3 2,0 0-6-4,0 0 2 2,0 0 1 1,0 0 15-3,0 0 3 4,0 0-6-5,4 0-9 4,-3 0 3 1,2 0-10-4,2 0-30 2,2-2-32 1,3-1-7-3,7-1-4 3,5-3-66 0,5-5-120-2,6-3-350 1,1-6-729 1</inkml:trace>
    </iact:actionData>
  </iact:action>
  <iact:action type="add" startTime="45939">
    <iact:property name="dataType"/>
    <iact:actionData xml:id="d7">
      <inkml:trace xmlns:inkml="http://www.w3.org/2003/InkML" xml:id="stk7" contextRef="#ctx0" brushRef="#br0">10360 2633 1524 0,'0'0'766'3,"0"0"-426"2,0 0-192 3,0 0 45-7,0 0-11 5,0 0-19 1,0 0-26-4,0 0-26 2,0 0 0 2,0 0 9-5,-55-21 9 4,45 18 3 0,-1 1-41-3,-1 1-47 4,-5 0-44 0,0 1 3-6,-1 0 0 5,0 0 15-3,0 0 1 3,1 4 1 0,1 0-20-2,-1 1-19 2,1 2-3-1,-1 0 7-1,1 2 2 1,1 1-5 1,1 5-1-3,-3 0-3 4,1 3 7-2,1 4-4-2,2 2 16 4,2 2-10-1,2 2-3-4,5 1-22 4,-1 3 35 0,4 3-16-3,1-3 19 3,0 0 0 0,1-3-3-3,5 0-29 3,4-1 14 0,5-4 15-3,-1-2 3 4,5-1-41-2,0-5 41-2,4-2 2 3,1-3-2 0,2-5-16-3,4-3 13 3,2-3-29 0,1 0 30-3,3-3-42 3,-1-8-53-3,4 0-14 3,-2-3-38 1,-4-1-45-4,-2 0-27 3,-8 2-7-1,-3-1-30-2,-3 2 103 4,-7 1-23-1,-7 0-88-2,-3 1-36 0,0 2-141 3,-10 2 23-5,-6 1-1 4,-5 1 297 0,-4 3 92-2,-1-1-177 1,0 2 209 1,-1 0 117-3,3 2 180 4,3 0 150-2,4 1-108-1,5-1-56 1,4-1-55 1,5 1-14-3,3-1-55 4,0 1-159-1,0-2-29-3,7 0-124 3,0 1 93 0,2-1 60-3,3 0 39 3,0 0-7 0,2-1 10-3,1-2-42 2,-2-2-3 0,0 0-114-1,-3-2-10 2,-1-1 4-3,1 0-7 4,-4 1 58-2,-2 0 72-1,-1-2 59 1,1 2-37 1,-4 0 27-3,3 2 29 4,-3 0 104-2,0 2 72-1,0 1-11 1,0 0-1 1,0 2-58-3,0 0-29 4,0 0-52-2,0 0-36-1,2 0-67 1,-1 0-3 2,2 0-49-5,4 0 52 5,2 3 52-2,1-2 57-1,3 2 12 1,0 1-25 1,0 0-10-2,-2-2-23 2,0 3-6-1,-2-2-6 0,-3 0-7 0,-1-1-6 0,-4 1-9-2,0-1 5 4,-1 3 10-5,0-4 4 6,0 3-4-3,-1-1-10-2,-2 2 7 2,-1 6 37 3,-1 0 52-6,-2 4 10 5,2 1-53-2,-3 3-25-3,1 5-19 4,-1 1-6 1,3 4 3-5,-2 2-18 5,5-2-4-2,2 3 10-2,0-3 0 3,2 0-16 1,4 0 16-5,0-4-27 5,2 0 14-2,2-2-3-2,-1-5 16 3,1-3-28 1,-1-2-1-5,-4-4-1 5,1-3 2-2,-3-1 2-1,0-5 13 2,0 1 7 0,-3-1 27-4,0 0 31 5,0 0 27-2,0-1 15-2,0-3-3 3,-6-3-119 1,2 0-22-5,-2-3-124 5,0 3-40-5,0-1 29 4,-1 3-12 0,3 1-42-3,1 3-47 3,0 0-157 2,2 1-591-7,-4-3-835 5</inkml:trace>
    </iact:actionData>
  </iact:action>
  <iact:action type="add" startTime="51780">
    <iact:property name="dataType"/>
    <iact:actionData xml:id="d8">
      <inkml:trace xmlns:inkml="http://www.w3.org/2003/InkML" xml:id="stk8" contextRef="#ctx0" brushRef="#br0">5823 3239 126 0,'0'0'342'5,"0"0"-165"-1,0 0-119 2,0 0-38-1,0 0-1-1,0 0 1 2,0 0 3-1,0 0 19-2,0 0 33 4,0 0 7-1,0 0 9-2,0 0 10 0,0 0 0 2,0 0 16-3,0 0 39 3,0 0 16 0,0 0 4-2,0 0-14 1,0 0-9 1,0 0-27-2,0 0-16 1,0 0-20 1,0 0-6-2,0 0-6 1,0 0-21-1,0 0-8 1,0 0-14 2,0 0-24-4,0 0-11 3,0 0-23 0,0 0 7-3,0 0-3 2,0 0-7 1,2 0-12-3,-1 0-17 4,2 0 0-2,0 0 9-1,0 0 46 1,1 0 32 1,2 0 10-3,0 0 0 4,-1 2-10-2,3 0 0-1,0-1-6 2,-2-1 13-1,1 0-4-2,1 0 13 4,0 0-3-1,1 0-10-3,-2 0 4 2,2 0-13 1,1 0 6-3,-2 0-32 4,0 0-7-1,0 0-6-2,1 0-2 1,-2 0 15 0,0 0 3-2,2 0-1 5,-2 0 1-6,0-1 23 5,1-3 22-3,0 3-10 0,-1 0 13 1,-1-2-16 2,0 0 20-5,0-1-30 5,-2 0-3-2,0 1 4-2,-1 2 6 4,0-2-1-1,-3 3 1-4,1-2 3 6,-1 2-10-3,2-1-6-3,-1 1-6 5,-1-3-11 0,2 2 1-6,-2-1 13 6,1 0-3-1,1-1-11-4,-2 0-2 4,1 0 2 2,1-1 14-7,-1 1-3 6,1-2-11-1,-1-1 16-4,2 2-18 4,-3-3-13 2,4 2-9-6,-1-1 20 5,0 0 0-3,-2 2 1 0,2-1-2 1,-1 1 2 3,-1-2 0-7,2 1-11 6,-2 2 12-5,1-1 25 4,-1-1 10 0,2 2-10-3,-3-2-6 3,2 0-16 1,-2 2-3-5,1-1 0 4,1 0 15 1,0 1 1-5,0-3 3 4,-1 1-17 1,1-1-2-5,-2 2 0 4,0-1 2 1,0 1 0-4,0-2 14 3,0 3 9 1,0-1-3-6,0-1-3 5,0 1-19 0,0 0 0-3,0 0-2 3,0-1 0 1,0 3 0-5,0-2-11 4,0 2 10 0,0-1 0-3,0 0 3 3,0 0 0 1,0 1 3-5,0-2-3 5,0 1 0-2,0 0-1-2,0 0 1 3,0-1 3-3,-2 3 28 4,1-3-12-2,1 1-17-2,-2-1 11 3,2 0-12 0,0 2-1-3,-2-2 1 3,2 1 0 0,0-2 0-3,-2 1 2 3,2 1-1 0,-1-1 11-3,-1 2-13 3,1-3-12 0,-2 1 12-3,1 2 15 3,1 0 1 0,-1-1-14-3,1 1 14 4,0 1-13-1,-1-2 9-3,-1 2-11 3,2-1 21-1,-1 0 3-2,1 0-6 3,-2 1-3 0,3-3-14-3,-3 1 0 4,2-1-2-2,-1 2-1-2,1-2 1 3,1 0 0 0,-1 0 20-3,-1 0-17 3,1 2-2-2,-2-3 0 1,0 1-1 1,0-2-3-3,0 3 3 3,-1-1 1 0,1 3 11-2,-1-3 7 1,-1-1-6 1,2 3 2-3,-1-3-13 3,3 3-1 0,-2-4-1-2,-2 3 3 2,2-1 13-1,-1 2 0-1,0-1-4 2,1-1-11-1,0 1-1 0,-1-3-3 0,-1 4-22 1,1-1 25-4,0-1 1 5,-2 1 15-2,3 0 18-1,0 1 7 1,-1 1-4 1,1-3-15-3,0 3-7 3,0-4-12 0,2 3 10-2,-4-2-10 1,2 2 15 1,-1-2-5-3,2 1-13 3,-1 0-2 0,0 1-14-2,0-2 15 1,1 2 1 0,-2 2 2-1,1-3 1 2,2 1-1-3,-2 1 0 5,1 0 1-4,1 0-2 0,-3-1 2 1,2 1 9 1,2 1-10-3,-4-1 1 4,4 1 10-2,-3-1-11-1,0-1 1 1,2 1-1 2,-1 0-2-5,-1 0 1 5,0-1 0-1,-1-1 14-2,0 1-13 1,1 1 1 0,0-2-2-2,-1 2 2 5,-1-2 0-4,1 2-3 0,0-1-12 1,-2 2 10 1,0-3 0-3,-1 0-26 4,3 2 28-2,-1-2 1-1,1 2 0 2,-1 0 2-1,0 1 9-2,2-1-10 5,2-1 1-7,-2 1 13 7,1 0-14-4,1-1-1 0,-2 2 0 2,1 0 1 0,1-1-1-4,-2 1 0 6,3-1-1-4,-3 1 0-1,0 0-12 3,-1-1-4 2,0 1-3-6,1-2-5 4,-3 2 8-1,2-1 1-2,-1 1 2 3,-3 0-2 1,4 0-13-5,-2 0 26 5,1 0 2-2,1 0 18-1,1 0-15 2,-1 0 0 0,-2 1 1-4,0 1-4 5,2-1 0-2,-2 1-13-2,2-2 13 3,-2 3 0 1,1-2 0-5,-1-1 3 5,1 3-1-1,-2-3 0-3,3 1-2 3,-1 0 1-4,1-1 0 4,0 2 1 1,1-1-2-5,2-1 0 4,-2 1-3 0,1 1 1-3,1-2-13 3,1 1 2 1,-3-1 1-5,1 3-1 5,1-3-2-2,-2 1 2-2,0 1 11 3,-1 1-10 1,0-1 9-5,-1 2 2 4,1 2 0 0,-2-4 1-3,0 2 0 3,1 0-1 1,-1-1-3-5,3 2 1 4,0-2-9 0,0 1-1-3,0-1 10 3,0 1-12 1,2 0 12-5,-2-2-16 4,1 2 16 0,1 1 0-3,-3 2-7 3,1-1 10 1,2 1 1-5,-2-2 1 5,1 1-1-1,1 1-1-4,-2-2-2 4,1 1 0-3,0 1 2 3,-1 0 2 0,1-2 0-3,-1 2 11 3,-1 0-11 0,0 0 1-3,1 1 10 3,0 1-1 0,-1 0-9-3,1-2 13 3,-2 2-5 0,2-2-11-2,2 1-2 1,-2-1-17 1,3 1 4-3,0-2 2 3,0 3 1 0,0-2 10-2,0-1-1 1,0 2-16 1,0-2 16-3,0 2 0 3,0 0 3 0,1 0 2-3,1 1 1 3,1-3-1 0,-2-1-2-3,2 2-16 3,-3-3 4 0,2-1 12-3,1 2 2 3,-2 1 1 0,1-2-2-3,-1 1 1 3,2-1-2-2,-2 1-1 1,1 1 1 2,1-2 1-4,-2 0 0 2,2 1 0 1,-3 0-1-2,0 1 0 1,1-2 0 1,-1 1 0-3,2 1 0 3,-1 0 19 0,1 0-18-2,1 1 2 1,-2-1-1 2,0-1-1-5,1 1 1 4,2-1-1 0,-2 0 1-2,1 0 0 1,-2 1 0 1,2-5 0-3,1 5-1 4,-1-2 0-2,0-1-1-1,0 1-2 1,0-1 2 1,0 1 0-3,1 1 0 4,-1-2 2-1,0 1 0-3,2 1 1 2,-2-1 9 1,2 0-12-3,-3 0 2 3,1-1 1-2,2 1-2 3,-4 2-1-2,2-4 0-2,0 2-1 2,0 1 1 2,2-1 2-5,0 0 10 5,-1 0-11-2,1-1 12 0,-1 0-11-1,0 1 1 2,1 0 16-3,2-1-17 5,-3-1-2-4,2 0 0 1,-2 1-2-1,1 0 0 3,-1-2-11-4,1 2 11 4,1-2 0-3,-3 1 2 0,3 0 1 1,-3-1 1 2,4 0 9-5,-3 0-11 5,2 2 0-2,-3-3 1 0,4 2-1-1,-2-1 0 2,-1-1 0-3,3 1 0 3,-1 2 0 0,0-3 3-2,1 1 9 2,0 0-9-4,0 0 10 4,2-1-13 0,-2 2 0-2,2-1-4 2,1-1 1-1,-1 0 3-2,-1 0 2 3,4 0 14 0,-4 0 9-2,3 0-9 2,-3 0-15-1,-1 0 0-1,-1 0-1 1,0 0 0 1,-2 0 0-2,-1 0 0 2,1 0-1-1,-2 0-1-2,-1 0-1 3,-1-1 1 0,0 1 1-2,0 0 1 2,0 0 0-1,0 0 2-2,2-2 14 3,-2 2-4 1,0 0-10-4,1 0 11 3,-1-1-12-1,0 1-1-2,3-1 0 3,-3 0 0 0,4-1 12-2,-1 0 4 1,2-1-4 1,-1 0 1-3,3 1-1 3,-3-2 7-3,2 2-18 4,-3-1 0-2,0 1 1-1,1-2-1 1,-1 3 2 1,-1 0 16-3,-1 0-1 4,-1 1-5-2,3-1 2-1,-3 1-12 1,0-1 19 1,0 1-20-3,0 0 0 4,0 0 1-2,0 0 12-1,0 0-11 2,0 0 11-1,0 0-3-2,0 0 4 4,0 0 2-2,0 0-5-1,0 0 5 1,0 0 1 1,0 0-7-3,0 0-9 4,0 0-3-2,0 0-1-1,0 0-11 1,0 0-1 1,0 0-5-3,0 0-19 4,0 0-16-5,0 0-15 5,0 0-19-2,0-2-28-2,0 2-50 3,0-1-62 1,0 0-82-5,0-1-166 5,3-2-266-2,-2 0-568-1</inkml:trace>
    </iact:actionData>
  </iact:action>
  <iact:action type="add" startTime="67099">
    <iact:property name="dataType"/>
    <iact:actionData xml:id="d9">
      <inkml:trace xmlns:inkml="http://www.w3.org/2003/InkML" xml:id="stk9" contextRef="#ctx0" brushRef="#br0">6727 2507 37 0,'0'0'137'2,"0"0"13"4,0 0 19-1,0 0 4-1,0 0-16 2,0 0-14 1,0 0-6-5,0 0-13 4,0 0-4 0,0 0-22-3,0 0-20 3,-6 0-19 1,6 0-14-5,-1 0-6 4,1 0 13-3,-2 0 16 3,2 0 10 0,0 0-6-3,-3 0-20 2,3 0-10 2,-1 0-6-4,-1 0-7 2,2 0 29 2,-1-1 23-4,1 0 0 2,0 1-3 2,0-2-1-4,0 2-6 3,0-2 0-1,0 0-16-1,0 1-16 2,0 1-20 0,0 0-3-3,0-3-12 2,0 2 12 2,0 1-13-4,-2 0 16 2,1-1-16 2,1 0 10-5,-1 1 7 5,-1-1 2-1,1-1 4-4,-1 1-10 5,-1 0-13-2,-1 1 32-1,1-2 1 2,-1 2 25 0,1 0 38-4,-1-3-16 5,1 3 16-4,0-1 13 3,0 0-20-1,0-1-13-1,-2 2 0 2,2 0 6 0,-2-1-22-3,1 1-19 2,1 0 1 2,-1 0-17-4,-2 0 3 3,0 0-15-1,2 0-14-1,0 0-1 2,-1-1 2 0,1 1 16-3,-1 0-16 3,1 0 9-1,-1 0 1-1,-1 0 0 1,-2 0-10 1,1-1 0-1,0 1 10-1,-2-1-9 2,2 0 17-2,-3 1-17 1,0-2 7 1,0 2-11-1,0-1 0-1,-2 0 0 2,4 1 3-2,-4-2 10 2,2 2-11 0,1 0-1-3,1-1 21 3,-2 1-4-2,1-2 1 1,2 2 1 1,-2 0-20-3,2 0-22 4,1 0 6-2,0 0 16-1,2 0 2 1,-2 0-1 1,2 0 1-3,-3 0-2 4,0 0-2-2,1 3-1-1,-3-3-15 1,1 2 3 1,-1-1 15-4,2 0 13 6,-1 1 5-3,-1-2-5-1,1 1-1 1,-2 0-9 1,-3 0-1-3,2-1 11 4,-2 1-10-2,1 0 9-1,0-1-8 1,1 0 21 1,0 0-4-3,0 0-21 4,0 0-2-2,1 0 0-1,0 0 2 1,1 0-1 1,-1 0 1-3,4 0-1 4,-1 0-1-2,-1 0-1-1,0 0 2 1,2 0 1-2,2 2 2 3,0-2 1 1,0 0-1-5,1 0 11 5,1 0-11-2,2 0 0-2,-1 0 1 3,-1 0 9 1,1 0-10-5,1 0 11 5,-3 0-10-2,0 0 0-2,0 0-1 3,-3 0 0 1,-2 0 8-6,-1 0-10 7,-1 0-12-3,-3 0 9-2,0 0-10 3,0 0 13 1,-3 0 21-5,-1 2 29 5,1-1-50-2,-2 1-2-3,0 1 1 5,1-2 1 0,2 1 3-6,1-2 15 7,1 0-14-3,3 0-4-2,-3 0 0 2,4 0 0 3,0 0 18-6,3 0-5 5,-2 0 2-5,4 0 4 4,-2-2-16 0,2 0 9-3,-2 0 4 3,2-1-13 1,-2 1-2-5,3 0-1 4,-1 1-2 0,-1 0-14-3,1-1 14 3,-1 1-10 0,0-2 10-4,2 0 0 5,-1 2-14-2,-2-1 4-2,3 0 10 3,-1 0 0 1,-2 2 1-5,2-2-12 5,-1 1 11-1,3 0-10-3,-3 0 9 3,4 1-1 1,-1-2 1-5,-1 2 3 4,2 0 0 0,1-1 1-3,0 1 0 3,0 0-1 1,0 0 0-5,0 0 0 4,0 0 0 0,0 0 3-3,-2 0 9 3,1 0 0-4,1-1 10 5,-4 1-22-2,1-2 0-1,0 2-2 2,-1-1-1 0,-2-2 0-3,0 2-13 2,0 0 13 2,-2 1-12-5,2-3 14 5,-1 3-2-1,1-2 3-3,-1 1 3 3,3-1 15 0,1 0 19-3,1 2 1 2,1-1-11 2,-2 1-11-4,3 0-14 3,0 0-2 0,0-1-2-3,-2 1-1 3,2 0 0 0,0 0 1-3,0 0 2 3,0 0 0 0,0 0 2-3,0 0 10 3,0 0-9 0,0 0 0-3,0 0 10 3,0 0-11 0,0 0 0-3,0 0 0 3,0 0 10-2,0 0-9 1,0 0 9 1,0 0 1-3,0 0-10 3,0 0 12-1,0 0 4 0,0 0 6 0,0 0 2 1,-1 0 4-4,1 0 6 5,-2 0-3-1,1 0 2-2,1 0-11 1,-1 0-7 1,1 0-15-3,0 0-2 3,0 0-1-1,0 0-1-1,0 0-3 1,0 0-20 2,0 0-7-4,0 0-3 3,0 0-12 0,0 0-6-2,0 0-31 0,0-1-31 3,1-1-32-4,2 0-41 3,0 1-105 0,4-2-148-2,0 0-206 1,5-2-75 1,-3-1-415-3</inkml:trace>
    </iact:actionData>
  </iact:action>
  <iact:action type="add" startTime="68697">
    <iact:property name="dataType"/>
    <iact:actionData xml:id="d10">
      <inkml:trace xmlns:inkml="http://www.w3.org/2003/InkML" xml:id="stk10" contextRef="#ctx0" brushRef="#br0">5728 2210 178 0,'0'0'398'5,"0"0"-215"3,0 0-118-6,0 0-52 5,0 0-13-3,0 0-2 0,0 0-2 1,0 0 1 2,0 0-10-4,0 0 10 4,0 0-20-2,0 0 23-3,-26 0 3 4,22 2 89 1,-2 0-40-5,3-1 19 5,-1 0 17-5,0 0-3 4,2-1 29 0,-2 2 65-3,2-1-39 4,1-1-36-1,1 0-16-4,0 0-4 4,0 0 36 1,0 0 33-4,0 0-27 3,0 0-55 0,0 0-35-4,0 0-7 4,0 0-3 0,0 0 6-2,1 0 30 1,1 0 18 2,1 0 14-5,0-3-7 5,-1 2-33-2,1 0-41-2,0 1-13 3,0 0 0 2,3-1 25-7,-2 1 20 5,1 0-29 0,-1 0 3-3,0 0-17 3,-1-2 11 1,1 2 3-5,-2-2 7 4,1 2 2 0,-2 0-2-3,1 0-1 4,-1 0-20-4,2 0 14 3,3-1 13-1,1-1 25-1,0 0-22 2,3-1-18 0,-1-1-14-4,4 0 0 5,0 1 1-1,4-3 37-3,0 1 7 2,4-1 6 2,-1-1-35-5,0 0-13 4,1 2 38 0,2-4-12-3,0 1-26 3,-1 0 10 0,-3 2-10-3,1-3 26 3,-4 3-26 0,1 1-1-2,-4-1-2 1,-1 2 3 2,-1-2 13-4,-2 1-13 3,3 0-2 0,-3 3 2-4,2-2-1 5,-4 3-2-2,4-2-22-2,-3 2-9 4,0-2 15-1,2 2 0-4,0 0 15 5,2-2-18-4,-1 2 18 3,1 1-2 1,1-3 3-5,1 1 0 4,-1-1 2 0,3 1 0-3,0-1 1 2,1-1 35 2,-2-1 3-5,5-1-3 4,0-2 0 1,2 0 13-4,1-1 31 3,0-1-35 1,1 1 4-6,-2-1-26 5,0 0-24 0,-2 1-1-2,-1 2 3 1,-2 1 16 3,-1-1-3-7,-2 2-4 6,-1 0 0-1,0 1-12-3,-3 0-1 3,-1 1-12 1,1 1 10-5,-3-2 0 4,3 2-13-1,0-1-6-2,2-1 13 4,-2 1 9-1,4-3 19-4,-1 3-18 4,1-1 1-3,1-1 1 3,-3 1 13 1,2-1-16-4,-4 1 0 3,0 0-1 0,-1 1 1-3,-2-1 3 3,3 1 19 0,0-2 0-3,-1 1-20 2,0 1-1 2,2-1-1-5,-2 0 0 6,-1 1 0-4,2-2 0 0,-4 4 2 2,1-2 0 0,-4 2-2-3,-1 1 0 3,-2 0 0-1,0 0 28-1,0 0 16 1,0 0-5 2,-5 0-24-5,1 0-12 5,1 3 22-2,-1-2-21-2,1-1 6 3,-1 1-10 0,1 0-22-3,-2 0-6 3,3-1-1 0,0 3 4-3,1-3 3 3,1 0-3 0,0 0-13-3,0 0-25 4,0 0-6-3,1 0-7 0,2 0-9 4,0-4-4-6,1 2-19 4,2-1-70 0,-3 1-158-2,1 0-170 0,-1-1-159 3,-3 2-421-5</inkml:trace>
    </iact:actionData>
  </iact:action>
  <iact:action type="add" startTime="70020">
    <iact:property name="dataType"/>
    <iact:actionData xml:id="d11">
      <inkml:trace xmlns:inkml="http://www.w3.org/2003/InkML" xml:id="stk11" contextRef="#ctx0" brushRef="#br0">6995 1962 373 0,'0'0'515'5,"0"0"-254"-2,0 0-131 3,0 0 20 1,0 0 38-5,0 0 1 4,0 0-46 0,0 0-33-3,0 0-22 3,0 0-43 1,0 0-32-5,0 0-13 4,0-21 13 0,0 21 19-3,0 0 20 3,0 0 13 1,0 0 3-5,0 0 3 4,0 0 0 0,0 0 16-3,0 0 10 3,0 0-7 1,-2 0-16-5,1 0-23 4,1-2-19 0,0 1 3-3,-1 0 10 3,1-2 13 1,0 1-4-5,-2 0-16 4,2-2-2 0,0 1-4-3,-1 0-13 3,-1 0 22 1,1 1 29-5,-1 1 13 4,-1-3 2-3,2 3 35 3,-3 0-3 0,1 1-7-3,2-3-38 3,-1 1-8 0,1 1-18-3,1 1-5 3,0 0-7 0,0 0-3-3,0 0-6 3,0 0-9 0,0 0-4-3,0 0-9 3,0 0 13 0,0 0-14-3,0 0 0 3,0 0 0 0,1 0 13-3,-1 0-15 3,2 0-13 0,-2 0 10-3,1 0-19 3,-1 0-2 0,0 0 2-3,1 0 0 3,1 0 0 0,3 1 4-3,-2 4 18 3,3-3 28 0,1 4-9-3,5 1 9 3,-4-2 16 0,3 1-23-3,0 2-2 3,-1 0-7-3,2-1-9 3,1 1 18 0,0 2 7-2,1-1-12 1,-1 1-4 1,2 0 13-3,0-1-9 3,-2 0-16 0,3 0-15-2,-1 1 15 1,-1-1 1 1,2 1 11-2,-2 1-12 1,-1 0-1 1,1-2-11-2,0 3 12 1,-3-1 22 1,2 1-4-3,0 1-2 3,0 0-14 0,-1 1 19-2,0 0-21 1,-1-1 2 1,0 1-1-3,2 0 2 3,-1 3-1 0,3-3 2-2,-2 3 54 2,2 0-45-1,2-1-1-2,0 1 13 3,-2 0-13 0,2 0 0-2,2-2 4 1,-2 2 11 1,-1-1-8-3,3-1-16 3,-3 0 0-3,-1-2 31 4,0 1-16-2,1-1-16-1,-2-2 1 1,-1 1 0 2,0 0 0-5,0-2-3 5,0 1 2-2,-3-3-2 0,3 3 1-1,-1 0 1 2,-1-2 14-3,1 3-14 4,-2-2 22-2,3 2-21-1,-3-2 13 1,0 0-13 1,1 1-3-3,0 1 12 4,-1-1 9-2,1 1 4-1,1-3-23 1,-2 3-2 1,1 0-2-3,-2-2-7 4,1 2 9-2,1-2 27-1,0 2-2 1,-1-2 2 1,1 0-2-3,1 1-23 4,-1-4 1-2,-1 4 15-1,2-4-16 1,1 4 23-2,-3-5-4 3,2 2-21 1,0-1 1-5,0 0 0 5,1-1 14-2,-1 0-3-2,-1 1-12 3,-1 0 0 1,2 0 0-5,-2 0-1 5,1 0 1-2,-2 2 1-2,3-3 3 3,-4 0-1 1,1 1 15-5,0-1-15 4,-1-1-3 0,-2 2 0-4,1-4 0 5,0 2 0 0,1 2 2-5,0-2 13 5,-1 0-15-2,1 1 0-2,-1 0 2 3,3 1 10 1,-3 0-9-5,3 1-2 5,0 0-1-2,2 0-1-2,-2 2 1 3,4-2 13 1,-1 1-1-5,0 1-9 5,0-3 0-5,1 1-3 4,-2 0 0 0,1 1 0-3,0-2 0 3,-3 0 2 1,0 0 0-5,2 2-1 4,-5-3-1 0,2 0-1-3,-1 0 1 3,-1-1 0 1,1 4 1-5,-1-3 2 4,1 1 9 0,0 2 7-3,-1-2-16 3,2-2 0 1,-1 2 0-5,-1 0 0 4,1 0-2 1,-1-1 0-4,1 2 1 3,-2-1 13 0,0-1-3-4,1 0-10 4,-2-3-2 0,-1 3 0-3,1-1-1 3,1 0 0 2,-3-3 0-7,0 3 1 5,2-1 0 0,-3-2 3-3,3 3 0 3,-1-1 0-3,-1-1 0 3,1 1 9 0,-1 0-11-3,0 0-1 3,1 0 1 0,-1-2 1-3,0 2 0 3,0 0 2 0,0 0-1-3,1 0 0 3,0-1 0 0,-1 2 0-3,-1 0 0 3,1-2 9 0,0 1-10-3,-2 0 10 3,2 0-10 0,-2-1-2-3,2 0 1 3,-1 0 0 0,-1 0 1-3,2-1-2 3,-2 1 0 0,1-2 0-3,-1 1 0 3,1 0 1 0,-1-1 1-3,2-1 10 3,-3 0-11 0,1 0 1-3,1 0 10 3,-2 0 4 0,0 0 2-3,0 0 6 3,0 0 4-2,0 0 5 1,0 0 0 1,0 0 4-3,0 0 14 3,0 0 13 0,0 0-13-2,0 0-9 1,0 0-8 1,0 0-10-3,0 0-6 3,0 0-6 0,0 0-11-2,0 0-1 1,0 0-2 1,0 0-10-3,0 0 0 4,0 0 9-2,0 0-9-1,0 0 9 1,0 0-9 1,0 0 8-3,0 0-8 3,0 0 12 0,0 0 0-2,0 0 0 1,0 0 1 1,0 0 2-3,0 0 0 3,0 0 10 0,0 0-10-2,0 0 9 1,1 0-10 1,-1 0 1-3,0 0 9 3,0 0-10 0,2 0-1-2,-1 0 0 1,-1 0-1-1,0 0 0 1,0 0-1 1,0 0-1-3,0 0-10 4,0 0 9-2,2-1-15-1,-2 1 2 1,1-2-8 1,1 2-9-3,-2-1-12 4,1 0-28-2,-1 0-24-1,2 1-21 1,1-2-31 1,0 2-49-3,3-1-65 4,0 1-125-2,0 0-71-1,1 0-221 1,-1 0-492 1,-6 0-278-3</inkml:trace>
    </iact:actionData>
  </iact:action>
  <iact:action type="add" startTime="73914">
    <iact:property name="dataType"/>
    <iact:actionData xml:id="d12">
      <inkml:trace xmlns:inkml="http://www.w3.org/2003/InkML" xml:id="stk12" contextRef="#ctx0" brushRef="#br0">5384 4484 1306 0,'0'0'582'5,"0"0"-274"-1,0 0 38 1,0 0-30 1,0 0-88-2,-79-10-30 1,68 10-20-1,4-1 19 1,3 1-30 1,0-2-57-3,2 2-19 4,1 0-27-1,1 0-33-4,-2 0-15 4,2 0-14 0,0-1-2-3,-1 1 0 3,-2 0 2 1,-3 0-2-5,-3 0-20 4,-5 0-21 0,-2 0 13-2,-5 0 5 3,-5 1-8-3,-5 5 6 0,-3-1 3 1,-4 1-9 1,-3 1 27-2,-3 0-24 3,-2 0 18-2,-3-2 10-1,2 4 3 1,2-2-1 0,3-3 1-2,5 1 16 5,2-1-3-3,6 1 15-1,7-3 22 1,4 0 14 1,8-2-11-3,0 0-6 4,7 0-19-6,3 0-29 6,0 0-2-2,0 0-34-2,0 0-6 4,0 0-26-1,1 0-17-4,2 2-1 6,1-1-4-4,-1 4 37-1,2 1 50 3,-1 1 1 2,2 2 2-7,-2 2-2 7,-1 2 29-4,0 2-10-1,-3-1-1 3,0 1-16 1,0 1 20-5,0 0-4 4,0 2 5 0,-3 3 5-2,0 0-6 1,2-1-1 1,-1 2-20-3,2 3 0 4,0-2 27-2,0 4-25-2,2 0 13 4,4 3 15 0,2-1 1-5,1 1-10 5,1 0 0-3,4 1-6-1,1 1-13 3,0 2 25 1,1-1-3-5,0 2-13 5,2 0-9-5,-3-2 13 4,-2 2-14 0,2-1 19-3,-5 1-21 3,-1-2 0 1,-1 2 11-5,-1 1 33 4,-4 0-7 0,0 0 10-3,-3 0-23 3,0 1-2 1,0 0 18-5,-3 1-12 4,-1-1 3 0,-2 1-6-3,2-2-23 3,1-2 10 1,3-2-11-5,0 0 0 5,0 1-1-2,0-3-11-2,7-1 11 3,0 0 31 2,2 0-17-7,1-1-13 5,3 2 17 0,0-3-17-2,1 2 42 1,-1 0 28 2,2-1-13-5,-4-2-40 4,0-1-15 0,0 3 31-3,-4-3-18 3,-1 0 36-3,-3-1-13 4,1 0-29-2,-4 0-10-2,0 0 0 3,0 4 3 0,0-2 45-3,-6 3-29 3,-1-4-7 0,-2 4-10-3,0-2-1 3,-2 1 21 0,1 2-4-3,0-3-3 3,0 0 2 0,3-3-17-3,-1 0 0 3,3-4 0 0,2 3 19-3,2-5-1 3,-1 1 0 0,2-1 2-3,0-1-20 3,0-3-4 1,2 0-8-5,2-3 0 4,0 0-3 0,-1 0 15-3,1 1 0 3,-1-1-1 0,0 1 1-3,-1-1 0 3,-1 1 2 0,0-1 13-3,1 0-15 3,-2 2 0-2,0 1 0 1,0-1 24 1,0 5 4-3,-3-2-27 3,-3 2-1 0,-1 2 0-2,-1 2 1 1,-1 0 14 1,-1 2-14-3,-2 2 1 3,4-5-2 0,0 4 1-2,2-2-1 1,1-1-1 1,2-3-11-3,2-3 11 3,1-2 0 1,0-3-11-3,0-3 10 1,0-2 1 1,1 0-1-3,2-2-17 3,1-2 17-1,0-1-13-1,-1 2 13 1,0-3-9 1,2 0 11-3,0 0 2 3,4 0 28 0,-2 0 13-1,2-3 21-1,-2 1 9 2,0 1-40-3,0-2-30 4,-4 3-3-5,0 0 0 5,-3 0-3-1,0 0 1-3,0 0 0 2,0 0 1 1,0 0 0-3,0 0 0 4,0 0 1-2,0 0 0-1,0 0 0 1,0 0 0 1,0 0-1-3,0 0-1 4,0 0 0-2,0 0-1-1,3 0-9 1,0 0 12 1,4 0 19-3,0 0 9 4,2 0 5-2,1 0 3-1,1-1-20 1,3 0-15 2,-1-4 0-5,5 4 11 5,2-4 21-2,1 0-15-1,5-2 10 1,-2 1-25 1,5-2-1-3,-2 2 1 4,2-1 12-2,3-2-3-1,-1 2 6 1,1 0 3 1,0 1-20-3,-2 1-1 3,-3 0-15-2,1 2 15 2,-3-1 11-1,-1 3-10-2,3-2 17 3,-1 2-16 0,0 0 1-2,-2-2-2 1,0 2-1 1,0 0-1-3,-1-1-2 3,0 2 3 0,2-1 0-2,1-2 16 1,1 2-4 1,2-1-9-3,1 0 14 3,-2 1-17 0,-1 0 0-2,-1 1 1 2,-6 0 0-1,0 0-1-2,-1 0-2 3,-5 0-12 0,2 0 14-2,-3 0 12 2,0 0-9 0,2 0 0-3,-4 0-3 2,2 0 1 2,0 1 0-4,0-1 2 4,-1 1 18-3,-1 1-9-1,1-1-12 3,-2-1 1-3,-1 0 0 4,-1 0 0-1,-1 1 1-2,-1-1 0 0,-3 0-1 2,1 0 0-2,-1 1 1 2,-1-1 1-1,-1 0 9-1,-1 1-10 2,0 1 1-1,2-2-1-2,-2 0 13 5,0 0-12-4,0 0 19 0,0 0 2 1,0 0 3 1,0 0 21-3,0 0 52 4,2 0-7-1,-2 0-20-4,0 0-7 4,0 0-3 1,0 0 0-5,0 0 10 5,2 0-19 0,-2 0-3-6,0 0-21 5,1-2-9 0,-1 1-18-2,0 1 12 2,0-1-12 0,2 1 9-4,-2-2 0 4,0-2 0-3,1-2-9 3,-1-1 9 2,0-1 12-7,0 0 6 5,-3 1 15 1,-7 0 12-4,-4 0 37 3,-6-1-40 0,-6 0-18-4,-6 2-33 4,-4-1 0 0,-2 3 0-3,2 2 12 3,5 2-3 1,3 0 6-4,7 0 9 3,6 2-24 0,5-2-1-3,6 0-1 2,2 0-1 1,2 0 0-3,0 0 0 3,0 0 0 0,0 0-1-2,0 0 1 2,2 0 0 0,-2 0-1-3,3-2 1 3,-3 1 3 0,0-3 12-3,0 0 0 3,0-3-14 0,0 1 0-4,0-2-1 5,0 2 1-2,0-1-1-2,0 2-1 3,1-1-1-2,2 1-13 1,0-1-3 2,-2 5-3-5,1-3-3 4,-2 3 3 0,1 1 6-3,-1 0 3 3,0 0 0 2,0 0 0-7,0 0 0 6,0 0 9-2,0-1-9-2,0 1 10 3,0 0 0 1,0 0 1-5,0 0 1 4,0 0 1 0,2-1 1-3,-2 1 10 3,1-2-10 1,2 0 0-5,-2-3 0 4,4 0-2 0,-1-2 0-3,3-3-12 3,5-1 0 1,-2 0-3-5,4-1 3 4,-1 2 0 0,-1 2-4-3,1 1 4 3,0-1 10 2,3 1-1-6,-2 1-9 3,2 1 0-2,0 1 0 3,-1 0-6 0,2 1 0-3,-2 1 6 4,1 0 9-1,1 2 0-4,1 0-18 4,0 0 20 0,3 0-2-3,-1 0-9 3,3 0 0 0,4 0 11-3,1 0-1 3,3 0 0 0,4 0 1-3,4 0 0 4,4 0-1-2,5 0 2-2,5-2 0 4,6-2 0-1,3-2 1-3,7 1 0 2,1-2-1 1,0-1-2-2,-1 0 0 1,-4 2-19 2,0 2-3-4,-3-1 0 2,-3 0 6 1,-3 1 0-3,-1 1-3 3,-3-3 3 0,-2 1 15-3,-1 0-9 3,-4-2-3-3,-5 2 14 3,-1 0 1 0,-3-2-3-2,-3 2 1 1,-1-1 0 1,0-1 2-2,-2 2 0 1,0-1 0 1,0 1 3-2,1 0 0 1,-1-3-2 1,2 1 1-2,-5 2 0 1,0-1 0 1,-2-1 1-2,-2 4-2 2,0-2-1-1,-3-1 0-2,-1 2 0 3,3 1-1 0,-2-1-1-2,-1-1 1 2,2 2 1 0,-2-2-1-4,3 0-14 4,-2-1 3 0,0 1 12-2,2-1 2 1,-1-1-1 1,2 1 1-3,-2 0-1 3,0-1-1 0,-1 1 0-2,0-1 1 1,1 1-1-1,-1 0 0 1,-3-1 1 1,0 2-1-3,-1-1 0 4,0 0 0-2,-3 0 0-1,0 1 3 1,-3 1-3 1,-1 1 0-3,-2 0 1 5,-2 1-1-4,1 0 0 0,-3-1 0 1,0 2 1 1,0-1-1-2,0 0 0 2,0 1 0-1,0-1 0-1,0-1 0 1,1 2 3 1,-1-1 12-3,0-1-3 4,0 0 6-1,1-3-6-3,0 1-10 2,1-2 13 2,2-4-15-5,-2 2-2 4,3-1-10 1,-2-1 10-3,-2 4-1 0,0-1 2 2,2 0 1-2,-2 1 0 2,0-4-1-3,2 0-2 4,-1-2 1-3,1-1 2-1,-1 2 1 3,1-5 14 0,-2 2-3-2,1-2-12 2,-1 1 0-1,0-2 0-2,2 4 3 4,-2-3 0-1,1 0 0-2,-1-1-3 0,3-3 0 2,1-2-1-3,1-4-17 3,2-1 6 1,3-5-9-4,-1-1 6 2,4-5 0 1,2 1 0-3,0-3-3 3,0 2 1 1,-1 1 17-5,-2 3 1 5,1 2-1-2,-1 1 2-2,-3-1-2 3,-3 1 2 1,2-1-2-5,-5 1-1 5,0 0 0-2,-2-2 0-2,-2 1-20 3,-2 0 20 1,-1-2 1-5,0-1-2 5,0 0-10-5,0 0-3 4,0 0 14 0,-4 5 1-3,-1 0 2 3,2 1-2 2,-4 1 0-7,3 1 1 6,-1 1 0-2,0 2 15-2,-1-1-16 3,2 1-12 2,-1 1 0-6,2 0 11 4,0 1 1 0,-1 1-1-3,-1-2-2 3,2 1-9 1,-2 1 0-5,2 3-4 3,-1 0 15 2,0 1-1-4,-1 1-1 3,0 1-15 1,-1 0 6-5,0 1-15 3,0 0 3 2,0 1 6-4,-2 0 3 2,1 0 3 3,-2-2 10-6,0 2 2 3,-2-3 2 1,2 2-2-2,-1-2-15 1,-4 0 13-2,2 1-10 4,-1-1 10-2,-1 1 0-2,1 0-10 3,1 2 12 0,1-1-1-3,-2 1 1 3,3 1-1 0,-2-2-1-3,-1 1 2 3,3 1-12 0,1 1 11-3,-2 1 1 3,2 0-1 0,-1 1 2-3,0 1-2 3,0-2-12 0,0 0 12-3,-3 2-11 4,1 0 9-2,1 0 2-2,-2 3 1 4,1-4 0-2,-3 2 0-2,0 0 0 4,-5 0-3-2,0 1-9-2,-2-1 10 3,-1 3 1 0,-1-2 1-3,-4 1-3 4,1 1-10-2,-3-1 10-2,-2 1 0 3,-1 1 1-2,-3 0-10 1,0-2 9 1,-3 1 1-3,0 0 2 3,0 0 1 0,3-1 2-2,-2 0-3 2,-2 0-2 0,-2 0-1-3,2 3 0 2,-5-2-9 1,-1 2 9-2,-1-1-15 1,-4 3 15 2,-2-1-12-5,-3 2 14 4,-2 0-1 1,-2 0-16-4,-2 0 15 2,0 0 0 1,-2 3-9-3,2-1 11 4,2-1 1-1,1 2 0-3,1-2-1 3,4-1 1-1,1 0-2-2,0 1 0 3,4 0 2 0,0 2 0-2,4-3 0 1,1 0 2 1,3 0 0-3,0 0 10 3,3 0-12 0,2 0-1-3,1-3 1 4,-1 1 0-4,0-3 2 2,0 0-1 1,2 2 1-2,-1-1 10 3,2 3-12-3,-2-2-12 0,2 1 10 1,0 2-1 1,1 0-9-3,2 0 9 3,1 0-9 0,-1 0 10-2,4 2 0 1,0 1-10 1,2 2 10-3,0-2-1 4,3 2 1-2,-2 0-1-1,4-2-12 1,-1 2 12 1,1 0 0-3,0 1-10 4,-1 1 1-2,0-1 9 0,-3 3 1-1,1-3 2 2,-1 3 0-2,1 0 1 2,-2-1-1-1,0 1 1-1,1 0-1 1,-3 2 0 2,4-3-2-4,-1 2 0 3,-1-1 0-4,2 1 1 6,2 0-2-4,-2-2-12-1,2 2-6 4,3-2 9-1,-2 0 0-4,3 1-15 5,-1-1-19-2,4 2 1-2,-3-3 3 3,4 3 8 2,1-3 13-6,2-1-12 4,4 0-6-1,-1 0-10-2,3-2-14 3,1 0-10 1,1 0-12-5,1-2-7 5,0 1-14-2,0-1-16-2,0 3-1 3,1-3 22 1,1 2 21-5,1-2 6 5,1 1 16-1,-1-2-13-3,0 1-41 3,1 2 10 1,-2-3 43-6,1-1 3 7,-2 1 9-3,-1-1 3-3,0 1-6 4,0-1-20 0,0 0-46-2,0 0-29 2,0 0-16-4,0 0-17 5,0 0-29-2,0 0-78-2,0 0-173 4,0 2-239-1,0-2-489-4</inkml:trace>
    </iact:actionData>
  </iact:action>
  <iact:action type="remove" startTime="85921">
    <iact:property name="style" value="instant"/>
    <iact:actionData xml:id="d13" ref="#d12"/>
  </iact:action>
  <iact:action type="add" startTime="85922">
    <iact:property name="dataType" value="strokeEraser"/>
    <iact:actionData xml:id="d14">
      <inkml:trace xmlns:inkml="http://www.w3.org/2003/InkML" xml:id="stk13" contextRef="#ctx0" brushRef="#br1">8687 6181 3085 0,'0'0'456'4,"0"0"-317"2,0 0-104-3,0 0-4 4,0 0 29-2,0 0 66-1,0 0 60 1,0 0 26 1,0 0-33-3,0 0-34 4,0 0-31-1,-5-11-43-3,7 11-28 2,-2 0 0 1,0 0 18-2,0 0 24 2,0 0 19-1,0 0 12 0,0 0 2-1,0 0-21 2,0 0-30-3,0 0-24 4,0 0-13-2,0 0-6-1,0 0-12 1,0 0-11 1,0 0-1-3,0 0-1 4,0 0-14-5,0 0-3 5,0 0 0-2,0 0-4-2,0 0-11 3,0 0-9 1,0 0-16-5,0 0-21 5,0 0-27-2,1-2-43-2,7 1-41 3,3-5-108 1,8 0-148-5,5-6-171 5,-4 3-591-2,9-14-830-4</inkml:trace>
    </iact:actionData>
  </iact:action>
  <iact:action type="remove" startTime="86545">
    <iact:property name="style" value="instant"/>
    <iact:actionData xml:id="d15" ref="#d6"/>
  </iact:action>
  <iact:action type="add" startTime="86546">
    <iact:property name="dataType" value="strokeEraser"/>
    <iact:actionData xml:id="d16">
      <inkml:trace xmlns:inkml="http://www.w3.org/2003/InkML" xml:id="stk14" contextRef="#ctx0" brushRef="#br1">9644 4114 253 0,'0'0'499'1,"0"0"-105"6,0 0-52-2,0 0 48-2,0 0 48 3,0 0 1 1,0 0-47-5,0 0-70 6,0 0-53-4,0 0-27-1,0 0-31 3,0 0-19 2,-6-2-12-6,6 1-20 4,-2 0-22-4,1 1-28 5,1-3-21-2,0 2-16-2,-1 1-33 4,1-1-40 0,0 1-1-6,0 0-29 6,0 0-10-1,0 0-15-3,0 0-18 2,0 0-35 3,0 0-36-7,0 0-35 6,0-2-34-1,1 1-46-3,2-2-31 3,4 0 2 0,1-1 1-4,4-6-71 4,4-1-178 1,0-5-152-5,-3 0-764 4</inkml:trace>
    </iact:actionData>
  </iact:action>
  <iact:action type="remove" startTime="87219">
    <iact:property name="style" value="instant"/>
    <iact:actionData xml:id="d17" ref="#d7"/>
  </iact:action>
  <iact:action type="add" startTime="86970">
    <iact:property name="dataType" value="strokeEraser"/>
    <iact:actionData xml:id="d18">
      <inkml:trace xmlns:inkml="http://www.w3.org/2003/InkML" xml:id="stk15" contextRef="#ctx0" brushRef="#br1">10769 3093 318 0,'0'0'773'6,"0"0"-301"-3,0 0-105 3,0 0 165 0,0 0-20-2,0 0-138 0,0 0-152 3,0 0-92-4,0 0-67 3,0 0-51 0,0 0-12-2,0 0 0 1,-11 2 1 1,8-2 2-4,3 0 25 5,-2 0 10-2,1 1 6 0,0-1 3 0,-1 2 6 1,-1-1-9-3,0 0 4 3,-4 2 12 0,2-1 21-2,-3 0-7 1,2 0-30 1,-1 0-19-3,1-1-10 2,1 0 1 2,2-1-4-3,0 0-10 1,3 0-1 1,0 0-1-3,0 0-28 3,0 0-18 0,0 0-10-2,0 0-3 1,0 0 28-2,0 0 6 3,0 0 6 0,0 0 18-3,0 0-21 4,0 0-6-2,-4 0-13-1,-2 0-10 1,-7 0-87 1,0 0-1-3,-6 0 13 4,-7 1 44-2,-1 2 40-1,-5 0 26 2,0 0-5-1,3-2 21 7,5 0 45-11,8 0 50 15,8-1 38-15,5 0-14 0,1 0-40 0,2 0-29 0,0 0-15 6,0 0-10-3,0 0 3 1,2 0 4 0,1 0 0 1,0 0-4-4,-2 0 6 6,2 0 10-4,1 0-1 1,0 0 7 0,-2 0-3 1,1 0 2-3,0 0 1 4,-2 0-4-5,2 0-15 5,1 0-16-2,-1 0-14-2,-3 0-1 3,0 0-3 1,0 0-15-5,0 0-4 5,-3 0 1-2,-1 0-7-2,1 0-25 3,2 0-3 0,-4 0 10-3,2 0-10 4,-5 2-19-2,2 1-12-2,-3 1-12 3,-1 2 12 0,2-4-20-3,3-1-16 4,1 0 5-2,4-1-63-3,3 0-154 4,7-6-125 2,6-9-566-6</inkml:trace>
    </iact:actionData>
  </iact:action>
  <iact:action type="remove" startTime="88074">
    <iact:property name="style" value="instant"/>
    <iact:actionData xml:id="d19" ref="#d8"/>
  </iact:action>
  <iact:action type="add" startTime="88075">
    <iact:property name="dataType" value="strokeEraser"/>
    <iact:actionData xml:id="d20">
      <inkml:trace xmlns:inkml="http://www.w3.org/2003/InkML" xml:id="stk16" contextRef="#ctx0" brushRef="#br1">6057 3180 1938 0,'0'0'441'6,"0"0"-267"-3,0 0-35 3,0 0 25 0,0 0-19-4,0 0 24 5,0 0 13-1,0 0-29-3,0 0-42 2,0 0-29 2,0 0-38-4,0 0-44 3,-28 1-1-1,31-1 1-2,0 0 3 4,-1 0 48-2,-1 0 27-1,2 0 4 1,-3 0-7 2,1 0-2-4,1 0-13 3,-2 0-4-1,0 0-13-1,0 0 1 2,0 0-10-1,0 0-3-1,0 0-6 2,0 0-4-3,0 0-8 2,0-1-1 2,0-1 1-3,0 1-13 0,0-3-2 2,0-2-26-2,0 0 6 2,1 0 0-1,1 0-21-1,-1 0 6 1,1 1-38 1,-1-2-44-3,3 0-66 4,-1 0-83-2,3-3-88-1,1-1-131 1,2-2-234 1,5-4-569-3</inkml:trace>
    </iact:actionData>
  </iact:action>
  <iact:action type="remove" startTime="88875">
    <iact:property name="style" value="instant"/>
    <iact:actionData xml:id="d21" ref="#d9"/>
  </iact:action>
  <iact:action type="add" startTime="88876">
    <iact:property name="dataType" value="strokeEraser"/>
    <iact:actionData xml:id="d22">
      <inkml:trace xmlns:inkml="http://www.w3.org/2003/InkML" xml:id="stk17" contextRef="#ctx0" brushRef="#br1">6260 2401 1017 0,'0'0'274'6,"0"0"-79"-3,0 0-48 3,0 0 190 1,0 0 33-6,-68-75-89 6,58 63-78-1,2 3 47-3,2 2 25 3,0 2-5 1,3 0-134-5,2 4-136 4,-1 1-22-3,1 0-70 2,1 0 7 2,0 0 12-4,0 0 25 3,0 0 3-1,0 0-12-1,0 2 9 2,0 4 25 0,0-2 23-3,0 2 19 3,0-4-16 0,1 1 10-3,-1-1-11 3,2-1-2 0,-2 0-2-3,0 0-1 3,0-1-16 0,0 0-13-3,0 2-13 3,0-2-6-1,1 0-45-1,0 0-116 2,5 0-110 0,2-4-119-4,7-2 162 5,0-2-105-1,2-2-329-4,12-11 13 0</inkml:trace>
    </iact:actionData>
  </iact:action>
  <iact:action type="remove" startTime="89382">
    <iact:property name="style" value="instant"/>
    <iact:actionData xml:id="d23" ref="#d10"/>
  </iact:action>
  <iact:action type="add" startTime="89383">
    <iact:property name="dataType" value="strokeEraser"/>
    <iact:actionData xml:id="d24">
      <inkml:trace xmlns:inkml="http://www.w3.org/2003/InkML" xml:id="stk18" contextRef="#ctx0" brushRef="#br1">6649 1873 145 0,'0'0'101'5,"0"0"26"-2,0 0 52 4,0 0 23-2,0 0-16-1,0 0-23 2,0 0-52-1,0 0-62-2,0 0-49 5,0 0-2-4,0 0-53 1,0 0-26 0,-42 3 16 1,37-1 25-3,-1 0-8 4,-3 1 25-6,0-1 22 6,-2 2 1-2,2-1 68-2,-1 1 95 3,2-2 32 0,0-2-29-1,2 1 0 0,4 1 3 0,0-2-29-2,2 0-27 3,0 0-25 0,0 0-27-2,0 0 17 2,0 0 0-1,0 0-14-1,0 0-19 1,2 0-12 1,-1 0-33-2,2 0-1 2,1 0-32 0,-1 0 4-3,0 0 29 2,4 1 72 1,-1-1 28-2,0 1-13 2,0 1-48 0,-2 1-38-4,-1-2-1 5,1 0 0-1,0 3-12-3,-1-2-26 3,2 3-101-1,-3 2-84-2,4 3 55 3,-1 2-212 0,-1 2 58-2,3 2-176 2,2-4-235-4</inkml:trace>
    </iact:actionData>
  </iact:action>
  <iact:action type="remove" startTime="90054">
    <iact:property name="style" value="instant"/>
    <iact:actionData xml:id="d25" ref="#d11"/>
  </iact:action>
  <iact:action type="add" startTime="89911">
    <iact:property name="dataType" value="strokeEraser"/>
    <iact:actionData xml:id="d26">
      <inkml:trace xmlns:inkml="http://www.w3.org/2003/InkML" xml:id="stk19" contextRef="#ctx0" brushRef="#br1">7443 2571 23 0,'0'0'205'1,"0"0"27"6,0 0-131-2,0 0 29-2,0 0 40 4,0 0-102 0,0 0 102-5,0 0 149 5,0 0 94-2,0 0-21-3,0 0-17 4,39 50-24 1,-39-50-63-5,0 0-55 6,0 0-37-4,0 0-32-1,0 0-32 3,0 0-24-2,0 0-24 2,1 0-31 0,2-2-31-4,2 1-22 4,2-3-31 0,6-1-10-3,4-2-15 3,8 0 9 1,5-1 34-5,5-1 12 5,-1 1-15 0,2 2 0-5,-1 1 14 11,-4 1-29-12,-5 1 28-1,-4 3 1 7,-8 0-30-1,-5 0-5-3,-6 0-26 3,-3 0 6 0,0 0 16-4,0 0 16 4,0 0 0 1,-2 1 2-5,0 1 20 4,-1-1 3 1,-2 0 1-4,1 2 15 2,-3 1 22 1,0-2 3-3,2 1-6 5,1-2-1-3,1 0 4-3,2-1-13 5,1 0-9-2,0 0-16-2,0 0-15 3,1 0-26-2,2 0-6 1,0 0 3 2,-2 0 0-4,2 0-13 3,0 0 3-1,0 0 4-2,0 0 15 4,1 0 16-2,-4 0-16-2,1 0-19 3,-1 0-20 0,0 0-12-3,0 0-32 3,-5 0-77 1,-4 0-121-4,-4 0-185 3,-7-2-592 0</inkml:trace>
    </iact:actionData>
  </iact:action>
  <iact:action type="add" startTime="94608">
    <iact:property name="dataType"/>
    <iact:actionData xml:id="d27">
      <inkml:trace xmlns:inkml="http://www.w3.org/2003/InkML" xml:id="stk20" contextRef="#ctx0" brushRef="#br0">23901 1271 1168 0,'0'0'1589'6,"0"0"-1223"-4,0 0-273 6,0 0 67-4,0 0-17 0,0 0-55 1,0 0-9-2,0 0-9 3,0 0-70 1,0 0-29-5,0 0-62 5,0 0-26-2,0 0 34-2,-42 31 83 3,41-9 24 1,-2 4 24-5,-1 2 12 5,-1 2-28-2,3 2-10-2,-1 0 16 3,0 1 25 1,1-3-22-5,2 1 0 5,0-2-17-2,0-5-24-2,2-2-3 3,4-3 3 1,-1-2-16-5,4-3-28 5,-1-4-88-2,0-2-43-2,2-4-70 3,-2-3-111 1,0-1-150-5,0-5 10 5,-3-3-621-2</inkml:trace>
    </iact:actionData>
  </iact:action>
  <iact:action type="add" startTime="94964">
    <iact:property name="dataType"/>
    <iact:actionData xml:id="d28">
      <inkml:trace xmlns:inkml="http://www.w3.org/2003/InkML" xml:id="stk21" contextRef="#ctx0" brushRef="#br0">23670 1147 2157 0,'0'0'1072'1,"0"0"-846"4,0 0-74 2,0 0 57-4,0 0-2 3,0 0-25-3,0 0-23 3,0 0-57 0,0 0-92-3,0 0-10 3,0 0 0 0,67-62 3-3,-25 59 22 3,8 2 3 0,7 1-6-3,10 5-19 3,4 5 8 0,2 6-11-3,5 3-19 3,-4 4 4 0,-3 6 0-3,-12 3-10 2,-8 4-31 1,-11 2-12-2,-16 4-19 2,-12 0 3 0,-12 3 9-3,-17-1 31 3,-18 2 3 1,-16-2 6-4,-11 0 7 2,-8-3 28 2,-2-1 30-4,-2-5-11 3,6-2-3 0,4-6 69-3,8-5-7 3,8-3-28 0,8-5 0-4,9-3 6 5,7-5-4-3,9-2-5 1,7-3-7 1,5-1 19-4,3 0 15 4,0-7-74 0,3-5-47-2,5-4-64 1,3 1 3 1,6-4 21-3,5-1-78 3,4 0-53 0,5 1-138-2,1 1-119 1,1 2-195 1,-11 5-1037-4</inkml:trace>
    </iact:actionData>
  </iact:action>
  <iact:action type="add" startTime="95443">
    <iact:property name="dataType"/>
    <iact:actionData xml:id="d29">
      <inkml:trace xmlns:inkml="http://www.w3.org/2003/InkML" xml:id="stk22" contextRef="#ctx0" brushRef="#br0">24560 1212 3055 0,'0'0'709'4,"0"0"-486"2,0 0-112-2,0 0-58 2,0 0-16 0,0 0 7-3,0 0-13 2,0 0-28 1,0 0 50-3,0 0-3 4,0 0-13-1,27 82 10-2,-16-56-13 1,-2 4 52 0,1 1-9-1,2 3 25 3,-2 3 21-5,-1 1-1 5,2 2-70-3,-2-3-25 0,0 4 7 1,-4-3-22 2,2-1-12-5,-2-2 0 5,-1-1 0-1,-1-3 0-3,-2-4-2 4,2-2 2-1,-3-4-3-3,2-4-9 4,-1-5-19-3,-1-3-14-1,2-4-32 2,-1-2-61 2,1-3 0-4,-1 0 39 3,2-4 13 0,-1-9-1-3,4-6-218 2,-1-5-425 3,1-9-914-6</inkml:trace>
    </iact:actionData>
  </iact:action>
  <iact:action type="add" startTime="95788">
    <iact:property name="dataType"/>
    <iact:actionData xml:id="d30">
      <inkml:trace xmlns:inkml="http://www.w3.org/2003/InkML" xml:id="stk23" contextRef="#ctx0" brushRef="#br0">25014 1174 2133 0,'0'0'636'2,"0"0"-430"5,0 0-113-1,0 0 28-4,0 0-28 3,0 0-20 2,0 0-9-4,0 0-64 4,0 0-105-1,0 0-39-4,0 0-16 4,-16-9 128 0,14 20 32-3,-1 3 151 3,3 3 18 1,-2 0 0-5,2 5-49 4,0-1-18-1,0 4 33-1,0 1-9 3,5 1-26-5,2 0-15 5,2-2-13-2,3 3-6-2,-1-2 21 2,4 0-19 3,0 2-34-6,2-3-9 5,0 0 6-2,0 0-28-3,-1-2 9 4,-1 1 0 1,-1-2-11-5,-1-3-1 5,-3-2-2-1,-2-2-1-4,-3 0-12 4,-4-2 12 2,1 0-16-6,-2-1 19 4,-5-1 1 0,-6 1 30-3,-7 1 52 3,-9-1 71 0,-5 0-28-4,-5-1-77 6,-4-4-31-3,-2 0-16-2,1-3-1 2,5-4 1 4,-2 0-1-8,6 0 1 6,4-1-2-2,4-7 15-2,5 1-15 3,7-2-3-3,4-2-31 3,4-4-42 0,5-1-10-3,7-4-59 3,13-1-80 0,11-4-65-3,6 1-72 3,11-2-50 1,-1 0-161-5,-7 7-625 4,5-8-387-4</inkml:trace>
    </iact:actionData>
  </iact:action>
  <iact:action type="add" startTime="96279">
    <iact:property name="dataType"/>
    <iact:actionData xml:id="d31">
      <inkml:trace xmlns:inkml="http://www.w3.org/2003/InkML" xml:id="stk24" contextRef="#ctx0" brushRef="#br0">24981 1273 2812 0,'0'0'1030'2,"0"0"-762"4,0 0-144 1,0 0-21-4,0 0 8 3,0 0 41 0,0 0 14-3,0 0-40 3,0 0-62 0,84-21-42-3,-58 17-21 3,0-2 1 0,1 3-2-3,-2-2 2 3,3 1 16-1,1-3-6-2,-1 0-12 4,1 3-13-1,-4-3-45-3,-5 3-16 3,-1-2-18 0,-8 3-6-3,-1 3-4 3,-6-2 16 0,-2 2-38-3,-2 0-38 3,0 0 18 0,-3 0-13-3,-3 2-108 3,-1 4-161-2,-2 2-97 1,1 1 22 1,-1 0-214-3,-1 2-498 3</inkml:trace>
    </iact:actionData>
  </iact:action>
  <iact:action type="add" startTime="96574">
    <iact:property name="dataType"/>
    <iact:actionData xml:id="d32">
      <inkml:trace xmlns:inkml="http://www.w3.org/2003/InkML" xml:id="stk25" contextRef="#ctx0" brushRef="#br0">25499 1224 3337 0,'0'0'629'3,"0"0"-452"2,0 0 28 1,0 0 46-3,0 0-82 3,0 0-61-3,0 0-108 4,0 0-16-2,0 0-104-1,0 0 120 1,0 0 16 1,39 79 24-3,-17-43-13 4,-1 5 1-2,0 1-25-1,-1 0 19 1,-6 2-10 1,1 0-10-3,-4 0 1 4,-2-3 21-2,-4-2-6-2,-2-5-17 3,0-3-2 0,-3-5 1-3,0-3-16 4,0-4-5-2,0-2 3-1,-3-4-19 1,0-3-77 1,3-3-34-4,0-3-43 5,0-4-55-1,0 0-15-2,0 0-36 1,0-9-117 1,0 0-812-4,3-19-720 0</inkml:trace>
    </iact:actionData>
  </iact:action>
  <iact:action type="add" startTime="96865">
    <iact:property name="dataType"/>
    <iact:actionData xml:id="d33">
      <inkml:trace xmlns:inkml="http://www.w3.org/2003/InkML" xml:id="stk26" contextRef="#ctx0" brushRef="#br0">25958 1337 825 0,'0'0'2837'4,"0"0"-2374"3,0 0-341-4,0 0-7 4,0 0-13-2,0 0 6-2,0 0 22 2,0 0-32 3,0 0-98-6,0 0-40 4,0 0-92-1,0 0-113-1,-96 22 106 1,66-8-11 3,-2 1 8-6,-1 4-15 5,1-3-300-2,5 1 400-2,4-3 38 3,5 1-10-3,5-6-6 3,4 3 16 0,4-1 19-4,1 0 0 5,3 0 22-2,1-1 17-2,1 2 15 3,8 2-22 2,2-2 34-6,4 2 33 4,2-1 28-1,3 2 43-1,5-1-41 2,-2-2 35 0,4 1-54-3,1-1-51 2,0 0-13 2,-2-1-5-4,0-2-23 3,-2 0-4 1,-7-1-14-5,-3-3-19 4,-4 0-6 0,-3-1-27-3,-4 0-64 3,-1 0-63 1,-1 0-51-5,-1-1-74 4,0 1-120-1,0-2-224-2,0-1-554 4</inkml:trace>
    </iact:actionData>
  </iact:action>
  <iact:action type="add" startTime="97407">
    <iact:property name="dataType"/>
    <iact:actionData xml:id="d34">
      <inkml:trace xmlns:inkml="http://www.w3.org/2003/InkML" xml:id="stk27" contextRef="#ctx0" brushRef="#br0">26283 1363 1505 0,'0'0'1618'5,"0"0"-1210"-1,0 0-234 1,0 0-16 1,0 0-29-3,0 0-3 4,0 0 8-1,0 0-16-2,0 0-53 1,0 0-54 1,0 0-10-3,-11 1-1 2,9-1 22 2,2 0 0-3,0 0-4 0,-3 0-18 2,3 0 13-3,-3 0-1 3,2 0-11-3,-2 0-1 5,0 0-1-4,-1-1-11 0,1 0-10 1,-3-1-27 1,1 2-20-3,-3 0-24 4,-1 0 3-2,-2 0 9 0,-3 5 21-1,-3 4 34 3,0 2 11-4,2 1-1 3,3 1-12-1,1 2 15-1,4-1 10 1,4 1-13 1,1 1 13-3,2-1-22 5,0 1 13-3,9-1-7-2,4 0-19 2,3-1 10 2,5 0 12-4,2-3 2 3,4-1 14 0,0-2 16-2,2-1-15 1,-1-1 2 1,0-2-1-4,-5 1-2 6,-7-1-25-4,-5 1-22 0,-7-1-19 1,-2 4-7-1,-2-1 63 1,-3 4 10 2,-10 2 67-4,-3 2 15 3,-5 0-13-1,-5 2-15-2,-3-1-29 4,0-1-3 0,1-1-3-5,3 1-19 4,0-3-13-1,4 1 11-1,5-2-20 1,1-2-9 2,5 1-117-4,4-3-144 4,-1-3-255-3,7-1-441-1,0-3-251 3</inkml:trace>
    </iact:actionData>
  </iact:action>
  <iact:action type="add" startTime="97894">
    <iact:property name="dataType"/>
    <iact:actionData xml:id="d35">
      <inkml:trace xmlns:inkml="http://www.w3.org/2003/InkML" xml:id="stk28" contextRef="#ctx0" brushRef="#br0">26690 1307 3977 0,'0'0'691'5,"0"0"-525"1,0 0 5-4,0 0-30 4,0 0-44 1,0 0-45-5,0 0-52 4,0 0-78 1,0 0-105-4,0 0-10 3,0 0 156-1,-9 66 37-1,16-37 0 1,-1-1 2 2,1 1 0-4,-1 0-1 2,1-1 1 2,3-2-1-4,0 1-1 3,-2-4 0 1,2-1-2-5,-5-3-19 4,1-1-47-1,-1-2-12-2,-1-3-50 4,-3-4-96-4,-1-2-103 2,0-3-75 1,0-3-99-2,-2-1-15 1,-4-1-101 1,-5-14-1281-4</inkml:trace>
    </iact:actionData>
  </iact:action>
  <iact:action type="add" startTime="98157">
    <iact:property name="dataType"/>
    <iact:actionData xml:id="d36">
      <inkml:trace xmlns:inkml="http://www.w3.org/2003/InkML" xml:id="stk29" contextRef="#ctx0" brushRef="#br0">26363 1365 1501 0,'0'0'2517'4,"0"0"-1932"4,0 0-410-6,0 0-95 4,0 0-19 0,0 0 43-3,0 0 0 2,0 0-69 2,90-19-35-4,-36 7-40 3,8 1-2-3,2 0-4 3,0 0-37-1,-5 4-95-1,-8 1-47 1,-5 2-141 1,-12 2-232-2,-7 0-508 2,-12 0-643 0</inkml:trace>
    </iact:actionData>
  </iact:action>
  <iact:action type="add" startTime="98351">
    <iact:property name="dataType"/>
    <iact:actionData xml:id="d37">
      <inkml:trace xmlns:inkml="http://www.w3.org/2003/InkML" xml:id="stk30" contextRef="#ctx0" brushRef="#br0">26996 1355 2399 0,'0'0'1469'7,"0"0"-1067"-5,0 0-176 4,0 0-23-1,0 0 18-2,0 0-28 4,0 0-65-2,0 0-128-1,0 0-18 2,0 0-129-4,0 0 53 5,-6 66 94-1,6-36 33-4,0 2-8 4,-3 5-13 0,1 3-12-2,-4-2 0 1,3 1-1 2,1-3-14-5,-1-4-25 4,1-3-33 0,1-5-32-3,1-2 4 3,0-6-10 2,0-2-34-6,0-4-82 3,0-4-115 1,0-2-164-3,-2-4-234 3,1-6-369 1</inkml:trace>
    </iact:actionData>
  </iact:action>
  <iact:action type="add" startTime="98595">
    <iact:property name="dataType"/>
    <iact:actionData xml:id="d38">
      <inkml:trace xmlns:inkml="http://www.w3.org/2003/InkML" xml:id="stk31" contextRef="#ctx0" brushRef="#br0">27033 1396 2786 0,'0'0'1784'4,"0"0"-1458"0,0 0-222 1,0 0 6 2,0 0 21-4,0 0 15 3,0 0-9 0,0 0-110-3,0 0-27 3,0 0-70 0,0 0-15-2,75-12-15 0,-64 24-59 4,-4 2-45-6,-5 6-8 3,-2 3 2 3,-14 4-3-5,-13 5-44 2,-11 0-102 0,-4 1-229-2,-3-5-218 4,6-3 4-1,10-9 613-2,12-3 189 1,7-7 244 0,9-3-35-1,1-1-21 2,4-2 52 0,9 0 64-2,4 0 134 1,8 0-19-1,6 0-120 0,3 0-113 3,4-1-60-3,-2 0-19 1,-3 0-22 0,-2 1-1 0,-5 0-16 0,-4 0-45 1,-7 1-23-2,-2 2-22 3,-4 2-15-4,-3 0-47 1,-6 1-80 1,0 2-21 1,-3 4 34-3,-9 2-11 5,-5 1-179-3,-5 1-444-1,2-5-1196 1</inkml:trace>
    </iact:actionData>
  </iact:action>
  <iact:action type="add" startTime="98979">
    <iact:property name="dataType"/>
    <iact:actionData xml:id="d39">
      <inkml:trace xmlns:inkml="http://www.w3.org/2003/InkML" xml:id="stk32" contextRef="#ctx0" brushRef="#br0">27335 1718 1550 0,'0'0'1990'1,"0"0"-1646"6,0 0-237-2,0 0 16-2,0 0 54 3,0 0 62 1,0 0 47-5,0 0-44 6,0 0-147-4,0 0-95-1,0 0-110 3,7-56 39 1,4 28 38-4,4-1 8 3,1-6 1-1,4-1 21-2,3-3-37 4,-2 2-9 0,0 2 49-5,-5 4 0 4,-3 6 20-1,-3 4 26-2,-5 5 19 3,-2 4-13-3,-1 3-16 4,-2 3 16-1,0 5 15-4,0 1-18 4,0 0-49 0,0 0-27-3,0 0-43 3,0 0-40 1,0 5-31-4,0 0-10 2,0 4 22 1,0 6 82-3,0 3 47 3,0 2 12 2,6 3 9-7,1 2 10 5,5 4-15 1,2-3 8-3,2 2 16 0,1-2 0 4,2 2-18-7,1-4-7 6,-3-4-14 0,0 2 12-4,-5-8-13 2,-1 2-1 2,-6-4-15-5,0-4-51 3,-4-1-122 1,-1-1-78-2,0-2-119 3,-6 0-242-2,-10-2-346-3,-1-2-548 5</inkml:trace>
    </iact:actionData>
  </iact:action>
  <iact:action type="add" startTime="99360">
    <iact:property name="dataType"/>
    <iact:actionData xml:id="d40">
      <inkml:trace xmlns:inkml="http://www.w3.org/2003/InkML" xml:id="stk33" contextRef="#ctx0" brushRef="#br0">27306 1627 3839 0,'0'0'1119'5,"0"0"-929"2,0 0-69-5,0 0 7 4,0 0 21 1,0 0-25-4,0 0-42 2,87-26-82 1,-50 20-3-4,-1-2-31 6,-4 4-5-4,-5 1-88 0,-5 3-83 1,-5 0-64 1,-6 0-205-3,-4 0-528 3,-7 0-845 0</inkml:trace>
    </iact:actionData>
  </iact:action>
  <iact:action type="add" startTime="100733">
    <iact:property name="dataType"/>
    <iact:actionData xml:id="d41">
      <inkml:trace xmlns:inkml="http://www.w3.org/2003/InkML" xml:id="stk34" contextRef="#ctx0" brushRef="#br0">28240 1224 1829 0,'0'0'1015'3,"0"0"-691"3,0 0-177 0,0 0 9-2,0 0 28 1,0 0 11 1,0 0-22-3,0 0-31 3,0 0-64-1,0 0-44 0,0 0-22 0,0 0 7 1,0 0 24-3,0 0 19 3,-28-1 37 0,26 1 16-2,-1 0 11 1,2 0-3 1,-1 0-7-3,2 0-12 4,-3 1-16-2,2-1-21-1,-1 0-15 1,-2 0-19 1,-3 0-33-3,-5 6-27 4,-5 1-46-2,-10 5-15-1,-6 9 24 1,-5 6 33 0,-4 7 31 0,-1 4 7 0,4 3-7-2,3 3-15 4,5 3-14-2,3 0 29-1,5 4 3 1,9 1 10 0,2 1 3 0,8-2-16 1,4 1-16-1,4-3 16-1,9-3 3 1,3-3 30 1,6-4-32-3,4-4 27 5,2-5-13-3,3-4-12-3,3-6-1 4,5-5 35 0,4-5-37-3,4-6-12 5,3-4-89-4,1-5-92 0,-3-8-109 1,-6-3-157 1,-14-1-488-3,-14 0-641 4</inkml:trace>
    </iact:actionData>
  </iact:action>
  <iact:action type="add" startTime="101430">
    <iact:property name="dataType"/>
    <iact:actionData xml:id="d42">
      <inkml:trace xmlns:inkml="http://www.w3.org/2003/InkML" xml:id="stk35" contextRef="#ctx0" brushRef="#br0">28839 1341 2602 0,'0'0'963'1,"0"0"-877"5,0 0-85 0,0 0 106-3,0 0-25 3,0 0 3 0,0 0-1-2,0 0-17 1,0 0-67 1,-81-8-57-3,68 14-6 3,-2 4 13 0,-5 1 34-3,1 3 0 3,-4 2 16 1,2 2 21-5,-1 1-5 4,0 3 9 0,1 3 7-3,-1 2-4 3,3 2-6 0,2 1-3-3,1 2-18 3,4 2 0 0,4-2 22-3,5-1 2 4,3-1-25-1,0-1 2-3,8-4 13 3,7-3 17 0,1-3-1-3,7-3 28 3,6-4 28-1,4-6 0-2,3-3-44 4,5-3-43-4,3-6-77 2,-2-4-79 2,0-4-48-3,-6-2-6 1,-4-1-129 0,-9 0-159-1,-9-1-273 1,-5 5-660 2,-9-5 673-6</inkml:trace>
    </iact:actionData>
  </iact:action>
  <iact:action type="add" startTime="101749">
    <iact:property name="dataType"/>
    <iact:actionData xml:id="d43">
      <inkml:trace xmlns:inkml="http://www.w3.org/2003/InkML" xml:id="stk36" contextRef="#ctx0" brushRef="#br0">28702 1700 1740 0,'0'0'1428'3,"0"0"-925"1,0 0-321 3,0 0-34-5,0 0-12 5,0 0-2-2,79-35 18-1,-57 25-32 1,0-1-58 1,3 0-40-3,-1 3-22 4,-5-1-2-2,-3 6-2-1,-6-2 4 1,-5 4 0 1,-3-1 28-3,-2 2-19 4,0 0-9-2,0 0-52-1,0 0 3 1,-2 0 18 0,2 0-6-1,-3 2-4 4,1 0-24-4,1 2-25-1,-2 3 16 2,-2 4 74 2,1 2 2-4,-1 3 13 4,-1 1-15-3,1 2-2 1,2 2 2 1,1-1 0-2,-1 3 22 0,3 0 22 3,0 2-13-3,0 0 3 1,0 0-16-1,4-2-2 3,0 1 15-3,-1-3-30 2,2-3 2-4,-1-3 16 5,1-3-4-2,-2-3-3-3,0-3-8 5,-3-4 8 0,0 1 10-6,2-3 11 7,-2 0 17-3,0 0 5-1,0 0 4 1,0 0-13 2,0 0-46-5,0 0-35 4,0 0-66 0,0 0-41-3,0 0-32 2,-2 0-47 3,-1-2-79-6,-1 1-162 4,-4-1-305 0,0-1-1251-3</inkml:trace>
    </iact:actionData>
  </iact:action>
  <iact:action type="add" startTime="102276">
    <iact:property name="dataType"/>
    <iact:actionData xml:id="d44">
      <inkml:trace xmlns:inkml="http://www.w3.org/2003/InkML" xml:id="stk37" contextRef="#ctx0" brushRef="#br0">29208 1926 3694 0,'0'0'1033'1,"0"0"-904"6,0 0-31-1,0 0 0-4,0 0 30 4,0 0 30-3,0 0-36 4,0 0-122-2,0 0-12-2,0 0-82 3,0 0-19 0,0 0 79-3,-11 47 34 3,11-26 15 0,0 0-3-3,0 4 3 3,0-1 3 1,0 0-18-4,-7 0-25 2,-2-5-2 1,-1-1 5-3,0-4-17 3,-5 1-4 0,0-4-3-3,-4-1-12 3,0 0-49 0,2-4-34-3,3-1-47 4,5-5-35-1,6 0 21-3,3-10-15 2,0-2-480 1,6-6-650-3,8-5-230 3</inkml:trace>
    </iact:actionData>
  </iact:action>
  <iact:action type="add" startTime="102839">
    <iact:property name="dataType"/>
    <iact:actionData xml:id="d45">
      <inkml:trace xmlns:inkml="http://www.w3.org/2003/InkML" xml:id="stk38" contextRef="#ctx0" brushRef="#br0">29958 1394 981 0,'0'0'1456'5,"0"0"-1175"2,0 0-127-4,0 0 48 2,0 0 86 2,0 0-28-4,0 0-42 2,0 0-24 2,0 0-55-3,0 0-67 0,0 0-38 3,0 0-32-4,-29-20-2 3,26 20-25 0,-2 4-19-2,-7 2-2 1,-4 2-1 1,-7 7 44-3,-4 3 3 3,-5 3 2 0,-2 5 20-2,0 3-10 2,0 0-9-1,2 1 0-1,2 1 16 1,2-3-6 2,7 1 2-4,2-6-15 4,8 0-2-3,3-4-14-1,5-4 13 3,2-1-15 0,1-1 8-1,4-1 10 0,7-1 44-3,7-1 21 5,7-3 35-2,8-1-1-2,6-4-31 4,4-2-28-3,6-2-40 1,-3-7-2 0,0 0-32 1,-7-1 6-3,-4 0 13 4,-8 0 15-2,-4-1 0-1,-4 3 21 1,-8 1 41 1,-2-2 9-3,-1 1 25 4,-3 1 8-2,-1-2 15-2,-2 0 16 3,-1-3-32 1,-1-1-32-5,0-1-54 4,-3 0-17-1,-2-3-1 0,-5 1-48 0,2 0-3 0,0 0 27-2,-2 2 23 5,3 0 1-3,-1 0-2-1,1 2-25 1,-1 4 4 1,3-3-19-4,1 5-21 6,-1-1-40-3,3 2-25-1,-1 1-6 1,-2 1-10-2,2 1-20 3,-1 0-25 1,3 1-36-5,-1 1-45 5,0 0-25-2,2 0-33-2,-3 0-24 2,3 0-58 3,0 0-85-5,0 0-6 2,0 0-45 1,0 0 64-3</inkml:trace>
    </iact:actionData>
  </iact:action>
  <iact:action type="add" startTime="103382">
    <iact:property name="dataType"/>
    <iact:actionData xml:id="d46">
      <inkml:trace xmlns:inkml="http://www.w3.org/2003/InkML" xml:id="stk39" contextRef="#ctx0" brushRef="#br0">29940 1238 635 0,'0'0'1643'5,"0"0"-1123"-2,0 0-208 3,0 0-41 1,0 0-8-5,0 0-48 4,0 0-30 0,0 0-74-2,0 0-111 2,0 0-59 0,-34-8-74-4,29 20 83 4,-3 8 50 1,-2 2 66-5,3 4-10 4,1 1-20 1,0 1 8-5,4-1 2 4,-1 2-11 0,3-3 2-3,0 2 29 3,0-1-23 1,0 1-6-5,0-2 28 4,-4 1-6 0,2 0-9-3,-1 0 17 4,-3 0 14 0,1 0 26-5,-1-1 3 4,-1 1-27 0,0-1-13-3,-1-2-24 3,1 1-15-3,0-2-29 2,-2 0 1 2,3-1 8-4,1-1-11 3,-3-3-3 0,5-3-8-3,-3 1 11 3,3-4 0 0,-2-1-1-3,2-3-12 2,2 0-2 1,-1-3 3-3,-1-1-9 3,3 0-7 0,0-3-2-3,0-1-4 3,0 0-6 0,0 0-21-3,0 0-16 3,0-1 0 0,6-4 4-3,2-4-1 3,4-5-174 1,1-4-225-4,5-4-491 2,-5 2-499 1</inkml:trace>
    </iact:actionData>
  </iact:action>
  <iact:action type="add" startTime="103973">
    <iact:property name="dataType"/>
    <iact:actionData xml:id="d47">
      <inkml:trace xmlns:inkml="http://www.w3.org/2003/InkML" xml:id="stk40" contextRef="#ctx0" brushRef="#br0">30262 1239 2414 0,'0'0'1063'4,"0"0"-705"3,0 0-164-5,0 0-18 5,0 0 7 0,0 0-12-5,0 0-17 4,0 0-50 0,0 0-70-3,0 0-34 3,0 0-15 0,0 0-7-3,-7 7 7 3,7-7 12 0,0 1-9-3,0 0 12 3,0-1 19 0,0 0 9-3,0 0 8 3,0 0 20 0,0 0 5-3,0 0 9 3,0 0 9-1,0 0 1-1,0 0-16 2,0 0-16-3,0 0-14 3,2 0-13 0,-2 1-19-2,0-1-2 2,4 3-21-1,-1 3-16-2,5 1 28 3,3 8 9 0,6 3 31-2,2 5-16 2,4 7-12-1,3 3 12-2,-2 4-15 3,0 4 0 0,-5 3-14-2,-2 5 14 3,-6 1 1-3,-5 2 0-1,-6 0-1 3,0-2-1 0,-12-3-14-2,-7-5-16 1,-3-3 31 1,-5-6 0-3,-6-3 0 3,-6-4 0 0,-3-3-6-2,-1-3-24 1,0-3-56 1,4-4-75-3,4-6-38 3,8-4-10 0,5-3-104-2,6-4-220 1,7-3-799-1,6-16-1082-3</inkml:trace>
    </iact:actionData>
  </iact:action>
  <iact:action type="add" startTime="105122">
    <iact:property name="dataType"/>
    <iact:actionData xml:id="d48">
      <inkml:trace xmlns:inkml="http://www.w3.org/2003/InkML" xml:id="stk41" contextRef="#ctx0" brushRef="#br0">23689 2541 1635 0,'0'0'1273'5,"0"0"-912"2,0 0-252-4,0 0-58 4,0 0-1-2,0 0 61-2,0 0 63 3,0 0-1-3,0 0-56 3,0 0-64 1,0 0-53-5,0 0-28 4,-6 2-7 0,6-2 16-3,0 0 6 3,0 0 10 0,0 0-15-3,0 0 14 3,3 0-11 0,2 0 12-3,5 0 2 3,-2-2 1 1,7-2 2-5,4 1-1 4,3-1 1 1,3 1 0-5,6-3 10 5,3 1 4-1,6-1 22-4,4 1 0 4,7-2 9 0,7 1 9-3,5-1 16 4,4-1-13-1,4 2-19-4,2-2-12 4,3 2 6 0,3 1 10-3,2-2-29 4,0 2-2-1,-1 0 14-4,1 1 1 4,-1-1-26-3,-7 1 35 3,0-1-34 1,-5 1 10-5,-3 0-12 5,-3 2 17-2,-3-2 10-2,-1 0-16 2,-5 1 19 2,1 0 12-4,-3-1-3 4,1 0-12-2,-3 1-1-2,0 1-2 2,-1-1-7 3,2 1-2-6,1-1-13 5,-2 0 18-2,3 1-9-2,1-1-8 3,0 1-3 1,4-1 11-5,2-1 0 5,-2 2 13-2,4-1-23-2,-2 2-1 3,1-2 10 0,-2 2-11-3,-2-1-2 4,1 0 0-2,-4 2 1-2,0-1 0 3,-4-1 1 1,-1 2 0-5,-2 0 1 5,0-1 1-2,-3 0 10-2,0 0 0 3,1-2 0-3,-2-1 4 3,1 1 8 1,0-2 4-5,1 2-4 4,-2-1 0 0,4 0-8-3,-1 0 2 2,2 1-17 3,1 1 2-6,3 0-1 4,-1-1-1 0,5 2 1-3,0 0-2 2,2 1 1 3,-1 0 0-6,-1 0-1 4,-1 0-2 0,-3 0 0-3,-6 0 2 4,0 0 2-1,-6 0 13-4,-2 0-2 4,-4 0-1 0,1-2 3-3,-6 0-13 3,1 2 0 1,-1-1 10-5,-1 0 0 4,-1 1 1-1,3-1-10-1,-2-1 0 2,2 2-3 1,-1 0 1-5,3 0-1 4,0 0-2-3,1 0 2 2,1 0 0 2,0 0 12-4,4 0-11 3,0-1 2 0,2 1-1-3,1-1 0 3,1 1-1 0,-2-1 0-3,1 1 11 3,-3 0-10 0,2 0-1-3,-2 0 2 2,-1 0-1 3,-1 0 1-6,0 0 0 4,-2 0 0 1,0 0 16-5,-2 0-7 4,0 0-9 0,0 0 0-3,-4 0 15 3,0 0-6 0,-2 0-9-3,-1 0 9 3,1 0-11 0,-1 0 0-3,-2 0 0 2,0 0 1 2,1 0 0-4,0 0 1 2,0 0 0 2,1 0 0-4,1 0 9 3,-1-1-12-3,2-1 2 3,-3 2 1 0,3 0 15-2,0 0-15 1,-1 0-1 1,0 0-1-3,1 0 2 3,-2 0 9 0,2 0 3-2,-1 0-12 1,1 0-1 1,0 0 14-3,0 0-1 3,-3 0-12-1,0 0 9-1,-3 0 0 1,-1 0 6 2,0 0 3-4,0 2-2 2,0-1 5 2,-1-1 6-3,0 0 9 1,2 0-2 1,-2 0-4-3,1 0-6 3,1 0-3-1,-1 0 1 0,4 0-1 0,0 0-6 1,2-1-15-3,-3-1 12 3,0 1-14 0,-2 0 1-2,-3 0 0 1,1 1 1 1,-3-4 9-3,3 3-11 2,-2 0 0-2,0 0-1 5,0-1-1-3,0 0 0-1,2 1-1 1,-2-2-1 1,3 0 0-3,0 2 0 3,2-2-9 0,-1 2 11-2,1 0-2 1,-1 0 0 1,0-1 0-3,-2 2 2 4,-1 0 1-2,-3-2 1-1,0 1 0 1,-5 1 1 1,0 0 0-3,-1 0 10 4,-3 0-10-2,1-2 1-1,-4 1 9 1,1 1-9 1,0-1 0-3,-3 1-1 4,2 0 0-2,1 0 0-1,1 0 0 1,-1 0-1 1,-1-2-1-3,1 2 0 4,2 0-1-2,-1-1-1-1,1 1 0 1,-3 0-13-2,1 0 12 3,1 0-12 1,-2 0 3-5,-2 0 9 5,0 0-9-2,0 0 10-2,0 0 0 3,0 0-1 1,0 0 0-5,0 0-9 5,0 0 9-3,0 0-12 0,0 0-4 2,0 0 4 1,0 0-12-5,0 0-6 6,0 0-13-3,0 0-11-3,0 0-13 4,0 0-24 1,0 0-33-5,0 0-41 5,0 0-51-2,0 0-61-2,0-3-97 3,3 1-168 0,0-1-599-2,0-2-969 2</inkml:trace>
    </iact:actionData>
  </iact:action>
  <iact:action type="add" startTime="114965">
    <iact:property name="dataType"/>
    <iact:actionData xml:id="d49">
      <inkml:trace xmlns:inkml="http://www.w3.org/2003/InkML" xml:id="stk42" contextRef="#ctx0" brushRef="#br0">24263 3216 1927 0,'0'0'741'5,"0"0"-336"3,0 0-124-7,0 0-36 7,0 0-34-4,0 0-13-1,0 0-22 3,0 0-29-3,0 0-20 4,0 0 6-1,0 0 2-4,0 0 0 5,-2-11-3-1,2 9-19-4,0 2-16 5,0 0-8-1,0 0-7-3,0 0-18 3,0 0-7 0,0 0-17-3,0 0-4 2,0 0-15 3,0 0-11-7,0 0-10 6,0 0-42-2,0 0-13-1,0 0-11 2,0 2-28 0,0 0-22-4,0 4-21 4,0 2-7 1,0 9 80-4,0 7 64 2,3 5 58 2,2 3-9-5,0 4-49 5,1 1 1-1,1 4-1-3,0 0 21 3,2 0 1 1,-1-1-19-6,1-1-3 5,-1-3 0-3,0-4 0 3,0-3-13 0,0-2 10-3,-1-5-30 3,-2-3-50 0,-1-3-36-3,1-4-23 3,-3-4-40 1,2-2-70-5,-2-4-52 4,-1 0-88 0,-1-2 4-3,0 0 38 3,-3-9-109 0,-3 2-1142-3</inkml:trace>
    </iact:actionData>
  </iact:action>
  <iact:action type="add" startTime="115441">
    <iact:property name="dataType"/>
    <iact:actionData xml:id="d50">
      <inkml:trace xmlns:inkml="http://www.w3.org/2003/InkML" xml:id="stk43" contextRef="#ctx0" brushRef="#br0">24212 3189 1699 0,'0'0'1159'1,"0"0"-912"4,0 0-135 1,0 0-74-3,0 0 52 3,0 0 31 2,0 0 28-7,0 0-20 5,82-54-34 0,-53 44-10-2,7 2 2 1,3-1 8 2,4 2-7-5,5 0-26 4,2 2-3 0,5 1 0-3,-3 1-31 3,-1 3-16 1,-9 0-12-5,-8 0-36 4,-9 6-23-3,-10 0-19 3,-8 3-15 0,-4 1 24-2,-3 4 69 1,-8 3 16 1,-11 5 56-3,-10 1-4 3,-11 4-9 0,-9 0-21-3,-3-2-38 3,-1-2-25 0,7-1-53-3,8-3-16 3,9-3-35 0,10-1-28-3,7-3-38 3,4-3-56 0,8-2-46-3,0-3-53 3,8-4-89 0,9 0 105-3,7-4-91 3,-5-2-337 0,26-12-34-5</inkml:trace>
    </iact:actionData>
  </iact:action>
  <iact:action type="add" startTime="115802">
    <iact:property name="dataType"/>
    <iact:actionData xml:id="d51">
      <inkml:trace xmlns:inkml="http://www.w3.org/2003/InkML" xml:id="stk44" contextRef="#ctx0" brushRef="#br0">24834 3128 2738 0,'0'0'803'3,"0"0"-469"3,0 0-277 0,0 0-57-3,0 0-53 3,0 0 53 0,0 0 1-3,82-15-1 3,-54 15-35 0,0 1 4-2,-1 8-17 1,-1 0 4 0,-4 5 19-1,-2 2-10 1,-4 3 3 2,-2 2 32-4,-2 4 18 2,-4-1-18 0,0 5 1 0,-6-3 18 1,1 3-19-4,-3-1 61 6,2-3-39-3,-2-1-19-2,0-4 0 3,0 1 9-1,0-5-12-2,0-1-17 4,0-3-53-2,0-5-75 0,0-1-53 0,0-4-38 1,0-1 101-3,1-1 135 3,-1-3 186 0,2-7 76-3,-1-5-262 2,-1-6-22 1,0-5 22-3,0-5 38 4,0-6 0-2,0-2 13-1,0-4 66 1,0 0-85 1,0 1-20-2,0 6 61 2,0 8 87 0,0 7 4-3,0 9-23 3,2 3-54-1,-2 6-59-1,0 3-28 2,0 0-137-4,1 1-130 6,1 8-102-4,2 5 38-1,3 4 110 4,0 2-94 0,3 2-319-5,-1-3-702 4</inkml:trace>
    </iact:actionData>
  </iact:action>
  <iact:action type="add" startTime="116234">
    <iact:property name="dataType"/>
    <iact:actionData xml:id="d52">
      <inkml:trace xmlns:inkml="http://www.w3.org/2003/InkML" xml:id="stk45" contextRef="#ctx0" brushRef="#br0">25344 3305 1235 0,'0'0'1743'6,"0"0"-1698"-4,0 0-45 5,0 0-148-5,0 0 123 4,0 0 25 1,0 0 54-5,0 0-6 4,0 0-15 2,0 0 37-7,0 0-3 5,70 62 4 1,-54-60-7-5,-1-2 34 5,0 0 36 0,1-2-48-5,1-3-20 3,-3-3 0 1,0 0 4-3,-4-1 5 4,-3 0 35-1,-4 0 26-4,-1 1-17 4,-2-2-20 0,0 0-28-3,0 0-24 3,-8 0-1 2,0 1-46-7,-7-2-11 5,-1 1-32 1,-4 1-16-4,-6 0-28 2,-4 2-13 2,0 4 19-5,-2 3 11 5,1 0 61-2,6 0 9-2,2 3 35 3,4 6-35-3,5 1-29 3,-1 7-15 0,4 4 22-3,3 4 20 3,5 1 0 1,3 3-26-4,5 0 9 3,11 1 0 0,10-3 16-3,8 0-22 3,11-4 25 0,9-3 0-4,5-8-10 5,5-3-100-1,2-5-188-4,-4-4-171 4,-18-2-715 0,7-16-607-5</inkml:trace>
    </iact:actionData>
  </iact:action>
  <iact:action type="add" startTime="116667">
    <iact:property name="dataType"/>
    <iact:actionData xml:id="d53">
      <inkml:trace xmlns:inkml="http://www.w3.org/2003/InkML" xml:id="stk46" contextRef="#ctx0" brushRef="#br0">26185 2919 3246 0,'0'0'1096'4,"0"0"-956"-1,0 0-107 3,0 0 72 1,0 0-40-4,0 0-53 2,0 0-12 1,0 0-138-3,0 0-95 3,0 0-25 0,0 0 166-2,0 0 92 1,-44 85 0 1,35-45 2-3,3 3-2 3,3 0-31 0,3 4 28-2,0-5-17 1,12 2 20 1,1-3 15-3,4-4-13 4,0-2 23-1,2-4-3-3,-3-6-3 2,0-2 0-1,-5-7 0 2,-2-3-2-1,-2-8 4-2,-3-1-2 5,-4-3-3-4,2-1 49 0,-2 0 51 1,0 0 23 2,0-5 31-4,0-4-74 4,-4-5-96-2,-2-3-99-2,-6-2 22 2,1-2-4 1,-5 2 1-3,-1 0 5 4,-3-1 19-2,-5 3 28-1,2 1-22 1,-5 2 7 1,1 1 27-3,0 4-6 4,1 2 22-2,1 5 3 0,4-1-3-1,1 3-6 2,0 0-42-3,2 7 1 4,1 4-3-2,2 4 23-1,0 4 27 1,4 3 0 1,-1 3-2-3,6 1-2 4,4 3-8-5,2-3-6 5,2 0 17-2,11-3-1-2,0-2 2 3,5-2 2 1,3-5 36-5,6-1 12 5,3-4 25-2,3-3-11-2,2-3 17 3,4-3-81 1,-2-3-38-5,1-4-166 5,-4-4-130-2,-3-2-333-2,-8 2-545 3,-3-7-506-5</inkml:trace>
    </iact:actionData>
  </iact:action>
  <iact:action type="add" startTime="117254">
    <iact:property name="dataType"/>
    <iact:actionData xml:id="d54">
      <inkml:trace xmlns:inkml="http://www.w3.org/2003/InkML" xml:id="stk47" contextRef="#ctx0" brushRef="#br0">26996 2852 373 0,'0'0'831'3,"0"0"-288"3,0 0-160 1,0 0 38-5,0 0 46 4,0 0-43 0,0 0-120-3,0 0-127 3,0 0-58 1,0 0-49-5,-86-54-39 4,65 46-9-3,-2 1 9 3,-5 1-31 1,1 1-24-5,-4 0-17 5,0 1 26-2,-4 0 14-2,4 2 1 3,0 1-1 1,7-1-1-5,-2 1-11 5,3 1 13-2,3 0-3-2,2 0-19 3,3 0-13 1,4 0-9-5,1 0 12 5,2 3 4-2,3-1 3-2,0 2-16 3,-1 0 0 1,1 1 13-5,-2 1 3 5,2 4 24-2,0-2-1-2,-1 4-17 3,3 0 6 1,-2 3-3-5,0 3 16 5,1 0 0-2,1 4 3-2,2 4 23 3,-1 1-11 1,2 2 36-5,0 3 21 5,0 2-9-2,0 2-19-2,8 2-3 3,1 1-12-2,0 3-1 1,3-2 6 1,1 2-18-3,1-1 6 3,0 0 9 0,-2-1-3-2,1 0-16 1,-3-1 4 1,-3-3-15-3,-1-4 0 3,1-3 1 0,-2 0 14-2,-4-3-4 1,0-3 16 1,1-3-12-3,-2 1-1 3,1-4-13 0,-1-2 23-2,0-1-6 1,0-3-17 1,0 0-1-3,0-4-1 3,0 3-1 0,0-4 1-2,0 0-1 1,0-1 0 1,2 1-1-3,-1-2 0 3,-1 0-1 0,0 0-9-2,2-1 0 1,-1 0-1 1,1 0-5-3,1-2 5 3,0 2 10-3,3-3 3 4,3 2 34-2,3-1 44-1,3-1 11 1,4 0 23 1,2 0-17-3,1 0-43 4,-3 0-33-2,1 0-19-1,-2-1-2 1,-7 1-1 1,-3-1-19-3,-4 1 10 4,-3 0-7-2,1 0-18-1,-2 0-36 1,0 0-26 1,0 0-37-3,0 0-32 4,0 0-18-2,1-1-27-1,3-2-62 1,-2-1-110 1,1-4-203-3,1 2-879 3</inkml:trace>
    </iact:actionData>
  </iact:action>
  <iact:action type="add" startTime="118004">
    <iact:property name="dataType"/>
    <iact:actionData xml:id="d55">
      <inkml:trace xmlns:inkml="http://www.w3.org/2003/InkML" xml:id="stk48" contextRef="#ctx0" brushRef="#br0">26897 3262 3083 0,'0'0'973'5,"0"0"-792"0,0 0-103 0,0 0-75 1,0 0 25-4,0 0 34 5,0 0-46-5,0 0-16 6,0 0-93-4,0 0-51 1,0 0 76-1,0 0 68 3,26 45 18-5,-20-28 0 6,2 4-5-3,-2-2-1-1,0 5 22 1,1 0 10 0,-1 1-25-2,1 1-4 4,0 2-2-2,2-3 0 0,-1-2-13-1,-2 1-12 2,2-5-7-3,-1-1 19 5,0-1-1-4,-1-3-2 0,0-2 1 2,-1-2-1-1,1-2 0-1,-3-5 2 3,0 0 0-2,3-2 1-2,-6-1 2 3,2 0 13 0,-2 0 10-3,0 0 19 4,3 0 36-2,-1 0 19-1,1-4 25 0,1-4-11 0,3-2-79 1,3-1-22 3,-1-5-9-7,0-1 10 7,0-1-13-4,0 0-27 0,2-2 9 1,-3-1 5 2,1-2 1-5,-1-1 12 6,1 1 3-4,2-2 16-1,-2 1-19 4,-1 0 1-1,-1 1 13-4,0 4-13 6,-1 0 0-4,-3 3 2-1,-1 2 25 3,-2 3 21 2,0 0-46-7,0 4-3 6,-1 0-15-1,-3 1 2-4,-1 1-5 4,-2-1-16 2,1 2-55-6,2 1 15 5,-2 0-25-2,-1 0 7-2,-3 1-11 3,1 0 13 1,-1 1 15-6,0 1 1 6,-1 0-3-5,0 0 18 4,0 0 15 0,2 0 19-3,4 1 6 3,-1 3-6 2,2-2 3-7,1 2-10 5,0-1 4 0,1 0 6-2,0 1 9 1,2 1 11 3,0 0 0-7,0 1 1 6,0 0-1-1,0 0-1-3,0-1 3 2,0 2 1 3,4 0 18-6,0 1 12 3,5 0 1 1,-1 0 6-3,1-1 15 3,2 1 10 1,0-1-1-5,0-4-1 4,2 1-5 0,0 0 10-3,1-1 5 3,0-2 4 2,1-1-7-6,1 0-6 3,-2 0-16 2,3-3-12-5,-6-2-3 4,3 0 0-3,-3 0-3 3,-2-2 15 0,-1 2-3-3,-2 0-13 3,-2 0-24 0,-1 1-3-2,-2 3-27 1,-1-2 5 1,0 3-9-3,0 0-33 4,0 0-41-2,0 0-28-2,-3 0-10 3,3 0-35 0,-1 0-52-3,1 0-105 3,0 2-185 0,0-1-251-3,0 1-356 3,0-1 85 0</inkml:trace>
    </iact:actionData>
  </iact:action>
  <iact:action type="add" startTime="118937">
    <iact:property name="dataType"/>
    <iact:actionData xml:id="d56">
      <inkml:trace xmlns:inkml="http://www.w3.org/2003/InkML" xml:id="stk49" contextRef="#ctx0" brushRef="#br0">27259 2810 1518 0,'0'0'740'6,"0"0"-394"0,0 0-182-2,0 0-67 1,0 0-17 1,0 0 7-3,0 0-78 4,0 0-8-2,0 0-1-1,0 0 39 1,0 0 38 1,0 0 15-3,94 18 7 3,-70-18 6-1,2 0-38 0,0 0-1 0,-1 0-12 1,1 0 6-4,-3-5-9 6,1-1-14-3,-4 1-11-1,0 0 8 1,-1-1-2 0,-4 3 9-1,-4-2 28 3,-2 1 16-2,-4 2 3-1,1-2-1 1,-3 3 0 1,-1 0 0-3,-2 1-4 4,0 0-9-5,0 0-12 5,0 0-19-2,0 0 0-2,0 0-24 3,0 0-19 1,0 0-43-5,0 0-34 5,0 1-19-2,0 4-25-2,0 0 13 3,0 3 70 0,0 6 38-3,0 2 22 4,1 4-3-2,5 3-17-2,-5 2 1 3,0 0 22 1,2 2 6-5,-1 1-13 5,-1 0 7-2,-1 4-3-2,0-1 0 3,0-1 2 1,0-1 7-5,0 3-9 5,-3-1-7-2,-1-1-12-2,0 0 19 3,-2 0 0 1,3-2-21-5,-1-1 1 5,0 0 0-2,1-1 1-2,1-1-3 3,1 0-1 1,-1-1 0-5,2 0 0 5,0-2-1-5,0-1-20 4,0-1 21 0,0-1 0-3,0 0 1 3,0-1 2 1,0 0-2-5,0-2-2 4,0-1 2 0,2 1 0-3,-2-2 1 3,1 0 0 1,-1-1 2-5,2 0 0 4,-2-1 13 0,3-4-14-3,-3 2-2 3,1-3-1 1,0-1 1-5,-1 2 0 4,2-2-1 0,-1 0-1-3,-1 0-1 3,0-2-10 1,0 1 11-5,2-2 1 4,-1 0-2 0,-1-1 3-3,2-1 0 3,-1 1 1 1,-1-2 0-5,0 0 1 4,0 0 14 0,0 0-13-3,0 0 12 2,0 0-3-1,0 0-8 2,0 0-2-1,0 0-2-1,2 0 0 2,-2 0-2 0,0 0 1-3,0 0 1 3,0 0 2 0,0 0 1-3,0 0 15 3,0 0-16 0,0 0-2-3,0 0-1 3,-2 0-51 0,-1 0-13-3,-3 2-3 3,-2 0 3 0,-6 4 65-3,-5 4 18 2,-7-2 20 2,-5 3-20-4,-3 0-5 3,-5 3-11 0,2-1-2-3,0-2-2 3,1 1-1 0,8-2 1-3,0 1-2 3,5-5 2 0,7-1 0-3,4-2 2 3,4 0 0 0,5-2 0-3,3-1-12 3,0 0-50-2,0 0-6 1,8-3 37 1,1-4-22-3,5-1-109 2,3-3-128 2,6 0-100-3,4-2-218 1,1 0-476 1,-7 4-487-3</inkml:trace>
    </iact:actionData>
  </iact:action>
  <iact:action type="add" startTime="121569">
    <iact:property name="dataType"/>
    <iact:actionData xml:id="d57">
      <inkml:trace xmlns:inkml="http://www.w3.org/2003/InkML" xml:id="stk50" contextRef="#ctx0" brushRef="#br0">28049 3304 969 0,'0'0'1649'4,"0"0"-1141"2,0 0-310-2,0 0-78 1,0 0-31 2,0 0-6-4,0 0 8 2,0 0-2-1,0 0-74 1,0 0-15 1,3 0-37-3,-2 0 5 4,-1 0 32-2,1 0 24 0,-1 0 33 0,0 0 25 1,2-1 21-3,-1-1 36 4,2 1 10-3,2-1-6 1,1-1-22 0,3-1-23 0,2-1-18-1,1-1-24 2,4-1-13-1,4 0-22-1,1-2-19 1,3 3-2 2,1-1-12-4,3 1-6 3,0 0-1-1,1 1 16-1,-1-1-12 1,3 2 14 1,-3 1-21-2,-3 0 4 3,3 1-13-2,-3 0-12-1,-2 1-28 1,-4 0-34 0,1 1-6-2,-5 0-17 4,-2 0-21-4,-2 1-56 4,-1 3-72-2,-1 2-79-2,-2-1-77 2,1 2-57 2,-1 2-178-5,-5-2-317 5,-2-2 285-6</inkml:trace>
    </iact:actionData>
  </iact:action>
  <iact:action type="add" startTime="121983">
    <iact:property name="dataType"/>
    <iact:actionData xml:id="d58">
      <inkml:trace xmlns:inkml="http://www.w3.org/2003/InkML" xml:id="stk51" contextRef="#ctx0" brushRef="#br0">28083 3617 2506 0,'0'0'624'2,"0"0"-321"3,0 0-135 2,0 0 34-5,78-13 8 4,-55 8-43 1,-3-1-61-4,-1 4-70 3,1-2-36 0,-3 3-18-3,1-1 5 2,0 2-18 1,-1 0-53-3,0 0-54 4,-1 0-19-1,1 0-39-4,1 2-102 5,-1-1-149-1,3 0-198-3,-7-1-432 2</inkml:trace>
    </iact:actionData>
  </iact:action>
  <iact:action type="add" startTime="131946">
    <iact:property name="dataType"/>
    <iact:actionData xml:id="d59">
      <inkml:trace xmlns:inkml="http://www.w3.org/2003/InkML" xml:id="stk52" contextRef="#ctx0" brushRef="#br0">24508 4449 1422 0,'0'0'806'2,"0"0"-651"4,0 0-116-1,0 0-39-2,0 0 61 4,-76-15 52 0,59 15 23-5,2 0-14 4,0 0-61-1,0 0 6-2,1 1-22 4,0 1 10-5,3 2 2 4,2-1 7 2,0 1-13-7,4 0-51 6,0 1-12-1,2 2 12-4,-1 2-1 5,0 2-3 0,2 2-13-6,1 1 15 6,1 0-12-2,0 2-5-1,7-1 18 2,3-1-1 0,3 1 0-4,1-2 2 5,4-1 0-2,-4 0 0-1,5 0-2 2,0-1 2 1,-1-1 0-5,2 1 1 4,-1 0-1 0,-2 2 10-3,0-1-10 3,-3-1-22 0,-3 2-3-4,-3 0-4 5,-1 1 0-2,-6-1-13-1,-1 2-41 2,-1 2 12 1,-12-1 68-5,-3 2 3 4,-4-4 0 0,-2-1-73-3,-1-1-49 3,0-2-49-3,1-4-7 3,2-1 6 0,4-5-3-3,-1 0 55 3,6-6 71 0,-1-5 7-3,1-1-42 3,5-5 48 0,1-1-49-3,5-3 72 3,0-1-49-1,5-1-136-1,10 0-353 1,-4 5-137 2</inkml:trace>
    </iact:actionData>
  </iact:action>
  <iact:action type="add" startTime="132477">
    <iact:property name="dataType"/>
    <iact:actionData xml:id="d60">
      <inkml:trace xmlns:inkml="http://www.w3.org/2003/InkML" xml:id="stk53" contextRef="#ctx0" brushRef="#br0">24809 4263 2896 0,'0'0'616'4,"0"0"-442"0,0 0-126 2,0 0 30 0,0 0-33-3,0 0-11 3,0 0-34 0,0 0-34-3,0 0-149 3,0 0 75 1,0 0 108-5,14 76 82 4,0-40 13-3,0 2-54 3,0 2-25 0,3 3 12-2,-2-1-6 1,1 1-19 1,-2-2 19-3,1 0-6 3,-4 1 16 0,0-5-30-3,-3-1 45 3,-2-7-28 0,-2-4-7-3,-3-5-10 4,1-4-1-1,-2-4 18-3,0-6 3 3,0-3 1-1,0 0 2-2,-2-3 28 3,2 0 25 0,-2 0 52-3,-3-4 78 3,-1-2-33 0,-2-3-175-3,-4-5-59 3,4 0-3 0,-3 0 47-3,4-3 12 3,5 2 3 0,-1-2-50-3,3 1 16 3,0-2-9 0,8 0-19-3,2 0 13 2,3 3 11 2,1 2 1-4,1 2-10 2,-1 4-6 0,-1 1 25 0,-2 4 3 1,0 2-3-3,-2 0-12 3,-1 0 1 0,4 5 14-2,-1 3 23 0,1 1 2 3,1 1 2-4,-1 3 11 3,-4-2-11 0,4 4-1-2,-4-2-1 1,0 0-25 1,1-1 12-3,-3 0-3 3,0 0 13 0,-2-1-28-2,1-2-51 1,-1 0-37 1,-1 0-43-3,0-1-98 3,-2 0-144 0,1-1-141-2,-2 0-243 1,0-3-429 1</inkml:trace>
    </iact:actionData>
  </iact:action>
  <iact:action type="add" startTime="132979">
    <iact:property name="dataType"/>
    <iact:actionData xml:id="d61">
      <inkml:trace xmlns:inkml="http://www.w3.org/2003/InkML" xml:id="stk54" contextRef="#ctx0" brushRef="#br0">25456 4691 453 0,'0'0'3006'3,"0"0"-2638"3,0 0-367-3,0 0-1 4,0 0 25-1,0 0-21-2,-78-27 6 1,67 27-10 1,-2 4-76-3,0 5-28 4,-1 3 38-3,0 5 6 1,0 1 9 0,4 0-9 0,1 0-20-2,6 1-3 5,0 0-16-4,3 0 26 1,2 1 41 0,5-5 32-2,3 3 0 3,3-6-29 0,2-2-67-4,3-2 64 6,-2-3 19-3,6-3 13-2,-1-2 42 3,1-1-10 0,3-5-3-3,-1-3-29 4,0-2-4-1,-5-1 3-4,-1-1 0 4,-8-1 2 1,-2 1 28-5,-5-1 35 5,-3-1 7-3,-1 1-14-1,-8 0 7 4,-2 0 0-1,-7 0-33-4,-1 0-31 6,-1-1-66-3,-3 4-56-2,-1 1-9 3,1 1 6 1,1 2 3-5,3 3-16 4,5 2-30 0,4 2-72-3,1 0-305 2,7 0-553 3</inkml:trace>
    </iact:actionData>
  </iact:action>
  <iact:action type="add" startTime="133346">
    <iact:property name="dataType"/>
    <iact:actionData xml:id="d62">
      <inkml:trace xmlns:inkml="http://www.w3.org/2003/InkML" xml:id="stk55" contextRef="#ctx0" brushRef="#br0">25600 4690 3214 0,'0'0'681'5,"0"0"-488"-1,0 0-90 2,0 0-85 0,0 0-17-3,0 0 30 3,0 0-31-1,0 0-65-1,0 0-99 1,0 0 55 2,0 0 71-4,0 0 22 3,74 46-6-1,-55-29 3-1,-2 1-3 1,-1 2-22 2,-1 0-16-5,-1 0-16 4,-3-2-22-3,-2-3 15 3,-5 1 1 0,0-5 27-3,-4-3 11 3,2-2 18 1,-2-1-28-5,0-4-20 4,0 1-3 0,-5-2 77-3,1 0 68 3,-3 0 37 1,-2-7-105-4,-1-1-112 3,1-4-6-1,1-4 66-2,2 1 52 4,3-3 190-1,3 1-69-3,0-5-99 2,0 2 4 2,9 2-24-5,2-1 1 5,2 2 16-2,5 1-19-2,-2 5-63 3,2 0-8 0,2 1 7-3,-4 3 7 3,1 2-126 0,-3 1-188-3,-2 3-251 3,-4 0-378 0</inkml:trace>
    </iact:actionData>
  </iact:action>
  <iact:action type="add" startTime="133745">
    <iact:property name="dataType"/>
    <iact:actionData xml:id="d63">
      <inkml:trace xmlns:inkml="http://www.w3.org/2003/InkML" xml:id="stk56" contextRef="#ctx0" brushRef="#br0">25992 4395 3527 0,'0'0'605'3,"0"0"-489"2,0 0-91 1,0 0-25-3,0 0-75 3,0 0 9 0,0 0-41-2,0 0-59 1,0 0 103-1,0 0 50 1,0 0 13 1,-3 90 0-3,6-61 0 5,3 6 13-4,-2-2 6 1,3 3 44 0,1 0 24 1,-3-1-33-3,4-1-3 4,1-4-32-3,-1-3 6 1,1-1-22 0,1-5 9 1,-3-3-11-3,0-4 2 3,-2-2 1 0,1-2-4-2,0-4-37 0,-4-2-67 2,0-3-63-3,0-1-76 4,-1 0-24-2,-2-5-33-1,0-2-241 2,-6-12-1622-5</inkml:trace>
    </iact:actionData>
  </iact:action>
  <iact:action type="add" startTime="134028">
    <iact:property name="dataType"/>
    <iact:actionData xml:id="d64">
      <inkml:trace xmlns:inkml="http://www.w3.org/2003/InkML" xml:id="stk57" contextRef="#ctx0" brushRef="#br0">25857 4672 3192 0,'0'0'1021'4,"0"0"-757"0,0 0-199 2,0 0-40 1,0 0 9-5,0 0 6 5,0 0-1-3,78-25-39-1,-50 18-18 3,-2 2-26 1,-1 0-11-5,-6 2-66 5,-4 2-71-1,-6 1-94-3,-3 0-149 3,-3 0-239 1,-3 4-489-5,0 0-316 5</inkml:trace>
    </iact:actionData>
  </iact:action>
  <iact:action type="add" startTime="134286">
    <iact:property name="dataType"/>
    <iact:actionData xml:id="d65">
      <inkml:trace xmlns:inkml="http://www.w3.org/2003/InkML" xml:id="stk58" contextRef="#ctx0" brushRef="#br0">26222 4748 79 0,'0'0'173'4,"0"0"238"4,0 0 3-7,0 0-4 5,0 0 19 0,0 0-59-3,0 0-34 3,0 0-78-3,0 0-47 3,0 0 16 0,0 0 2-3,77 29-17 3,-62-35-36 0,2-1-49-3,1-1-59 3,-2 0-37 0,2-3-15-3,-4 3-3 3,0-1 2 0,-5 0 1-3,0-2-4 3,-3 1-10 0,-3 0-2-3,-1-1 0 3,-2 1-15 0,0 1-17-3,-10-1-30 3,-1 1 22 0,-6 0-5-3,-2 3-34 3,-7 0-21 0,-2 2 18-3,0 4 82 3,-1 0 16 0,4 3 37-3,8 4 10 3,3-1-60 0,5 1-3-3,5 3-53 3,1 3 9 0,3 1 44-3,0 5 18 3,0 2-15-2,8-1-1 1,3 1 17 1,4-2 6-3,1 0 16 3,4-2 21 0,2-5-15-2,0 1 17 1,1-2 2 1,0-4-4-3,0 0-12 3,-7-4-50 0,-1-2-22-2,-4 2-93 1,-3-3-59 1,-5 0-74-3,-1 0-158 3,-2 0-223 0,-2-3-581-2</inkml:trace>
    </iact:actionData>
  </iact:action>
  <iact:action type="add" startTime="134996">
    <iact:property name="dataType"/>
    <iact:actionData xml:id="d66">
      <inkml:trace xmlns:inkml="http://www.w3.org/2003/InkML" xml:id="stk59" contextRef="#ctx0" brushRef="#br0">26796 4610 3057 0,'0'0'602'5,"0"0"-545"1,0 0-13-2,0 0 73 1,0 0-48 2,0 0-7-4,0 0-62 3,0 0-19-3,0 0-109 4,-87-23-8-2,69 33 57-1,-1-2 38 0,-1 5 16 3,1 0 12-4,2 0-9 3,4 0 20-1,4-3-33 0,4 0-13 0,4 0-12 0,1 0 15-1,2 0 23 2,7 0 22-1,2 0 12 0,5-1 32 0,0-2 29 0,3-1 13-2,0 0 6 5,2-2 12-3,-1-2-3-2,-4 0-13 3,1 1-22 0,-8-2-47-2,-1 3-19 2,-6-4-35-1,-2 3 4-2,0 0 3 3,-1 0-23 0,-6 5-37-4,-5 2 88 6,-7 6 57-3,-5 1-10-1,-8 2-34 1,1 1-13 1,-6-2-48-3,6 1-30 4,2-2-23-5,5-1-7 5,7-3-41-2,8-6-90-2,6 0-191 3,3-6-223 0,7-1-421-3</inkml:trace>
    </iact:actionData>
  </iact:action>
  <iact:action type="add" startTime="135426">
    <iact:property name="dataType"/>
    <iact:actionData xml:id="d67">
      <inkml:trace xmlns:inkml="http://www.w3.org/2003/InkML" xml:id="stk60" contextRef="#ctx0" brushRef="#br0">26838 4293 2459 0,'0'0'662'1,"0"0"-476"5,0 0-148 1,0 0 165-4,0 0 94 3,0 0 64 0,0 0-13-4,0 0-105 5,0 0-136-1,0 0-107-3,0 0-73 3,3-44-50 0,-3 51-22-4,0 9 95 5,0 5 50 0,4 7 56-5,4 5-16 4,-1 5-3 0,2 1 15-3,3 3-5 3,1-1-35 1,5 2 15-5,-4 0 7 3,3-3-15 1,-1-3-7-2,1-2 0 3,-3-4-11 0,-2-4-1-6,-1-4 0 5,-3-5 0-3,-1-2-1 3,-2-6-29 0,-2-4-32-3,-1-2-76 3,-2-1-29 0,0-3-16-4,0 0 52 4,0 0 59 1,-2-3 5-4,-6-5-197 3,-5-3-733 0,-3-3-764-3</inkml:trace>
    </iact:actionData>
  </iact:action>
  <iact:action type="add" startTime="135777">
    <iact:property name="dataType"/>
    <iact:actionData xml:id="d68">
      <inkml:trace xmlns:inkml="http://www.w3.org/2003/InkML" xml:id="stk61" contextRef="#ctx0" brushRef="#br0">26718 4548 1960 0,'0'0'1686'4,"0"0"-1210"2,0 0-330-2,0 0-62 1,0 0-40 1,0 0 18-3,0 0 34 3,0 0-41 0,0 0-18-2,81-11 3 1,-43 6-21 1,3 0-16-3,1-1-3 3,-6 4-17 0,-7-3-10-3,-7 5-4 3,-6 0-65-1,-5 0-96-1,-5 0-60 2,-3 0-91 0,-2 6-146-2,-1-1-195 1,-6 1-413 0,-2-3-295-1</inkml:trace>
    </iact:actionData>
  </iact:action>
  <iact:action type="add" startTime="136871">
    <iact:property name="dataType"/>
    <iact:actionData xml:id="d69">
      <inkml:trace xmlns:inkml="http://www.w3.org/2003/InkML" xml:id="stk62" contextRef="#ctx0" brushRef="#br0">27765 4266 2223 0,'0'0'985'5,"0"0"-670"-2,0 0-170 3,0 0-22 0,0 0 3-3,0 0 45 3,0 0 19 0,0 0-35-3,0 0-62 3,0 0-53 0,-12 0-25-3,6 0-3 3,1 0-12 0,-7 0-44-3,-1-3-45 3,-7 1-1 0,-2 2 9-3,-7-2 22 3,-4 2 19 0,-5 0-17-2,-3 0-8 1,-1-2-18 2,-1 1 24-5,1-1 46 4,3-3 13-2,5-1 13 1,5 1 24 1,4 1 17-3,7 0 22 3,6-1-20 1,6 4 38-4,6 0 2 2,0-1-31 1,0 2-65-3,0 0-25 3,0 0-55 0,0 0-33-1,2 0-2 0,-1 0-2 0,4 3-37-2,1 4 40 4,1 4 102-2,3 4 12-1,-2 3 12 2,1 3 4-1,-1 4 41-1,1-2-7 2,-3 2 7-1,1 4-7 0,-1-2-34 0,0 1 9 1,0 3-6-3,-1-2-3 2,0 0 47 2,-1-1-10-3,1 1-28 0,1-1-12 2,0-1-1-3,-1 0-10 3,0 0 23 0,3 0 0-1,2 0-3-1,-3 2 9 1,0 0-12-1,3-2 6 2,0 0-24-3,0 2 24 4,-1-2-4-2,1-2-21-1,-1 2 1 1,0 0 3 1,-1 0-2-3,-2 1-1 4,0-1 33-2,-1-4-9-1,-2 1-24 1,-3-2 1 1,3-1 13-3,-3-6-14 5,2-1 0-3,-1-4-1-2,1-2-1 2,2-4-2 2,-3 0 0-5,1-3-16 5,0 2 4-1,-2-3 12-3,3 0 0 2,-1 0 3 2,1 0 11-4,1 0 20 4,2 0 25-2,2 0-7-1,3 0 1 0,0 0-7 2,5 0-9-3,1 0-4 4,2-5-8-5,2-1 3 5,3 0-10-2,0-1-12-2,4-3-1 3,0 2-1 2,-2-3 0-6,2 2-2 5,-3 1-1-2,-5 1-10-2,0 1 9 3,-7 1-10 0,-1 3 11-4,-4-1 0 6,-1 1-1-3,-3 2 0-3,-1 0-9 4,-3-2 9 1,4 2-19-5,-4 0 1 5,2 0-1-1,-1 0-3-4,1 0 1 5,1 0 8 0,2 0 14-6,-2 0-10 6,2 0 12-1,-2-1-1-4,2 1 0 4,-2 0-15 2,-2-1-76-6,2 1-48 4,-3-2-28 0,0 1-18-4,0-2-9 5,0 0-73-1,-4-4-275-3,-7-2-1527 3</inkml:trace>
    </iact:actionData>
  </iact:action>
  <iact:action type="add" startTime="142484">
    <iact:property name="dataType"/>
    <iact:actionData xml:id="d70">
      <inkml:trace xmlns:inkml="http://www.w3.org/2003/InkML" xml:id="stk63" contextRef="#ctx0" brushRef="#br0">27750 4672 746 0,'0'0'1158'6,"0"0"-713"-1,0 0-193-1,0 0-75 2,0 0-7-1,0 0 19-3,0 0 16 6,0 0-27-3,0 0-52-1,0 0-37 1,0 0-14-2,0 0-8 3,0-6 2 1,0 6 6-5,0 0-2 6,0 0-11-4,0 0-12-1,0 0-16 3,-1 0-15 1,1 0-19-5,-2 0-11 5,2 0-8-2,0 2-12-2,0-1-35 3,0 5-35 1,0 1 18-5,3 5 83 5,3 3 34-1,3 2-15-4,-1 4-7 4,0-2 1 2,3 1 0-7,-1 3-12 6,2-3-1-2,1 1 0-2,-2-1 0 3,1-3-1 1,1 1 1-5,-2-3 0 5,0-1 0-2,-2-5 0-2,-1 1-26 3,-2-5 1 1,-4 0-6-5,1-4-7 5,0 2-9-5,-3-3 3 4,0 1 44 0,0-1 24-3,0 0 24 3,0 0 11 1,0 0 4-5,0 0-3 4,0 0-10 0,0 0-15-3,0 0-10 3,0 0-10 1,0 0-14-5,0 0-1 4,3 0-15 0,-2 0-10-3,-1 0-31 3,3-1-1 1,2-3 12-5,-1-1 1 4,3-3 4 0,5-1-1-3,-1-2 6 3,2-3 7 1,3 0-7-5,-1-2-2 4,0-2 8 1,1 0 26-5,-1 0-25 5,-2-1-1-1,-1 1 29-4,-3 1 34 4,-3 1 32 0,-2 3 0-3,-4 1-3 3,0 4 6-3,0-3-12 3,0 2-23 1,-1 0-30-5,-3 0-3 4,1 2-1 0,-2-1 0-3,2 1-1 3,-1 1 1 0,-1 0-20-3,-1-1 19 3,1 2-27 0,-1-1-6-3,2 2 18 3,-2-1-3 0,-1-1-12-3,3 3 6 3,0-2 3 0,-2-1 21-3,1 2-25 3,-1 2-5 0,3 1-1-3,-2-2 14 3,2 2-11 0,-1 0 17-3,-1 1-30 3,3 0 17 0,-3 0-7-3,2 0 1 3,-1 1-10 1,0 3-10-5,0-1 3 4,1 5 16 0,-2 1 13-3,2 2 19 4,-1 0 15-4,2 1-12 2,2 0 20 1,0 1-11-3,0-1 4 4,0 0-15-2,6-4 12-1,0 1-13 1,1-2 3 1,3-2 13-2,0 1 9 1,2-5 17 1,4 0 2-3,0-1 16 4,4 0 6-2,1-4-15-2,1-4-17 4,1 1-11-2,-3-4-20-2,-1 3-2 3,-2-3 1 1,-6 3 10-5,-2 2 26 4,-3 1 19 0,-4 2 21-3,-1 2 23 3,-1 1-14 1,0 0-24-5,0 0-26 4,0 0-28 0,0 0-9-3,0 0-34 3,0 0-25 1,-1 0-25-5,1 0-20 4,-2 0-12 0,2 1-10-3,0-1 16 3,0 0 18-1,0 0-6 0,0 1-33 0,0-1-32-2,0 0-6 3,0 0-11 0,2 0 22-3,-1 0 62 3,4 0-1 0,-4 0 3-3,1-1-6 3,0-3 22 0,-2-1-100-3,0-3-378 4,0 2-710-1</inkml:trace>
    </iact:actionData>
  </iact:action>
  <iact:action type="add" startTime="143729">
    <iact:property name="dataType"/>
    <iact:actionData xml:id="d71">
      <inkml:trace xmlns:inkml="http://www.w3.org/2003/InkML" xml:id="stk64" contextRef="#ctx0" brushRef="#br0">28243 4357 2011 0,'0'0'789'4,"0"0"-385"1,0 0-266 0,0 0-78-2,0 0 7 4,0 0 12-1,0 0-31-2,0 0-48 0,0 0 0 2,0 0 0-3,0 0-4 4,91-15 4-4,-67 12 0 3,-1-2-12-1,2 1 10-2,-2 0 1 4,-1 0-3 0,-3 0 4-5,1 0 0 5,-5 1 0-3,-1 3 0-1,-6-2 4 4,-5 2 15-1,0 0 6-4,-3 0 26 6,0 0 18-4,0 0 16-1,0 0 28 3,0 0 20 2,0 0-30-6,0 0-34 4,0 0-32-1,0 0-34-2,0 0-3 3,-1 0-19 1,1 0-18-5,0 2-13 5,0 0-15-2,-2 2-15-2,2 2 33 3,0 3 47 1,0 4 13-5,0 1 9 6,0 3-19-3,2 2 9-2,2 2-9 3,-1 2 20-3,-1 2-8 2,1 3 4 2,0 0 0-5,0 4-4 4,-1-2 20 0,2-1-26-2,0 0-9 1,2-1-11 3,-2-2 11-7,4 0 12 6,-3-1 4-2,1 1-15-2,1-4-1 4,0 1 3-1,-1-1-1-3,2-3 1 3,-3-1-1-1,2-1 14-1,-1 0-16 2,0-4 0 1,-2-1 0-5,2-1-1 4,-1-2-2-1,0 0 1-2,-1 0 0 4,1 0 0 0,-2-1 2-5,0 0 0 3,0 0 0 2,-2-1-1-4,1-1 0 3,-2 1-1 1,1-1 1-6,-1 2-18 5,0-2-15-2,0 2 31 2,-4-1 3-1,-4-1 12-2,-2 2 26 3,-6 2-4 0,0-2-6-2,-7 2-9 2,0-3-19-1,-2 0-13-2,-1 0-8 3,4-2 5 0,0-1 16-3,2-4 16 3,6 2 12 0,2-2 6-3,1 0 12 3,3 0-15 0,4-2-31-3,0-3-28 3,-3-2-65 0,5 1-22-3,-1 1 1 3,0-5 8 0,3 3-17-3,0-3-32 3,0 1-70 0,6-2-106-3,3 1-165 4,-1-2-245-1,3 3-558-3</inkml:trace>
    </iact:actionData>
  </iact:action>
  <iact:action type="add" startTime="144524">
    <iact:property name="dataType"/>
    <iact:actionData xml:id="d72">
      <inkml:trace xmlns:inkml="http://www.w3.org/2003/InkML" xml:id="stk65" contextRef="#ctx0" brushRef="#br0">29118 4635 2959 0,'0'0'964'3,"0"0"-782"4,0 0-163-2,0 0-13-1,0 0 78 1,0 0 32 0,0 0-36-1,0 0-80 3,0 0-42-2,0 0-2-1,0 0 44 1,0 0 31 1,90 1 4-3,-62-1-14 4,3 0-18-2,-4-1-1-1,0-2-2 1,-5 1-12 1,-2 1 0-3,-4-1-10 4,-4 2 3-2,-3 0 1-1,-6 0-1 0,0 0-21 2,-3 0-38-3,0 0-38 5,0 0-41-3,0 0-54-1,-3 5-81 1,-3 0-101-2,-2 3 159 3,-4 4-24 1,-2-1-234-5,-2 2-311 5</inkml:trace>
    </iact:actionData>
  </iact:action>
  <iact:action type="add" startTime="144807">
    <iact:property name="dataType"/>
    <iact:actionData xml:id="d73">
      <inkml:trace xmlns:inkml="http://www.w3.org/2003/InkML" xml:id="stk66" contextRef="#ctx0" brushRef="#br0">29167 4952 2666 0,'0'0'769'5,"0"0"-408"1,0 0-245-3,0 0-19 2,0 0 64 2,0 0 50-5,0 0-74 5,0 0-85-4,0 0-52 3,100-28-24-1,-72 21 9-2,0 0-19 3,1 2-53 1,-4 0-80-5,1 2-59 4,-4-2-79 1,1 2-178-5,-1 0-185 5,-5-1-457 0,-3 2-311-5</inkml:trace>
    </iact:actionData>
  </iact:action>
  <iact:action type="add" startTime="145847">
    <iact:property name="dataType"/>
    <iact:actionData xml:id="d74">
      <inkml:trace xmlns:inkml="http://www.w3.org/2003/InkML" xml:id="stk67" contextRef="#ctx0" brushRef="#br0">29945 4542 1673 0,'0'0'1313'3,"0"0"-974"4,0 0-209-3,0 0 29 0,0 0 87 2,0 0 24-1,0 0-43-1,0 0-69 2,0 0-65 0,0 0-56-2,0 0-37 0,0 0-1 3,0 0-2-5,0 0-25 5,0 0-24-5,0 0-25 5,0 0-29-2,0 0-21-1,0 0 33 1,0 0 94 2,-7 46 35-5,4-21-33 5,2 1 1-2,-1-2-3-2,-1 2-1 3,3-3 0 1,0 0-1-5,0-3 0 5,3-2-17-2,2-3 3-2,1-1 13 3,2-6-9 2,-1-1-10-6,0-1-31 4,1-4-30-1,2 1 2-1,-2-3 38 2,1 0 43 0,1-5 59-4,4-4 23 5,0-3-15-1,1-6-27-4,-2-2-15 5,-1 1-3-1,-4 1 0-4,-2 3 3 5,-3 2 9-2,-1 1 16-2,-2 6-10 4,0 0 13-1,0 3 0-4,0 2 3 5,0 1-7-5,0 0-49 4,0 0-31 0,0 0-56-3,0 0-9 3,0 0-31 1,0 0-8-5,0 4 0 5,3 1 62-2,3 1 58-2,3 2 14 4,-1 3 1 0,3-3 1-6,3 3 2 6,3-3 16-2,0 2-17-2,0-3 9 4,0 0-11-1,3-1-22-4,-4-1 7 5,3-1 15-1,-4-2 1-3,-3-2 17 2,-1 0-15 2,-6 0 15-5,0 0 5 4,-3 0 8 1,0 0 19-5,-2 0 10 5,0-5 31 0,3 0-63-5,-3-2-28 3,1-5-31 1,1-1-28-3,-2-1-8 3,0-4 7-3,1-2 35 3,0-2-9 0,2-4 31-3,0-1-32 4,3 0 19-2,-1 2-3-2,0 4 19 4,-4 3 35-2,2 5 15-2,-3 4-15 4,0 3 18-1,0 5 13-3,0 1-15 3,-3 0-23 0,-1 0-28-3,4 0-69 2,-2 0-48 2,-1 0-40-5,-2 2-51 5,-1 4 30-1,1 0 6-4,-7 3-36 5,4-2-88-1,0 4-53-3,1-2-46 2,-1-2-99 1,3 0-112-2,2-3-154 1</inkml:trace>
    </iact:actionData>
  </iact:action>
  <iact:action type="add" startTime="148775">
    <iact:property name="dataType"/>
    <iact:actionData xml:id="d75">
      <inkml:trace xmlns:inkml="http://www.w3.org/2003/InkML" xml:id="stk68" contextRef="#ctx0" brushRef="#br0">30545 4785 1202 0,'0'0'624'3,"0"-1"-260"2,0 1-167 2,0 0-25-5,0 0 31 5,0-2 2-2,0 2-35-1,0 0-39 1,0 0-29 1,0 0-16-3,1 0 0 5,-1 0 2-4,0 0-2 0,0 0-11 2,0 0-5-1,0 0-7-2,0 0-7 4,0 0-9-2,0 0 1 0,0 0-4-1,0 0-4 2,0 0 4-2,0 0 0 3,0 0 5-2,0 0-2-1,0 0-13 0,-1 0-9 2,-1 0-6-3,2 0-17 4,-3 0-2-2,2 0-22-1,-2 0-6 1,-2 0-9 1,-1 0-16-3,-2 0-25 4,-3 2 16-5,-1 3 15 5,-1-2 9-2,1 2 3-2,-2 1 0 3,4 2 10 1,-1 1-6-5,1-2 9 5,2-2-13-2,2 4-2-2,0-3-23 4,3 2-9-1,0-3-7-3,1-1 6 3,2 2 10-1,0-3-23-2,0-1-12 3,3 2 2 1,2-3 48-5,1 1 45 5,3 1 29-1,3-2 25-4,1-1 7 4,1 0-20 2,-1 0-22-7,2 0-19 6,-4 0-1-1,-2 1-30-3,-3 3-20 2,-2-2-16 2,-3 3-26-5,2 1-19 5,-3 1 0-2,2 2 60-2,-2 1 49 3,0-1 3-3,0 0 26 3,0 1-1 1,0-2-2-5,0 1-23 4,0-2 2 0,0 0 17-3,-2-2-16 4,1 1 10-1,-1-1-10-4,-1-1 13 4,-1 0 10 0,0 1 19-3,-2-1 22 3,0 0-6 1,-2 0 6-5,0 1-6 4,-3-3-4 1,1 0-9-5,0-1 6 5,-2-1 0-1,4 0-7-4,-3 0 16 5,3-1 17-1,1-2 8-4,2-2-25 5,1 3-7 0,2-1 7-5,0 2 19 3,2 0-7 1,0-2-22-3,0 3-43 3,0 0-10 1,0 0-25-5,0-1 0 4,2 1 3 0,-2 0-3-3,2-2-6 3,-1 2-14-3,-1 0 1 3,0 0-16 0,0 0-12-3,2 0 3 3,-1 0-54 0,-1 0-83-3,2 0-135 3,1 0-251 0,0 0-221-3,0 0-392 3</inkml:trace>
    </iact:actionData>
  </iact:action>
  <iact:action type="add" startTime="159608">
    <iact:property name="dataType"/>
    <iact:actionData xml:id="d76">
      <inkml:trace xmlns:inkml="http://www.w3.org/2003/InkML" xml:id="stk69" contextRef="#ctx0" brushRef="#br0">24220 5836 2428 0,'0'0'644'3,"0"0"-318"3,0 0-129-3,0 0-39 2,0 0-17 1,0 0-6-3,0 0-3 3,0 0-13 1,0 0-45-3,0 0-36 0,0 0-17 2,0 0-5-3,-5 2 6 3,5-2-1 0,0 0 7-2,0 0-6 1,0 0-7 1,0 0 1-3,0 0-1 3,0 0 3 0,0 0-2-3,0 0 2 3,0 0-16 1,0 0-2-5,0 0-15 4,0 0-16 0,0 1-9-3,0 2-9 3,2 0-10 2,-1 4-22-7,5 7 66 5,0 5 15 1,-1 4 52-4,3 7-11 3,0 2 24 0,-1 2-7-4,1 3-14 5,-3 0-23-5,1-1-2 4,-3 0-4 0,4-1-3-2,-2-2-12 1,0-1 2 1,0-4-2-3,1-2 0 3,-1-4-4 0,2-3-17-2,-1-3-13 1,-1-5-12 1,0-3-41-3,-2-2-31 3,0-1-34 0,-3-5 1-1,2 0 29 0,0 0 46 1,1-3 48-4,0-5 25 5,1-4-183-2,-1-2-237-1,-1-4-301 1,-1 5-781 1</inkml:trace>
    </iact:actionData>
  </iact:action>
  <iact:action type="add" startTime="160059">
    <iact:property name="dataType"/>
    <iact:actionData xml:id="d77">
      <inkml:trace xmlns:inkml="http://www.w3.org/2003/InkML" xml:id="stk70" contextRef="#ctx0" brushRef="#br0">24237 5916 1760 0,'0'0'1245'4,"0"0"-906"2,0 0-266-1,0 0-40-1,0 0-33 3,0 0 0-5,0 0 35 5,0 0-35-1,0 0-10-2,0 0-13 0,0 0 23 3,0 0 48-5,74-14 18 4,-50 9 16 0,2 1 42-2,1-1 14 1,3 1-31 1,1-2-28-3,0 0-17 3,-2 1-9-3,-2 1-21 4,-1 1-32-2,-5 0-2-1,-3 3-16 2,-4 0-7-1,-3 0 0-2,-2 0-37 4,-4 0-77-2,0 3-59-1,-2 1-62 1,-2 2-58 2,-1-1-3-4,0 5 31 3,-3 0-130 0,-8 0-90-3,-7 1-183 2</inkml:trace>
    </iact:actionData>
  </iact:action>
  <iact:action type="add" startTime="160359">
    <iact:property name="dataType"/>
    <iact:actionData xml:id="d78">
      <inkml:trace xmlns:inkml="http://www.w3.org/2003/InkML" xml:id="stk71" contextRef="#ctx0" brushRef="#br0">24292 6252 2008 0,'0'0'509'1,"0"0"-171"6,0 0-110 0,0 0-20-5,0 0 21 5,0 0-5-2,83-12-26-2,-57 6-71 2,2-2-74 3,0 0-32-6,3 1-21 5,-3 2-22-3,-2 2-70 0,-3-1-77 2,-2 2-81 1,-3 1-122-5,-5 1-192 5,-3 0-571-2,-5 0-404-2</inkml:trace>
    </iact:actionData>
  </iact:action>
  <iact:action type="add" startTime="160596">
    <iact:property name="dataType"/>
    <iact:actionData xml:id="d79">
      <inkml:trace xmlns:inkml="http://www.w3.org/2003/InkML" xml:id="stk72" contextRef="#ctx0" brushRef="#br0">24820 5995 3135 0,'0'0'613'4,"0"0"-424"2,0 0-47-3,0 0-4 3,0 0-70 1,0 0-68-5,0 0-19 4,0 0-99 1,0 0-74-5,0 0 29 4,0 0 137 1,0 0 26-5,21 65 22 4,-10-40 0 0,2 5 0-3,0 0-9 3,-3-1 31 1,2 1-19-5,-2 0-22 4,-1-4 19-3,-4 0 7 3,2-1-17 0,-2-5-11-3,-4-1 12 3,1-2-13 0,-2-3-30-3,0 0-67 3,0-5-64 0,0 1-89-2,-3-4-162 2,-2-2-193-1,-2-3-486-2,2-1-258 3</inkml:trace>
    </iact:actionData>
  </iact:action>
  <iact:action type="add" startTime="160875">
    <iact:property name="dataType"/>
    <iact:actionData xml:id="d80">
      <inkml:trace xmlns:inkml="http://www.w3.org/2003/InkML" xml:id="stk73" contextRef="#ctx0" brushRef="#br0">24900 6048 3146 0,'0'0'736'7,"0"0"-531"-6,0 0-134 4,0 0 10 1,0 0 0-2,0 0 12 2,0 0-9 0,0 0-75-2,0 0-9 0,82-37-28 3,-63 37-3-4,-3 0-9 3,-2 0-22 0,-5 5-72-3,-1 2-82 3,-2 4 21 0,-5 2 37-3,-1 2 38 3,-1 3 18 0,-10 2 26-2,-4-2 41 1,-4 2 35 0,-1-2-3-1,0-1-26 2,1-2 16 0,3-3 13-2,5-2-32 1,4-3-22 2,4-2 25-6,3-4 10 6,0 0-4-1,0 1 23-2,0 0 48 1,4-1 35-1,3 4 4 1,2 1 2 1,1-2 22-3,2 2-19 4,3 0-13-2,0-2 3-1,2 4-10 1,1-1-12 1,2-1-10-3,0 1-3 4,0-1-12-2,-1 0-9-1,-1 0-24 1,-2-1-1 1,-4-1-1-3,1 2-3 4,-5-1-45-2,1 0-49-1,0 0-23 1,-2 1-19 1,-1 0-67-3,-2-1-81 4,1-2-136-2,0 1-266-1,-2-3-515 0</inkml:trace>
    </iact:actionData>
  </iact:action>
  <iact:action type="add" startTime="161297">
    <iact:property name="dataType"/>
    <iact:actionData xml:id="d81">
      <inkml:trace xmlns:inkml="http://www.w3.org/2003/InkML" xml:id="stk74" contextRef="#ctx0" brushRef="#br0">25397 6146 1896 0,'0'0'1566'6,"0"0"-1290"-4,0 0-232 5,0 0 44-2,0 0-16-2,0 0-31 3,0 0-41 2,0 0-22-6,0 0-138 4,0 0-74 0,0 0 63-4,-45 4 62 4,37 9 55 2,-3-1 16-6,2 3 12 4,0-1 13 0,2-1 12-3,1 3-1 2,0-3 2 2,0 1 38-4,4 1-7 4,0-1 17-5,2-1 10 4,0-2-36-1,0-1-9-1,4-2 19 2,2-1-4 1,7-2-9-5,0-1 4 4,7-3 12 0,3-1-7-3,3-1-28 3,2-7-17 1,3-1-24-4,-2-1 3 3,-1-3 3 0,-3 0 6-3,-5 0-6 3,-3-2 35 0,-5-1 27-3,-6 1 39 3,-3-2 20 0,-3 3-7-4,-4-2-44 4,-10 1-6 0,-3-2-29-4,-3 4-73 5,-5-1 44-2,-3 1-50-2,-1 4 16 4,2 2 31 0,1 3 19-5,4 0 13 4,2 3-2 0,9 1-59-3,0 0-34 3,7 4-43-3,1 1-125 3,3 4-176 0,0 0-90-3,10 0-30 3,6-2-129 0,4 0 96-3</inkml:trace>
    </iact:actionData>
  </iact:action>
  <iact:action type="add" startTime="161805">
    <iact:property name="dataType"/>
    <iact:actionData xml:id="d82">
      <inkml:trace xmlns:inkml="http://www.w3.org/2003/InkML" xml:id="stk75" contextRef="#ctx0" brushRef="#br0">25839 6042 58 0,'0'0'1422'5,"0"0"-786"-2,0 0-276 2,0 0-138 1,0 0-54-3,0 0-30 3,0 0-16 0,0 0-14-2,0 0 10 1,0 0-32 2,-33 72-13-5,30-53-13 4,3 2 10 0,0-1-41-1,0 3-17 0,3-2 10 0,5 2 13-2,-3-2-4 3,5-2-2 0,-2-5 2-2,-3-1-29 1,1-3 2 1,-1-3-4-3,-1-2-1 3,-3-2-3 0,0-1-8-2,-1-2 12 2,0 0 31-3,0 0 26 2,-4-2 43 2,-4-5-8-4,-2-4-92 4,-5-2-92-3,-1-1 11 1,1-4 46 0,0 0 35 1,3 0 21-4,1 1 26 6,4 0 0-3,2 3 23-1,2 1 21 1,2 1 21 0,1 1-7-2,0 3 10 5,0-1-22-4,0 3-35 0,1 0-18 1,2 3-19 1,0 0-21-3,-1 1-37 3,2 0-28 0,2 1-24-2,2 1-10 1,5 0 15 1,2 4 34-3,4 2 22 3,4 5 6 0,0-1-15-2,1 1 3 1,-1 4 2 1,2-3-14-3,-4 2-9 3,-2-1 27-2,0 2-13 2,-5-2-18-1,1-2 31-2,-2-2 28 3,-1 0 1 0,-1-2 21-2,-3-1-7 2,2-4 4-1,-2 1 9-2,-4-1-3 3,0-2-24 0,1 0 0-2,1-2 21 2,-4-3 42-1,4-1 17-2,-3-5-22 3,-2 2-2 0,1-2-42-2,-1-4-15 2,-1 1-16-1,0-3-16-2,0 1-5 3,0-2 6 0,0 0-13-2,-1 1 22 1,-1 0 22 1,-2 2 0-3,-2 3 25 3,4 3-12 0,-3 3-13-2,2 2-15 1,0 2-16 1,0 0-13-3,0 0-23 3,3 2-52-3,-2 0-105 4,2 0-132-2,-3 0-134-1,0 5-175 1,-1 1-50 1,1 0-319-3</inkml:trace>
    </iact:actionData>
  </iact:action>
  <iact:action type="add" startTime="162468">
    <iact:property name="dataType"/>
    <iact:actionData xml:id="d83">
      <inkml:trace xmlns:inkml="http://www.w3.org/2003/InkML" xml:id="stk76" contextRef="#ctx0" brushRef="#br0">26349 6042 3310 0,'0'0'683'1,"0"0"-548"6,0 0-88-5,0 0-25 5,0 0-10-1,0 0-12-4,0 0-49 5,0 0-77 0,0 0-40-6,0 0 116 7,0 0 35-4,-5 53 15-1,5-35 16 3,0 2-15 1,1 2 0-5,3 1 2 5,-4-1 13-2,2 0-13-2,-1 0 13 3,2-1-4 1,-1-3 1-5,1-2-12 6,0-3 1-4,-2-2-2-1,0-3 1 4,1-1-1 0,-1-3-11-6,1-3-84 7,-1 0-117-3,1-1-96-2,-1 0-31 2,1-8 29 2,-1-3-259-5,-1-6-1437 5</inkml:trace>
    </iact:actionData>
  </iact:action>
  <iact:action type="add" startTime="162743">
    <iact:property name="dataType"/>
    <iact:actionData xml:id="d84">
      <inkml:trace xmlns:inkml="http://www.w3.org/2003/InkML" xml:id="stk77" contextRef="#ctx0" brushRef="#br0">26175 6053 3230 0,'0'0'955'5,"0"0"-731"2,0 0 2-5,0 0-36 4,0 0-36 1,0 0 17-5,0 0-37 5,0 0-98-1,0 0-36-4,0 0-61 5,0 0 16-1,95-37 2-3,-59 25 0 2,7 1-18 3,-6 2 3-7,-4 0-18 5,-7 4-38-2,-7 2-27 2,-7 1-60 0,-4 2-28-3,-5 0-57 3,-3 0-60 0,0 1-52-3,0 4-6 3,-3 1 101 0,-2 3 125-3,-1 0-9 3,-3 1-161 0,1 0-120-3,2-2-154 3,1-2-86 0</inkml:trace>
    </iact:actionData>
  </iact:action>
  <iact:action type="add" startTime="165137">
    <iact:property name="dataType"/>
    <iact:actionData xml:id="d85">
      <inkml:trace xmlns:inkml="http://www.w3.org/2003/InkML" xml:id="stk78" contextRef="#ctx0" brushRef="#br0">26647 6064 1202 0,'0'0'663'2,"0"0"-380"5,0 0-112-3,0 0 14 1,0 0 5 1,0 0-23-4,0 0-16 5,0 0-74-1,0 0-76-2,0 0 19 1,0 0 2 1,7-29 48-3,-5 27-6 3,-2-2 6 0,0 1 16-2,0 0 25 1,2 1 10 1,-2-1-23-3,0 1-1 3,0-1-2 0,0 1 2-2,0 1-6 1,0-2 0 1,0 0 8-3,0 1-9 3,-2-1-25 0,2-1-31-2,-4 2 3 1,4-2-34 1,-3 0 0-3,3 0 9 3,-1 0-11 0,0 2 1-2,1-2 0 1,-2 0 10 1,1 0 4-3,1 0 5 3,-2 0-19-3,2 1 12 4,-1-3-12-3,-1 2-1 1,2 1 11 0,-1-1-10 1,-1 1 11-4,2-1-11 6,-1 3 19-3,-1 0-5-1,2 1 11 1,0 0-2 1,0 0-25-3,-1 0-37 4,1 0-37-2,-2 0-18-1,2 3-66 0,0 8-47 3,0 6 105-4,0 7 100 4,3 3 14-2,0 6 2-1,0-3 6 1,-1-1-19 0,1 2-3-2,0-5 1 4,-1-1-1-2,1-2 12-1,1-2-10 1,-1-5 1 2,-1 0-1-5,1-4 1 6,0-2 12-4,0-2 4 0,-1-2-7 2,-2-1-9 0,3-4 0-3,-3 2 9 4,2-2-10-5,-2 1 0 5,1-2 14-3,-1 0-15-1,0 0-1 4,0 0-1 0,0 0-33-5,0 0-32 5,0-3-44-2,-4 0-82-2,-3 1-257 2,-4-2-514 3,-6-1-398-6</inkml:trace>
    </iact:actionData>
  </iact:action>
  <iact:action type="add" startTime="165788">
    <iact:property name="dataType"/>
    <iact:actionData xml:id="d86">
      <inkml:trace xmlns:inkml="http://www.w3.org/2003/InkML" xml:id="stk79" contextRef="#ctx0" brushRef="#br0">26993 5916 1544 0,'0'0'503'4,"0"0"-260"0,0 0-133 2,0 0-39-2,0 0 4 3,0 0 80-2,0 0 18-1,0 0 1 0,0 0-8 3,21 69-38-4,-17-49-4 4,-1 4-26-2,0-1-22-1,-3 2-6 1,3-2-23-3,-3 5-13 4,0-1-11 2,0-3 5-6,1 2-25 5,1-3-3-3,1-1-1-1,0-1 0 3,-1-3 0 1,4-1 1-5,-3-3-22 5,3-1-3-2,-1-3 12-2,1 0-3 3,-1-3 15 1,1-1 1-5,-2-1 3 6,0-3 10-4,0 2-10-1,-1-3-1 4,0 0 1-1,-1-1-1-3,0 1 2 3,1-1-1 0,-3 0-2-4,3 0-1 4,-3 0-1 2,3 0-1-6,-3 0-1 5,2 0-1-3,-1 0-15-1,2 0 4 3,3 0 14 1,-1 0-1-5,3 0 2 6,2 0 12-4,3-2 4-1,3-3 0 3,4 0 3-3,3-1-1 3,2-2-15 2,0 1 9-6,1-2-11 4,-1 0 0 0,-1 0-1-3,-3 1 0 3,-1 2-31 1,-3-1-35-5,-4 2-23 3,-4 1-9 2,-1 2-3-4,-4 0-17 3,-1 0-32 0,-3 1-90-4,0 1-140 4,-4-2-209 0,-10-1-854-3</inkml:trace>
    </iact:actionData>
  </iact:action>
  <iact:action type="add" startTime="166266">
    <iact:property name="dataType"/>
    <iact:actionData xml:id="d87">
      <inkml:trace xmlns:inkml="http://www.w3.org/2003/InkML" xml:id="stk80" contextRef="#ctx0" brushRef="#br0">27106 6218 3184 0,'0'0'1029'1,"0"0"-865"5,0 0-163 0,0 0 29-3,0 0 29 3,0 0 12 0,79-44-15-3,-58 38-56 3,2 1-28 0,-2-1-15-3,2 5-25 3,-4 0-75 0,-2 0-84-3,-2 1-76 3,-2 0-121 0,-2 0-147-3,-2 0-192 3,-2 0-413 0</inkml:trace>
    </iact:actionData>
  </iact:action>
  <iact:action type="add" startTime="166515">
    <iact:property name="dataType"/>
    <iact:actionData xml:id="d88">
      <inkml:trace xmlns:inkml="http://www.w3.org/2003/InkML" xml:id="stk81" contextRef="#ctx0" brushRef="#br0">26948 5998 1642 0,'0'0'779'2,"0"0"-360"4,0 0-255 0,0 0-17-3,0 0 19 2,85-12 12 2,-54 7 0-5,7-1-5 5,2-1-41-1,6-1-66-2,-4 1-40 1,1-1-25 1,-7 2-1-3,-5 1-9 3,-10 2-61-3,-6 0-116 4,-7 3-108-2,-8 0-146-1,0 0-291 1,-10 6-497 0</inkml:trace>
    </iact:actionData>
  </iact:action>
  <iact:action type="add" startTime="167039">
    <iact:property name="dataType"/>
    <iact:actionData xml:id="d89">
      <inkml:trace xmlns:inkml="http://www.w3.org/2003/InkML" xml:id="stk82" contextRef="#ctx0" brushRef="#br0">27609 6011 238 0,'0'0'2356'5,"0"0"-1602"2,0 0-399-5,0 0-134 4,0 0-17 0,0 0-29-3,0 0-14 3,0 0-53 1,0 0-62-5,0 0-46 4,0 0-49 0,0 0-25-3,4 2-16 3,-1 2-15-3,0 2 2 3,2 2 84 0,3 4 19-3,1 4 19 3,1 0-7-1,-1 5 4-1,-1 1-1 2,1 3 51 0,-2 0 27-3,-3 3-34 3,1-2-31 0,-2 1-1-3,-2 0 23 3,1-3-10 0,-2-1-15-3,1-2-4 3,-1 0-19 0,3-3 0-3,0-4-2 3,-2-2-15 0,2-4-16-3,0-1-77 3,1-3-72 0,1-3-41-3,0-1-40 3,2 0 2 0,2-4 65-3,1-7 3 3,-1-5-375 0,-2-3-720-3</inkml:trace>
    </iact:actionData>
  </iact:action>
  <iact:action type="add" startTime="167429">
    <iact:property name="dataType"/>
    <iact:actionData xml:id="d90">
      <inkml:trace xmlns:inkml="http://www.w3.org/2003/InkML" xml:id="stk83" contextRef="#ctx0" brushRef="#br0">27618 6003 2483 0,'0'0'634'3,"0"0"-449"2,0 0-92 2,0 0 59-5,0 0 28 5,0 0-3-1,0 0-26-3,0 0-23 2,0 0-56 0,0 0-66 0,-12-27-6 1,15 26-15-3,1-1 14 3,-1-1-1 0,5-2-27-2,0-1 17 1,6 0 9 1,3-2 3-3,3 1 1 2,3-2 39 2,-2 3-5-4,5 1 5 3,0 3-15 0,2 1-25-3,-3 1-15 3,1 0-3 0,-4 1-4-1,0 3 19 0,-5 0-25 0,-6 3-44-2,-5 1-63 3,-3-1 3 0,-1 4 63-3,-2-1 34 3,-3 4 34 0,-9 0 1-3,-6 3 0 3,-7 0-22 0,-4 1-3-3,-5-3 3 3,1 0-6 0,2-3-23-3,5-1 26 3,7-1 12-2,5-4-3 1,8-1-12 1,3 1-13-3,3-4-39 3,0 1-2 0,3-1 21-2,3 2 61 1,7 0 57 1,2-1 55-3,5 1 21 3,5-3-7 0,1 5-28-2,6-2-51 1,0 1-25 1,2 3 0-3,0 0 22 3,-3 1 19 1,2 0 3-5,-4 2 6 5,0 0-25-2,-3-3-10-2,-6 2-35 3,0-3 14 1,-6-1-16-5,-5-1-1 5,-3-3 0-2,-1 1-2-2,-2-2-16 3,-2 1-9 0,0-2 3-3,-1 0-12 4,0 0-23-2,0 0-19-2,0 0-2 3,0 0-26 1,0 0-26-5,0 0-37 5,2 0-21-5,-2 0-71 4,0 0-166 0,0 0-216-3,0 0-133 3,0 0-457 1</inkml:trace>
    </iact:actionData>
  </iact:action>
  <iact:action type="add" startTime="168606">
    <iact:property name="dataType"/>
    <iact:actionData xml:id="d91">
      <inkml:trace xmlns:inkml="http://www.w3.org/2003/InkML" xml:id="stk84" contextRef="#ctx0" brushRef="#br0">24269 6788 503 0,'0'0'365'5,"0"0"-221"1,0 0-125-3,0 0-19 3,0 0 0 0,0 0 68-2,0 0 59 1,0 0 6 1,0 0-32-3,0 0-26 3,0 0-4 0,0 0 8-2,0 0 5 1,5 0 10 1,0 0 17-3,-1 0 5 3,2 0-9 0,-1 0-9-2,3 0-18 1,2 0 1 1,3 0-13-4,1 0-16 5,3 1-17-4,5-1-9 4,1 0-6-2,3 0-4-1,4 0 16 1,4 0-6 1,2 0-4-3,2 0 20 4,1 0 0-2,0-1 3-1,4 1-3 1,-2-2-17 1,-1-1-2-3,3 2-20 4,-4 0 19-2,-1-2-20-1,-2 2-2 1,-3 1 0 1,0-2 0-3,-4 2 0 4,0 0-3-2,-2 0 1-1,-1 0 0 1,1-1 1 1,-1 1-1-3,0-2 2 4,1 1 3-2,3 0 0-1,1-1 10 1,1 2 3 1,5-3 35-3,4 1 17 4,1-2 11-2,7-2-11-1,-1 4-24 1,5-3 13-2,0-2-9 3,1 2 13 1,-3 0-27-5,2-1-30 5,-4 1 24-2,-2 2-26-2,-5-2-2 3,-2 1 0 1,-7 1-10-5,-4 2 10 5,-2-1 2-2,-5 1 14-1,-1 0 9 1,-2 1 10 2,-2-1 0-5,0 1 3 5,1 0-7-2,2 0 4-2,2 0-1 3,0 0 4 1,3 0-6-5,4 0 5 5,3 0 1-2,2 0-7-2,5 0 16 3,2-1-8 1,2-2-5-5,4 0 10 5,4 1-13-2,1-1 0-2,1 1-28 3,0-2 0 1,-1 3 9-5,2-4-11 5,-3 4 0-2,-1-1 1-2,0-1 11 3,-4 2-12-3,-3-3 0 3,-1 2-1 1,-5-1 0-5,-1 2-2 4,-5-1 2 0,-1 0 0-3,-3 0 0 3,1 1 2 1,-1 1 0-5,1-2 10 4,0-1 4 0,3 2-4-3,-1-1 7 3,2 0-17 1,2 1 1-5,-1-1-1 4,3 0-1 0,-3 2-1-3,3-1-1 3,-2 1-2 1,-3 0-9-5,4 0 12 4,-3 0 0 0,-1 0-2-3,0 0-1 3,-3 0 1 1,1 0-1-5,-4 0 3 4,-1 0 1 0,-3-2 0-3,0 2-1 3,-1-1 0 1,-2 1 0-5,-1-1-2 4,-1 1 1-3,-1-2 1 3,1 2 1 0,2-1 12-3,-4 0-10 3,2-3 0 0,0 3-1-3,1-1 1 3,1-1-1 0,2 1 14-3,0 0-1 3,0-2-14 0,3 1 0-3,-2-1-1 3,2 1 0 0,-1 1 0-3,1-2 0 3,0 1 1 0,-1-1 1-3,0 1 0 3,-1-1-1 0,-3 3-1-3,0-3-1 3,1 3-2 0,-5 0 1-3,1-2 2 3,-4 1 0 0,-2 2 2-3,-3-2 11 3,-1 2 5 0,-2-2 4-3,-3 1 6 3,0 1 12 0,0 0 7-3,0 0 39 3,0 0 19-3,0 0-13 3,0 0-18 0,0 0-25-2,0 0-10 1,0 0-2 1,0 0 3-3,0 0 9 3,0 0 6 0,0-1-4-2,0 1-2 1,0 0 0 1,0-1-1-3,0-1 7 3,0-2 6 0,0-5-61-2,0 0-6 1,2-3-34 1,1-4 1-3,0 2 5 3,0-4 10 0,-1 0-18-2,-2-5-25 1,3 0-7 1,-3-1 26-3,0 1-1 3,0-1-3 0,0 2 12-2,-5-1 9 1,-3 1 13 1,-2 0-13-3,0 0 19 3,-2 2 2 0,1-2 10-2,-2 3 0 1,1-2 2-1,-2 2 22 1,2-1-2 1,0 2-19-3,0-1 31 4,0-1-34-2,1 0-2-1,-1-2 0 1,4 0 2 1,-4-1-3-3,5-1-39 4,0-4 2-2,-2 3 6-1,2 0 24 1,0 2 10 1,0-1 15-3,-2 3 0 4,2-1 7-2,-2 3-4-1,0-2-2 1,0 5-1 1,-2-1-14-3,3 1 0 4,-2 4 14-2,0 0-15-1,2 2 0 1,-1 1 10 1,3 2 17-3,-2 1-6 4,4 1-8-2,0 1-13-1,1 2-3 1,0 0-19 1,-1 0 7-3,2 1 12 4,-1-1-9-5,0 1-1 5,1-2-2-2,-3 2 0-2,-1-3 12 3,0 2-19 1,-5-3 1-5,1 2-13 5,-6-1 0-2,2-2 19-2,-6 1 3 3,-1 2 9 1,-2-2 0-5,-1-1 0 5,-1 1 3-2,0 3 2-2,1-2 38 3,0 0 0 0,1 1-9-2,0 0-19 2,-1 2-12-1,2-1-11-2,-4 2-4 3,1 0-7 0,-1 0 1-2,2 0 8 1,-4 2-5 1,2 2-1-3,-1 2 16 3,0-1 1 0,-2-1 0-2,-1 4 0 1,-1-1 2 1,-3-1 1-3,-1 0 0 3,-3 0 1 0,-2 1 14-2,-2-1-13 2,-2-1 12-4,-4-3 1 4,-3 3-16 0,0-3 3-3,-4 1 0 4,-2-2 12-2,0 0-12-1,1 0 0 1,3 1-2 1,-1-2 2-3,6 0 19 4,1 0-21-2,5 0 0-1,2 0-1 1,1 0 0 1,2 0 0-3,1 0-1 4,1 0-2-2,1 0-10-1,1 0 1 1,-1 1 9 1,1 1-15-3,1 2 2 4,-1-1-11-2,-1 2 8-1,0 0 17 1,1 0-19 1,-3 2 8-3,2-1-5 4,1 1-7-2,0-1 7-1,-1 0 2 1,3 1 15 1,-1-2-17-3,0 0-7 4,-2 0 0-5,0 1 25 5,1-4 0-2,-3 2 1-2,2-2 0 3,-1 1 1 1,1-2 17-5,1 0-19 5,-1 1-3-2,0 1-13-2,2-3 15 3,0 1 0 1,3-1 1-5,1 1 1 5,0 0-1-2,5-1-1-2,1 0-11 3,0 0 0 1,-1 0-7-5,1 0-2 5,-1 0-10-2,0 0-7-2,1 1 10 3,-1 1 4 1,0-2 8-5,0 0 13 5,2 0-8-2,-1 0 11-2,2 0 2 3,0 0 1 1,3 0-3-5,-3 0 1 5,4 0-1-1,-4 0-1-4,3 0-15 5,-3 0-8-1,-2 0 5-4,1 0 17 5,0 0-17-5,-3 0 16 4,0 0-19 0,2 0 22-3,-3 0 13 3,4 0-12 1,-1 0-1-5,2 0 0 4,0 1-1-1,0 0-1-2,2 1-2 4,-2-1-14 0,3 1-7-5,-1-1 9 4,-2 0-9 0,4 2 14-3,-1-2 10 3,0-1 0 0,1 1-27-3,1 0 25 3,-2-1 1 0,3 3-1-3,-2-3-12 3,1 1 12 1,1 0-29-5,-2 2 13 4,1-1-3 0,1-1 6-3,-3 0-12 3,1 2 3 1,-1-2-4-5,3 1 26 4,-5 1 3 0,0-3 0-3,3 0-14 3,-2 1-2-3,0-1 16 3,0 1-1 0,2-1-1-3,-3 1-33 3,0 1-18 0,5-2 24-3,-2 2 27 3,5-2 2 0,0 0 2-3,2 0 30 3,1 0-1 0,2 0-18-3,0 0-1 3,-1 0-9 0,0 0 12-3,3 0 11 3,0 0-11 0,-4-2-15-3,2 0-3 3,0 1-9 0,-2 1 12-3,2-1-2 3,-1 0 1 0,-3 1-14-3,1 0-11 3,2 0 11 0,-2 0-10-3,0 0 23 3,1 0 2 0,0 0 13-3,2 0-10 3,-1 0 19-1,1 0-6-1,2 0 28 2,1 0 9-2,0 0 10 1,1 0-2 0,2 0-15-1,0 0-18 2,0 0-12 0,0 0-14-2,0 0-2 1,0 0 0 1,0 0-19-3,0 0-9 3,0 0 0 0,0 0-19-2,0 0-16 1,0 5-22 1,0 2 42-3,2 6 43 3,-1 1 13 0,1 2 9-2,-1 2 6 1,1 2 3 1,1 1-18-3,-1-1 18 3,1 3-9 0,0 0 7-2,1 0-1 1,-1 3-12 1,2-2 3-3,-3 1 6 2,1-1 6 1,0 0-31-1,2-2 0 0,1-1 12 1,0 1 32-3,0-2-22 3,2-1-19-3,-1 2 9 4,1-2-12-2,1-1 3-1,0 1 10 1,0 0 18 1,2 0-9-3,-2-1-19 4,-1-2-1-2,2 2 1-1,-3-1 0 1,1 1 10 1,1-2-11-3,0 0-2 4,-1 0 0-2,0-1 0-1,-2 1 0 1,3-4 1 1,-1 2-1-3,-2 1 1 4,1-2 17-2,2 1 4-1,-3 0-1 1,-1 0-21 1,-2-1-13-3,0 0 11 4,0-1 2-2,0 2 1-1,1-2 1 1,-2 1 0 1,1 0-1-3,-2-1-1 4,0 0 0-2,2 1 0-2,-3 0-2 2,3-1 0 1,0-1-10-2,0 1 11 3,0 0-2-6,1-1 2 7,0 2 0-3,1-2 1-3,-1-3 3 4,1 3 18 2,0-2 1-7,1 0-3 7,-2-2-16-4,1 3 9 0,0-4-11 2,-2 2-1 1,2 1 0-5,-2-1 0 5,0-2-1-2,0 1 0-2,-1-1-1 3,2 0 0 1,-4-1 1-5,3 1 0 5,-3-4 1-2,0 2 1-2,0-4 0 3,2 1 1 1,-2-1-1-5,0 0 0 4,0 0 1 0,1 0 1-3,-1 0 13 3,0 0 5 1,0 0 13-5,0 0 0 4,2 0-3 0,-2 0 0-3,0 0-3 3,0 0 0-3,0 0 5 3,1 0-2 1,-1 0 3-5,0 0 0 4,0 0-7 0,0 0 1-3,2-1-16 3,-2 1-12 0,1 0-12-3,-1-1-7 3,2 1-2-1,-2 0 6-2,0 0-10 3,0-2-12 2,0 1-21-6,0 1-25 4,0-2-35 0,2-3-43-3,1 0-75 3,2-3-269 0,-2 0-672-4,4-12-724-1</inkml:trace>
    </iact:actionData>
  </iact:action>
  <iact:action type="remove" startTime="185029">
    <iact:property name="style" value="instant"/>
    <iact:actionData xml:id="d92" ref="#d0"/>
    <iact:actionData xml:id="d93" ref="#d1"/>
    <iact:actionData xml:id="d94" ref="#d2"/>
    <iact:actionData xml:id="d95" ref="#d3"/>
    <iact:actionData xml:id="d96" ref="#d4"/>
    <iact:actionData xml:id="d97" ref="#d5"/>
    <iact:actionData xml:id="d98" ref="#d27"/>
    <iact:actionData xml:id="d99" ref="#d28"/>
    <iact:actionData xml:id="d100" ref="#d29"/>
    <iact:actionData xml:id="d101" ref="#d30"/>
    <iact:actionData xml:id="d102" ref="#d31"/>
    <iact:actionData xml:id="d103" ref="#d32"/>
    <iact:actionData xml:id="d104" ref="#d33"/>
    <iact:actionData xml:id="d105" ref="#d34"/>
    <iact:actionData xml:id="d106" ref="#d35"/>
    <iact:actionData xml:id="d107" ref="#d36"/>
    <iact:actionData xml:id="d108" ref="#d37"/>
    <iact:actionData xml:id="d109" ref="#d38"/>
    <iact:actionData xml:id="d110" ref="#d39"/>
    <iact:actionData xml:id="d111" ref="#d40"/>
    <iact:actionData xml:id="d112" ref="#d41"/>
    <iact:actionData xml:id="d113" ref="#d42"/>
    <iact:actionData xml:id="d114" ref="#d43"/>
    <iact:actionData xml:id="d115" ref="#d44"/>
    <iact:actionData xml:id="d116" ref="#d45"/>
    <iact:actionData xml:id="d117" ref="#d46"/>
    <iact:actionData xml:id="d118" ref="#d47"/>
    <iact:actionData xml:id="d119" ref="#d48"/>
    <iact:actionData xml:id="d120" ref="#d49"/>
    <iact:actionData xml:id="d121" ref="#d50"/>
    <iact:actionData xml:id="d122" ref="#d51"/>
    <iact:actionData xml:id="d123" ref="#d52"/>
    <iact:actionData xml:id="d124" ref="#d53"/>
    <iact:actionData xml:id="d125" ref="#d54"/>
    <iact:actionData xml:id="d126" ref="#d55"/>
    <iact:actionData xml:id="d127" ref="#d56"/>
    <iact:actionData xml:id="d128" ref="#d57"/>
    <iact:actionData xml:id="d129" ref="#d58"/>
    <iact:actionData xml:id="d130" ref="#d59"/>
    <iact:actionData xml:id="d131" ref="#d60"/>
    <iact:actionData xml:id="d132" ref="#d61"/>
    <iact:actionData xml:id="d133" ref="#d62"/>
    <iact:actionData xml:id="d134" ref="#d63"/>
    <iact:actionData xml:id="d135" ref="#d64"/>
    <iact:actionData xml:id="d136" ref="#d65"/>
    <iact:actionData xml:id="d137" ref="#d66"/>
    <iact:actionData xml:id="d138" ref="#d67"/>
    <iact:actionData xml:id="d139" ref="#d68"/>
    <iact:actionData xml:id="d140" ref="#d69"/>
    <iact:actionData xml:id="d141" ref="#d70"/>
    <iact:actionData xml:id="d142" ref="#d71"/>
    <iact:actionData xml:id="d143" ref="#d72"/>
    <iact:actionData xml:id="d144" ref="#d73"/>
    <iact:actionData xml:id="d145" ref="#d74"/>
    <iact:actionData xml:id="d146" ref="#d75"/>
    <iact:actionData xml:id="d147" ref="#d76"/>
    <iact:actionData xml:id="d148" ref="#d77"/>
    <iact:actionData xml:id="d149" ref="#d78"/>
    <iact:actionData xml:id="d150" ref="#d79"/>
    <iact:actionData xml:id="d151" ref="#d80"/>
    <iact:actionData xml:id="d152" ref="#d81"/>
    <iact:actionData xml:id="d153" ref="#d82"/>
    <iact:actionData xml:id="d154" ref="#d83"/>
    <iact:actionData xml:id="d155" ref="#d84"/>
    <iact:actionData xml:id="d156" ref="#d85"/>
    <iact:actionData xml:id="d157" ref="#d86"/>
    <iact:actionData xml:id="d158" ref="#d87"/>
    <iact:actionData xml:id="d159" ref="#d88"/>
    <iact:actionData xml:id="d160" ref="#d89"/>
    <iact:actionData xml:id="d161" ref="#d90"/>
    <iact:actionData xml:id="d162" ref="#d91"/>
  </iact:action>
  <iact:action type="add" startTime="188100">
    <iact:property name="dataType"/>
    <iact:actionData xml:id="d163">
      <inkml:trace xmlns:inkml="http://www.w3.org/2003/InkML" xml:id="stk85" contextRef="#ctx0" brushRef="#br0">2069 9566 1201 0,'0'0'546'4,"0"0"-218"3,0 0-149-5,0 0-86 4,0 0-38 0,0 0 10-1,0 0 13-1,0 0-7 2,0 0-16-3,0 0-23 3,0 0 13 0,0 0 42-2,3-44-10 1,-2 39-19 1,1 1-7-3,-2-1 13 3,0 4 6 0,0 0 17-1,0 0 8 0,0 1-9 1,0 0-16-3,0 0-25 2,0 0-11 1,0 0-11-1,0 1-4-1,0 0-17 2,0-1-2-3,0 1-38 3,0 1-38 0,0 0-1-1,0-1 7-1,0 3 26 2,7 1 44-3,-1 2 2 3,1-1-2 0,0 1 1-2,5-2-1 1,-2 1 14 0,0-1-12 0,4 2 24 0,-1-4 3-1,3 3-16 2,2-2 12 0,-1-2 1-2,0 2 5 1,0-3-2 1,-1 1-28-3,0 0 12 4,-1-1-12-3,0-1-1 1,-3 2 1 0,2-2 10 0,-1 2-11-2,0 1 0 5,-1 1 0-3,1-2-16-1,0 3-7 0,0-1 11 2,-1 3 12-3,2-4 2 4,1 4 11-2,0-2-10-1,2 0 13 1,-1 1-14 2,3-1 14-4,1-2-1 3,0 1 8-1,3 0-6-1,-2-2-17 1,0 3-19 1,2-3 19-3,-3 0 0 4,2 0 2-5,-2-1 17 5,0 0-16-2,-1-1-3-2,-1 0 3 3,-1 0 22 1,-2 0-9-5,-2 0-3 5,0 0-11-2,-1 0 10-2,-2 0 1 3,3-1 6 1,-3 1-3-5,4-1 0 6,-1-1-13-3,-1 2-3-2,4-1-12 3,-2 0 12 1,3 1 2-5,2 0 16 4,-2 0-17-1,3 0-2-1,-1 0 1 2,3 0 0 0,-2 0 0-4,0 0 1 6,2 0-1-4,-2 1 1 0,-1 2-1 1,2-1 0 2,-1 1 0-5,-1 0-3 5,3 2 2-1,-4-3 1-3,1 1 13 2,2-1-13-2,-1-1 25 3,-3 1-14 2,2-2-11-7,-2 0 0 6,2 0 4-2,2 0 33-2,0-3 7 4,5-2 0-1,1-1 0-4,2-2-28 4,1 0 10 1,2-2-24-4,-2 2 9 2,3-2-11 2,-4 3-1-4,3 0 0 2,-5 2-2 1,2 0-12-3,-3 1-7 3,-3 3 0 1,0-1 6-5,0 2 4 4,0 0-13 0,-3 0 22-3,3 0-10 4,-3 0 0 0,1 0 12-5,0 2-10 3,1-2 11 2,-2 1 0-4,3-1 1 2,2 0 8 2,-1 0 10-5,3 0 6 4,-2-1-23-2,4-4-1 2,-2-2 40 0,2 1 0-3,0-1-10 3,-2 0-31-1,-1-2 1-2,-3 2 2 3,-1 1-2 0,-1-1-1-3,-1 1 3 4,-2 0-3-2,1 0-2-2,-5 1 1 3,0 0 1 0,-2 1 0-3,2 0 20 4,-4-2-4-2,2 0 9-2,-2 0-3 3,2 0-19 0,-2 0 13-3,0-1-4 3,0-1-10 0,2 0 11-3,0-1 5 3,-1-2-16 0,1 2 14-3,0-1-13 3,0-1-1 0,-1 0 1-3,-1 0 16 3,-1 1-16 0,2 0 16-3,-2-1-17 3,-2 1 0 0,-1 2 17-3,-2 1-4 3,2-1 10-1,-3 2 3-1,-2-1 6 2,1-1 13-3,-2 2 2 3,0-2-9 0,0-1-9-2,0 1-3 2,-2-2 6-1,-4 3-6-2,0-4-13 4,0 1-12-1,-2-2 34-3,1 1-37 2,-1-1-24 1,-1 1 21-3,2-1 3 3,-1 0 22 0,0 2 3-2,1 0-15 1,-1-2-10 1,3 1-52-3,-5 0 27 3,1 0 25 0,2 4-12-2,-2-3 2 1,-2 2 10 2,-1 2 1-5,-2 1 25 4,-2-2-26 0,-3 1-15-2,-1 0-32 1,-3 1 1 1,-3 2 13-3,0-1 33 3,0-1 16-3,1 2 18 4,-2-1-19-2,3 2-14-2,1-2 45 3,1 0 10 2,3 0-38-6,1 0-5 3,0-1 11 1,-2 2-24-3,3-1-3 3,-2 2 0 0,-1-1-19-2,2 2 4 1,-5 1-7 1,2 0 10-3,-2 0 3 3,0 0 9 1,0 0-35-5,-2 0 25 4,2 0 13 0,1 0 22-3,-1 0-4 3,2 1-15 0,-1-1 10-3,-2 0-13 3,1 0 1 0,-2 0 14-3,2 0-12 3,0 0-3 0,-3 2 0-3,0-1-12 3,-1 0-19 0,-2 0-9-3,-1 2 40 3,1-1 25-3,-1 1-25 3,-1 1 0 0,3-1 1-2,0-1 23 1,5 1-8 1,-2 0-13-3,4-2-2 3,2 1 2 0,0 0 15-2,2-1-14 1,4-1 14 1,0 0 7-3,-1 0-22 3,2 0-3 0,-1 0 0-2,2 0 11 1,-1 0 1 1,2-1 10-3,-1-2-10 3,-1 2 0 0,-1 1-12-2,0-1 0 1,-3-1-21 1,2 2-10-3,-3 0 6 3,1 0 13 0,0 0 9-2,1-1 3 1,-2 1 0 1,1 0-2-2,-4 0-23 1,0 0-5 1,1 0 5-2,-4 3 0 2,0-1 2-1,0 2 23-2,1-2 15 3,1 2-9-3,-2 2-6 4,4-5 0-2,0 3 19-1,2-3-16 1,1 0 12 1,3 0-2-3,0 2 8 4,3-3-2-2,0 0-16-1,1 0 12 2,2 1-15 0,1-1-3-4,-2 0-9 5,1 0 9-2,1 1-10-1,-3-1 10 1,2 0-9 1,-3 1 11-3,0 1-12 4,-1 0 1-2,-1-1-3-1,-1 0 12 1,-2 2-13 1,1-1 16-3,-3-1 3 4,1 2 0-2,-1 0-1-1,-1-2-2 1,-2 3-12 1,1-2 9-3,2 2 2 4,-3-1 1-2,2 1 0-1,-2-2-18 1,3 2-15-2,1 1 17 3,2-5 1 1,2 4 2-5,2-3-8 5,2 1-4-2,2-1 9-2,0 2 15 3,3-3 1 2,-1 1-1-6,2 0-2 4,-1 0-22-1,-2 3-3-2,2-4 10 3,-3 4-1 1,2 0 16-5,-2 0-16 6,-1 5 4-4,-3 0 2-1,1 2 11 3,-1 1 0 1,-3 2-1-5,0 3-16 5,2 1 19-2,-4 1 0-2,3 2 0 3,-2-2 3 1,2 0-3-5,1-2-13 5,1 0 12-2,1-2 0-2,2 0 1 3,0-1-2 1,1-1-14-5,2-4-9 5,1 4 13-5,1-3 9 4,1 1-25 0,1 1 12-3,0-1-6 3,0 4 19 1,3-2-19-5,3 1 4 4,1-2-12 0,4 1 5-3,1 1-12 3,1-3 15 1,4 0-16-5,-1 0-15 4,0-1 27 0,1-2-24-3,-1 0 6 3,-2-3 16 1,-1 1-17-5,-1-2-56 4,-2-3 47 0,-1 2 10-3,-2-1-20 3,-1-2-3 1,4 0-9-5,-3 0-33 4,5-1-35 0,2-5-7-3,2-5-126 3,5-4-290 1,-4 2-583-5</inkml:trace>
    </iact:actionData>
  </iact:action>
  <iact:action type="add" startTime="191138">
    <iact:property name="dataType"/>
    <iact:actionData xml:id="d164">
      <inkml:trace xmlns:inkml="http://www.w3.org/2003/InkML" xml:id="stk86" contextRef="#ctx0" brushRef="#br0">7984 8975 2101 0,'0'0'576'5,"0"0"-576"-1,0 0-36 2,0 0-80 0,0 0 55-2,0 0 61 1,0 0 77 1,0 0 69-3,47-65-21 3,-47 62 7 0,1 3 12-2,-1-1 13 0,0 1 24 3,0 0 22-4,0 0-1 3,-1 0-7-1,-2 0-28 0,-1 0-68-1,-2 0-27 2,-1-2-57-2,-2 1-15 1,-2-1-34 1,-1 2-3-1,-1 0-4-1,-4 0-21 3,2 5 9-5,-2 1 19 5,1 1 6-1,-2 4 6-3,-2 2 5 2,1 4 5 1,-3 0-4-3,2 6 13 3,1-2-22-3,1 2 22 4,1 0-10-2,5-3-21-1,3 3 8 1,3-4 25 1,2 3-1-3,0-2-1 3,2-1 1 0,2 1 2-2,0-1 16 1,0-1-4 1,6-1 13-2,-2-2-3 2,0 0-9-1,2-2 6-1,0-2-16 1,0-1 19 2,1 1-19-5,0 0 14 5,1-1 5-2,0 2-7-1,1-2 1 2,-2 1-14-1,2 1 17-2,-2 0-18 4,1-1-1-1,0 0-3-2,-1 0 3 0,2 1 2 2,-1 1-1-3,2-1-1 4,-2 0-3-2,0 0 1-1,1 1 2 1,-1 0 22 2,4-2 6-5,-2 1 13 5,0-3-10-5,1 2 6 6,0-1 1-3,-1-2-7-2,3 1 0 2,-3-1-3 2,0-2 9-5,3 1 9 6,-2-1 13-4,5-1-4-1,-1 1 7 3,2 0-16 1,-1-2-9-5,1-1-9 5,-1 2-10-2,1 0-3-2,-1-3 1 4,1 2-13-1,-1-3 0-4,2 3 12 5,-2-1-12-2,-1-2 0-2,0 2-3 3,2-1-2 1,-4 0 0-5,1 1-1 5,-2 1 0-2,2-1-12-1,-2 1 3 1,-2-2 8 2,4 2 3-5,-2-2 1 5,1 3 2-2,1-3 2-2,0 1-2 3,3 0 0-3,-2 0-1 3,3 1 2 0,0 0 18-2,1-1 4 2,4-2-1 0,-1 2-2-3,1 0-7 4,0-2-12-3,0-1 12 0,1 2 1 1,2-2 8 1,2 0-6-3,2-3 7 4,3-3 15-2,2-1 11-1,2-2-8 2,2 0-19-1,0-2-24-2,0 0 0 5,-1 1-12-3,-4 2 9-1,-4 1-9 1,-2-1 11 1,-4 3-2-3,-2 0 1 4,-5 0 0-1,0 0 1-4,-5 3 0 4,4-2 1-1,-3 2 2-2,0-4 13 4,1 1 7-2,1 0-1-1,3-3-6 1,-3-2 0-2,5 1-12 3,0-2 0 1,-1-1 0-5,1-1 0 5,3 0 0-2,-4-1-2-2,1 1 0 3,0-1 1 1,-2-2 10-5,0 2-10 5,0-2 1-2,-1 2-1-2,-3-3 10 3,2 5-11 1,-3-1 1-5,0 2 0 5,-3 0 10-1,0 0-12-4,2 1 1 4,-4-1-1 1,0 1 0-5,0 2 1 5,-1-2 0-2,1 1-1-2,-4-2 0 4,3 1 2-1,-1-3 1-4,-2 2 13 6,-1-2-4-3,0 0-9-2,-2 0 0 2,2-1 12 3,-3 1-13-6,0 0 13 5,0 0 3-2,0 0 7-2,0-1-10 3,0 0-3-3,0 3-12 2,-4-2 1 2,0 1 2-5,-2-1-1 4,-1 2-2 0,-2-2-1-3,0 0-23 3,-3-3 9 1,0 3-4-5,-3 0 17 4,0-3 2 1,-1 3-1-5,-3-1-2 4,-1-1-15 2,-1 2 16-6,0-1-1 3,-2-1 3 1,-1 4-1-3,0-1 1 3,0 2-1 1,-2-1 1-5,-1 0-2 4,-1 1-10 0,0 1 12-3,-3 0 3 3,2 2-3 2,1 0-1-7,1-1-8 5,0 3 9 1,1 0 2-5,2-1-2 5,-1 4 0-1,-2-1-12-4,2 1-4 5,-1 2 1-4,-1 0-3 2,3 0 16 2,-2 0-1-5,1 0 3 4,3 0 0 0,-4 0-1-3,2 0-1 4,0 5-1-2,-4-3-9-1,2 4 9 1,-4-1-10 1,-3 1 1-3,1 1 9 3,-1 0-7 0,-3 2 10-3,0-1 3 3,1-2 0 0,-1 1 0-3,0-1 0 3,4 1-1 0,0-2 1-3,4 0 13 3,-1 1-4 0,5-4 0-2,-2 2-9 1,1-3-1 1,1 3-2-3,1-2 0 3,-2 4-15 0,2-2 3-3,0 1 11 3,3 1-12 2,0 1-5-7,0 0-6 7,2 5-16-6,-2 1-3 4,3 2 10 0,-2 3-1-3,2 2-2 3,2 4-13 0,2 1-46-4,2 0-10 5,2-1-24-2,3 0-47-1,2-1-28 2,0-3-56-1,4-4-64-2,0-3-80 3,8-4-99 0,4-7-98-1,4-2-139-1,-5 0-535 2</inkml:trace>
    </iact:actionData>
  </iact:action>
  <iact:action type="add" startTime="193451">
    <iact:property name="dataType"/>
    <iact:actionData xml:id="d165">
      <inkml:trace xmlns:inkml="http://www.w3.org/2003/InkML" xml:id="stk87" contextRef="#ctx0" brushRef="#br0">12134 17441 842 0,'0'0'489'2,"0"0"-268"5,0 0-175-1,0 0-30-3,0 0 69 3,0 0 113 0,0 0 3-3,0 0-65 3,0 0-48 0,0 0-4-3,0 0 13 3,0 0 54 0,-29-30 52-3,28 28-7 3,-1 1-11 0,2-2 7-3,0 2-5 3,-1 0-7 0,1-1-23-3,-2 0-34 3,2 1-26 0,-3 1 0-3,2 0 8 3,0-1 13 0,-1 1 8-3,-1 0-15 3,1-1-19 0,2 1-27-3,-2-2-16 3,2 2-12 0,0-1-16-3,0 1-3 3,0-1 1 0,0 0-19-3,0 0-10 3,4-2-26-3,2-3-13 3,6-2 0 0,3-5 15-3,7-3 6 3,4-2 13 0,3 0 3-3,1 0 9 3,3-2-19 0,2 2 20-4,4-2 1 5,-2 0-2-1,4-1 1-3,-2 0-13 3,2 2 14 0,-2 0 1-3,-3 2 0 3,-2 1-1 0,-4 5-18-3,-4 1-2 3,-3 2 19 0,-4 3-1-3,-1 0-19 3,-1 1 1 0,-1 2 5-3,1-1 4 3,1 0 9 0,2 2 1-3,-1-2 2 3,5 1 0-1,4-2 2-1,2-1 13 1,3-2-3 2,5 0-8-4,3-3 11 3,1-2 3-3,6-1-18 3,-1-3 13 0,2 0 2-3,-1-1 0 3,2 0 4 0,-2 1-16-3,-6 1 12 3,-5 2 1 0,-4 1-13-3,-5 1 18 3,-7 4 10 0,-5 0-3-3,-6 3 2 3,-6 2-11 0,-1 0 5-3,-3 2 13 3,0 0-1 0,0 0-14-3,0 0-21 3,0 0-1 0,0 0-15-3,2 0-10 3,1 0-6 0,3 2-8-3,5 0 39 3,3 2 3-1,5 0 0-2,1-1 9 3,6 0-10 1,0-1-1-4,3-1 17 3,0-1-14 0,1 0 17-3,2 0-3 3,-1 0-2 0,0-3-14-3,-2 0 13 3,-2 0-3-3,-4 0-9 3,-1 1-1-1,-2 1 1-2,-6-1-3 4,1 1-1-1,-4 1-1-4,-1 0 2 5,2 0 0-1,-1 0 2-4,1 1 1 5,-1 3 13-2,3 0-1-2,1 2-3 4,1 1 3-2,4 1-3-1,-1 0 7 2,0 3-4 0,-1-1-3-3,1 1 6 3,3 3-5 0,-1-1-11-3,2 1 10 2,1 1 43 2,0-1-52-4,2-1-3 3,-2 0-1 0,1 0-1-3,-3 0 2 3,1-1 1 0,-3-3 0-3,-3 2 0 3,2-2 0 0,-5-1 0-3,2-1 1 3,-3 1 1-3,1 0-1 3,0-2 0 0,-2 1 10-3,0-1-9 3,-2 1-2 0,0-1 14-3,-1-1 1 2,0 2 5 2,-2 0 15-4,1 2-5 3,-2 0-1 0,3 1 6-3,-3 1 10 3,2 1-7 0,-1-1-2-4,-1 0-16 5,1 3-3-2,2-3 0-2,-2 2-15 4,0-1 11-1,1-2-14-3,-1 0-1 3,-2-2-11-1,1 0 10-1,0-2 0 2,1 1 0 0,0-1-1-3,-2 0-11 3,0 1 14-1,3 0 3-2,-2 0 15 4,2 3-6-1,-2-2-10-3,0 2 13 3,1 0-12-3,0-1 13 3,-1 2 14 0,0-1-3-3,-1 0-6 3,1 2-6 0,0-1-14-3,-2 1 2 3,3 1 25 0,-2 1-1-4,-1 0 6 4,1 2 3 1,-3-1-12-4,1-1-12 3,0 2 1 0,1 0-1-3,-1 0-9 3,-1 1 0 0,-1 0 18-3,-1-1-18 3,0 2 0 0,0 1-2-3,0-3 11 2,0 2-9 2,0-2 8-4,-1-1-11 2,-2 0 0 2,0 1 2-4,-3 1 1 2,3-1 15 2,-2 0-6-4,-1-1-9 3,1 0-1 0,2-4-1-3,-2-1-1 3,2-1 0 0,0 0 1-3,0-1 11 3,0 0-9-3,0-2-2 3,0-2 0-1,1 1 1-1,0-1 0 2,-1-1 13-1,2 0-12-1,-3 1 0 2,2-1 0 0,-1 0 0-3,2 0 9 3,-2 1-9 0,-1 0 9-3,-4 3-9 3,0 1 10 0,-4 3-11-3,-2 0-1 3,-3 5 0 0,-1-1-1-3,-1 1 0 3,2 0 0 0,1-1 0-3,-2-1-1 3,3 1-2 0,-2 1 0-3,2 0 0 3,-2 0 2-1,3-1-2-1,-2 1 3 2,1-3 0 0,1-2 1-3,3-1 1 3,-4 1-1 0,4-1 0-3,0-1 1 3,-3 0 0-3,3-1 10 3,-1-1 0 0,-1 1-9-3,0-1-2 3,0 2 1 0,-1-1-1-3,-3-1-1 3,-1 2 0 0,-2-1 0-3,1 0 0 3,0-1 3 0,-1 0-1-3,3-2 0 3,-2 1 0 0,2-2 16-3,-2 1-16 3,-1-3 0 0,1 1 0-3,-2 0 0 3,-2-1-1 0,1 1 10-3,0 0-11 3,-2 0-2 0,-1-2 1-3,3 0-1 3,-2 2 2 0,3-2 0-3,-2 0 2 3,4-1 0 0,-1 1 1-3,-2-1-2 3,3 0-1 0,-1 0 0-3,0-1-1 3,1-2 1-3,1-1 0 3,-1-3 0 0,0 1 0-4,0 1-12 5,3-4 12-1,-4 2 3-3,4 0 12 2,-4 0-15 2,0-2-15-4,0 2 14 2,-2-2-1 2,-2 1 0-4,-1 2 1 3,0 0-1 0,0 2 1-3,-3-1-1 2,1 2-10 2,0 1 11-4,2-1 1 2,-1 2-1 2,5-2 1-4,-1 3 2 3,2-3 0 0,1 2-1-3,-1-1 0 3,1-1-1-1,3 1 3-1,-1-3-1 2,3 3-1 0,-2-2 0-4,3 2 1 4,1-2 10 1,-2 1-11-5,2 0-1 5,0-1 2-1,-2 2-2-3,-3 0-1 2,3-1-11-1,-2 1 12 2,0 0 1 0,0-2 2-3,2 2 0 3,-3-1-2-1,1 0-1-1,-3-1-1 1,0 2-1 2,0 1-1-4,-1-1 0 3,4 1 1 0,-1 0 2-3,3 0-1 3,-1-1-1 0,2 1 1-3,-2 0-1 3,3 0-1 0,0 0 0-3,1-1 1 3,4 2 2 0,-1-2 1-3,0 2 1 3,4 0 1-1,-1-1-2-2,-1 0-1 4,1 1-1-1,-1-1 1-3,-1-1-1 3,0 2-1 0,-1 0 1-3,1-1 1 3,-3 1-1 0,1-1-2-3,-2 0 1 3,-2 1 0-3,3-2 0 3,-3 2-10 0,-2 0 11-3,1 0 0 3,-2 0-2 0,0 0-9-4,0 0 11 5,-1 0 0-1,0 0 1-4,-2 2-1 5,3 0-2-1,-4 1 2-3,3-2 1 3,-3 1 0 0,1 0 1-3,4 0 1 3,-2-1 1 0,1-1 0-3,1 1-2 2,0-1 2 2,-1 0-3-4,0 0 0 2,-1-1-2 1,1-4 1-2,0 0 0 2,2 0 0 0,-2 1 1-3,1-2-1 3,0 1-2 0,0 0-15-3,-2 0 18 3,4 1 13-1,-1 3-11-1,2-2-1 2,-1 2 1-3,5-1 1 3,-3 0 12 0,3-1-12-3,-1 2-3 3,-1-2 0-1,1 2 0-1,-2 0 0 2,2-1-1 0,-1 1 0-3,-1 0-1 3,1-2 1 0,-1 2 0-3,0-1 1 3,2-1 0 0,-4-1-1-3,0-1-2 3,2-1-22 0,-3-4-2-3,0-1 3 3,0-3-12 0,3-3-12-3,-1-4 27 3,-1-2 19 0,4-1-31-3,-1-4 17 3,2 2 4 0,2-2 11-3,2 3-1 3,1-2-1 0,1 1 1-3,-1 2-10 3,2 2 12 0,-1 3 0-3,-1 2 3 3,2-1 9-3,-3 1-10 3,1 0-2 0,2-1 0-3,-1 0-2 3,2-2-10 0,0 1 0-3,2-2 0 3,4 0-18 0,3-1 3-3,3 2 6 3,2-2 5 0,1 1 14-3,3-2-16 3,1 1 18 0,1-2 0-4,3 0-2 5,2-1-16-1,-2 0 18-3,1 2 3 3,-1-1-1-1,-1 5-2-1,-6 2 1 2,-2 3 0 0,-4 3 1-3,-4 4 10 3,-3 2 0 0,-1 1 0-3,-1 4 4 3,-1-1 8 0,0 1-6-3,0 0-16 3,0 0 0 0,0 0-2-4,0 0-2 5,0 1-1-1,0-1-27-3,0 2-4 3,0-2-14-3,0 3-6 2,0-1-1 2,2 4 6-4,2 3 49 3,3-1 2 0,-1 0-2-3,-1-1 0 3,3-1-3 0,-1-1 0-3,-3-2-12 3,2-1 14 0,-2 0 1-3,-1-2 0 3,0 0 2 0,-1 0 13-3,-2 0-3 3,1 0 3 0,-1 0 0-3,0 0 9 3,0 0-3 0,0 0 1-3,0 0-4 2,0 0 3 2,0 0-9-4,0 0 0 3,0 0-10 0,0 0-1-3,0 0-1 3,0 0-3 0,0 2-21-3,0-2 6 3,0 0 0 0,0 0 0-3,0 0 5 3,0 0-5-3,0 0 0 3,0 0 3 0,0 1-3-3,0-1 3 3,0 0 12 0,0 0-13-3,0 0 13 3,0 0 1 0,0 0 0-3,0 0 0 3,0 0 1 0,0 0 1-3,0 0 1 3,0 0 1 0,0 0-2-3,0 0-11 3,0 0-25 0,0 0-34-3,0 0-54 3,0 0-111-1,0 0-141-1,0 4-163 2,0 3-233 0,0 4 55-3,2 3-584 3</inkml:trace>
    </iact:actionData>
  </iact:action>
  <iact:action type="add" startTime="198701">
    <iact:property name="dataType"/>
    <iact:actionData xml:id="d166">
      <inkml:trace xmlns:inkml="http://www.w3.org/2003/InkML" xml:id="stk88" contextRef="#ctx0" brushRef="#br0">16012 18359 52 0,'0'0'757'5,"0"0"-386"-2,0 0-228 4,0 0-97-1,0 0 13-4,0 0 32 4,0 0 19 0,0 0-6-3,0 0-55 4,0 0-47-1,0 0-1-3,0 0 1 2,0 0 11 1,0 0 4-3,0 2 5 3,0-2 11 0,0 0 16-3,0 0 19 3,0 0 10 0,0 0 6-2,0 0 7 1,0 0 19-2,0 0 13 3,0 0-14 0,0 0-18-3,0 0-20 3,0 0-20 0,0 0-12-3,0 0-14 3,0 0-2 0,0 0-7-2,0 0-13 1,0 0 10 1,0 0-11-3,0 0 0 3,0 0 18 0,0 0 2-3,0 0 7 3,0 0-7 0,0 0-2-3,0 0-4 3,2 0 13 0,-2 0 6-3,1 0 10 4,-1 0-10-2,0 0-13-2,2-1-6 3,-1-3-14 0,3 2 17-3,2-4 29 3,1-1 0 0,2-3-19-3,0 2-10 3,0-2-18 0,0 2 1-3,1 0-2 3,-2 1-3-3,2 1-13 4,-2-1-3-2,1 2-4-2,1 2 8 3,-4 0-8 0,1 2 1-3,-1-1-10 5,0 2 13-4,2 0 0-1,-1 0 6 3,4 3 13 0,0 1-1-3,-1-1 3 3,2 4 8 0,-1-2-7-3,2 1-2 3,0 2 0 0,-1-2 1-3,2 0-2 3,0 2 1 0,2-1 2-3,2 0 10 3,0-2-13 0,0 2-1-3,0-1 1 3,1-2 1 0,-2 0-1-2,-1-1-12 1,2 0 11 1,-4-2-2-3,0 0 0 3,-3 1-26 0,1 0-13-3,-3-1 11 3,1-1 11-3,0 1 4 3,0 0-6 0,-1 1-17-2,1-1 10 1,-1 0 13 1,-1 0 16-3,1-1-2 3,2 0 1 0,-2 0 1-3,0 0 1 3,1 0-1 0,0 0 3-3,0-2 1 3,1-2 15 0,1 0-16-3,0 0 10 3,1-1-11 0,0 1-2-3,2-1 0 4,-1 1-1-2,1-1 1-2,0 0 0 3,0-1-1 0,1 1 0-3,3-2 1 4,-1 0 16-1,0 0 0-4,2-3-14 4,-1 3 0 1,0-2-2-4,-2 1 0 2,3 0 1 1,-3 3 0-3,-2-2-1 3,-1 3 0 0,-1-1-1-3,-1 3-1 3,-1-1-17-2,-2 2 16 2,-2 1-13 0,-1 0 0-3,1 0-4 3,-3 0 18 0,2 0 1-3,2 0 0 2,1 0 1 2,2 0 2-4,0 0 0 2,4 0 2 1,1-2 12-3,4-1-13 3,1 1-1 0,5-4 0-2,2 1 24 1,2-3 6 2,3 1-10-5,4-3-6 4,-1 2 7 1,1-1-7-4,0 0-14 3,-2 1-1 0,-2 0 0-3,-4 3 12 3,-3 2-13-1,-5 1 0-2,-3 1 0 3,-1 1 0 0,-6 0 2-3,1 0 1 4,-4 0 26-1,1 0-4-3,2 2-5 2,-2 1-1-1,0-1 0 2,4 1-3-1,1 0-3-2,1 0-11 3,2 0 0 0,3 1 1-3,1-2-1 3,4 1 14 0,4 0 13-3,3-2-7 3,3-1-20 0,5 0 0-3,2 0 24 3,5-3-4 0,1-2 4-3,3 1-11 3,-1-1 39 0,-1-1-22-3,-1 2-16 3,-6-1-14 0,0 2 42-3,-6 0-18 3,-3 2-24 1,-5 1 29-4,-4 0 7 2,-1 0-15 1,-7 0-8-2,-1 0 17 1,-5 0-13 1,-2 0-4-3,-1 1-11 4,-4-1-1-2,0 2-2-2,0-2 2 3,0 1-2-3,1-1 0 3,-1 0 1 0,4 0-2-3,1 0 1 3,0 1-1 0,5-1-1-2,2 3 1 2,3-2 3-1,3 0 26-2,5-1-14 3,-1 0-2 0,4 0 9-3,1 0 6 3,2-1 13 0,1-3 9-2,-2 0-18 2,0-1-16-1,0 2 6-2,-1-3 12 4,-3 2-3-2,-2 1-18-1,-2 1-12 2,-2 1 11-1,-2 1-9-2,-1 0-1 3,-3 0 19 1,-2 0-2-5,-1 0-16 4,-1 3 0 1,-2-2 13-5,-1 1 3 5,1 2-16-2,-1-1 19-2,0 1-19 4,4 0 18-4,-1-1-18 2,3 1 13 1,0 0-14-3,3-1-1 3,0-1 0 0,5 1 1-3,1 0 0 3,2-2 1 0,3-1 0-3,1 0 16 3,1 0 9 1,1 0-28-4,-3 0 12 2,1 0 16 1,-1-1-26-3,-3-1-2 3,0 2 0 0,-5 0 0-3,3 0 2 4,-3 0 11-1,1 0 5-4,-3 0 4 4,-2 2-19 0,1 0-1-3,-3-1 0 3,1 2 0 0,-2-1-1-3,2 2 15 3,-1-1-4 0,3 1 0-3,-2-2 1 3,2 1-12 1,1 0 11-5,0 0-9 5,4 1 13-2,0 1 5-2,3 1 1 4,1-3-7-4,0 2-2 3,1-1 5 0,2-1 1-3,0 0-4 3,1-3 22-1,1 1-3-2,-3-1 5 4,3 0 20-2,-1 0 8-2,-1-1-12 4,-2-2-27-1,-1 1-16-4,2 0 12 5,-2-1-2-2,-1 2 5-2,-2 0 1 3,-1 0-26 0,-2-1-2-3,-4 2 0 4,-1 0 2-1,-2 0-1-4,-1 0-1 4,-1 0-2 1,-1 0 1-5,1 0 1 5,2 0 15-1,-1 0 6-3,-1 0-20 3,-1 0-1 0,2 0-2-3,-1 0 0 3,0 0-1 0,1 0 0-3,2 0 0 3,0 0 3-3,0 0 0 3,0 0 0 0,-2 2 0-3,0-2-1 3,-1 1-2 0,-1 0-15-4,-1 0 6 4,2 2 12 1,0-3 0-4,0 1 2 2,4 0 10 2,-4 1 9-4,3-2-9 3,0 0-11-1,0 0 0-2,0 0 2 3,0 0 10 1,1 0-1-5,-2 0 9 4,3-2-18 1,-4 0 9-4,0-1-12 2,-1 1 1 2,-1 1 15-4,0-2 14 3,-2 1 9 0,3-1 7-3,-2-1 6 3,2 1-4-1,0 0-23-1,-1 0-10 2,0 1-3 0,1-1-11-3,-2 0-1 3,-1 3-2-3,-2-1-10 3,-2 1 0-1,0 0 9-1,0 0-1 2,1 0 2-1,0 0-1-2,1 0 3 4,0 0 0-1,1 0 1-4,0 0 12 4,2 0-11 0,0 0 10-3,1 0 0 3,-2 0-10 0,3 0-2-3,-3 0 0 3,2 0 0 0,-1 0-1-3,-2 3 1 3,3-2-1 1,-3 2 1-5,1-2 0 5,-2 0 3-1,0 2 9-4,0-2-11 5,-3 0 1-1,3 0 1-3,-2 1 9 3,4-1 0-1,0 1 6-2,1 0 1 3,0 1 8 0,0-2-3-3,-3 0-9 4,2 0-12-1,-4 1 12-4,0-2-12 5,-1 0 13-4,-1 0-4 3,-1 0-9 0,2 0 12-3,-2 0-14 3,-1 1-1 0,2-1 0-3,-1 0 0 3,1 0 0 0,-1 0 1-3,0 1-1 3,2-1-1-1,-3 0 1-2,3 0 0 4,-1 1-1-1,-1-1 0-3,2 0 1 3,-1 2 0 0,1-1 0-3,-1-1-1 2,-2 0 0 2,4 0 1-4,-4 0 0 3,0 0 1 0,2 0 1-3,-2 0 10 3,0 0 3 0,0 0 6-3,0 0 9 3,0 0-5 0,0 0-1-3,0 0 0 3,0 0-3 0,0 0-9-3,0 0-10 3,1 0 1-3,-1 0-1 3,0 0-1 0,0 0-1-3,0 0-1 3,0 0 0 0,0 1 1-3,0-1 0 3,0 0 0 0,0 0-1-3,0 0 0 2,0 0-1 2,0 0 1-5,0 0-1 5,0 0-10-2,0 0-3-1,0 0-6 2,0 0-6 0,-1 0-4-3,-1 0-17 3,-2 1-37 0,2 1-54-3,-4 0-49 3,-2-1-71 0,-6 1-201-3,-2-1-275 2,0 1-732 2,-11-2-944-6</inkml:trace>
    </iact:actionData>
  </iact:action>
  <iact:action type="add" startTime="212733">
    <iact:property name="dataType"/>
    <iact:actionData xml:id="d167">
      <inkml:trace xmlns:inkml="http://www.w3.org/2003/InkML" xml:id="stk89" contextRef="#ctx0" brushRef="#br0">5093 10266 470 0,'0'0'443'4,"0"0"-153"-1,0 0-82 3,0 0-61 1,0 0-11-4,0 0 14 4,0 0 32-3,0 0 12 0,0 0-48 2,0 0-124-1,0 0-22-1,0 0 0 2,0 0 7 0,-11-58 90-4,14 53 29 4,-1 0 19 1,-1 1-13-4,1 3-17 2,-2 0-3 1,0 1-3-3,0 0 3 4,0 0-4-2,0 0 9 0,0 0 19-1,-2 0-3 3,-1 0-26-4,-1 0-20 2,0 0-51 2,-1 0-36-3,-3 0-20 0,4 0 20 3,1 0 26-4,0 1 18 3,1-1-7-4,2 0-37 6,0 0-6-4,0 0-44 0,0 0 6 2,0 0 9-1,0 1-6-2,0 3-6 5,0 1-3-3,0 3 50-1,0 5 19 0,2-1 28 3,1 5-35-5,-2 0-10 6,1 2 0-3,-1 0 1-2,0 3 23 2,1 2-11 2,-1 0-13-5,2-1 11 6,-2 2-11-4,2 0 1 1,-3 2 0 0,2 0 39 1,-1 2-23-4,-1 0 0 6,2-1-1-4,1 0 4 0,-2-3-9 1,2 3-11 2,3-4 10-5,-2 2-10 5,3-1 1-1,2 0 0-4,-2 1 16 6,2 0 9-6,1-3-27 4,0 1 0 1,-1-1 18-5,0-1 5 4,0 1-24-1,0 0-2-2,-3 0 1 3,4-2 0 1,-3 1 1-5,0-3 0 5,-1 2-2-2,1-2-2-2,-1 1 3 4,-2-2 0 0,1 1 0-5,-2-1-1 5,-1 0 0-3,3 0-1-1,-3 1 3 4,1 2 0-2,0-1 1-1,-1 2 2 2,-1 2-1 0,1-3 17-3,-2 2-18 2,1 2-1 2,-1-1 1-4,0 2 11 2,1-1 4 2,1 0 9-5,1 0-25 4,1-1 1 0,1 1 0-3,0 2 36 3,1-2-12-3,0 1-24 4,0 2-1-2,-1-3-2 0,2 1 2-1,-1 0-1 3,0-1 1-5,1 2 1 5,-2-4 0-1,-1 4 0-3,0-2 0 3,-1 1 11 0,0 0-9-4,1 1-1 4,-1 2 1 0,-1 2 43-2,-1 1-12 1,-1 2 3 1,0-2 6-3,0 2 13 3,0-5-25 0,-3-1-31-1,2-2 0 0,1 0-2 0,0-1 0-2,0 0-11 4,0 2 12-1,0 0 1-2,1-2 0 0,2 3 0 2,0-3 0-3,0 0 1 4,0 2 2-2,1 0-1-1,-1 3 11 2,1 1 8-1,-1 1-18-1,1 1 25 2,2 2-3-4,-1-1-25 6,2 0-15-4,-2 1 12 0,3 1 0 1,-1 1-11 2,4-1 14-4,-3 4 21 3,-3 0 1-1,3 0-7-1,-4-1 4 2,1-1-17 0,-2-1 1-3,-1-1 0 4,-2 3 15-2,0-1-18-1,0-1 19 0,-5-2-17 2,0 0-2-3,1-3 1 5,1-3 17-4,-3 3-6 0,2-2-11 2,-1-1 0 0,2 2-2-4,-2 2 1 6,2-3 0-3,0 0-2-1,3-1 0 0,0 0-13 3,0-1 15-4,0 1-1 3,1 1 0-1,4 0 0 0,3 3-11-1,-2 1 9-1,3 2 2 3,-2 1 0 2,3 4 1-6,0-2 3 4,-1 1 15-1,1-1-3-2,-3-1-14 4,0-3-1-2,-1 0 2-1,-1-2-2 1,-2 2 1 1,0-2 2-2,-1 3 9 2,-2-1 3-1,1-1-3-1,-1-1-12 1,0 0 0 2,0-1 1-5,0 0 12 4,-1 0-1 0,-2 0-11-2,-2-1 1 2,0 0-1-1,-1 0 11-2,2 0-10 3,-2-2-2 0,2 3 0-2,-2 0 0 1,0-1 1 2,4 1-1-5,0 0 0 4,2 0 2 0,0-1-2-2,0-1-1 1,2 0-2-1,2 0 0 2,3-1 2-1,0 0 1-2,2 1 0 4,0-1 15-2,2 2-12-1,-2 1 0 2,1-1 10-1,0 1-1-2,-3-1-11 4,2 1-1-2,-3 0 2-1,-1 1 1 1,-2 0 12 1,-2-1 1-2,-1 0-13 2,0-2-1 0,0 0 10-2,0-2-12 0,-1-1 2 3,-4-2 0-4,-1 2 13 4,-3-2-2-2,2 0-1-1,-2-2-9 0,-1-1 0 3,3 0 9-5,-2-2-10 6,1 2 10-4,0 1-9 1,0 1-2-1,0 1 0 3,0 1 0-4,4 0-1 3,-2-1 0-4,3 1-2 6,-2 1-10-3,4 1 0-3,-1-3 11 5,2 1-11 0,0 1 9-5,0-3 2 5,0 2 0-3,0-1 0-1,2-2-1 4,1 1 0-1,-2-2 2-4,2 0 0 5,-1-2 2-2,-1 1 0-2,-1-3 1 3,0 0 9 2,0 1-12-6,0-1 3 4,0 3 12-1,-3 1-12-2,-3 1 9 3,-1 1-11 1,0 2 0-5,0 0 0 6,-2 2 3-3,-2 1-3-2,1 0 0 3,-2 1 0 1,1 2 0-5,-1-1-1 4,0-1 0 0,-2 0-1-3,4-4 0 3,-1-1 0 1,3-5-2-5,1-1-1 4,3-3 1-4,-1-3-9 5,4-3 11-2,-1-7 0-2,2-1-11 3,0-2-6 2,0 0-7-7,0 0-5 5,0 0-4 1,0 0-6-4,0 0 7 2,3-2-1 3,0 0-3-6,2-2 22 4,0 2 12-1,3-2-16-2,0-2-2 4,2 1-22-1,-2-1-34-3,-1 0-28 2,1-2-28 1,1 1-28-3,-2-3-4 3,1 0 20 1,0 1-6-5,-1-1-45 4,-1-1-86 0,-3-3-99-2,1 0-118 1,-1-3-111 2,1-1 2-5,-4-3-155 5</inkml:trace>
    </iact:actionData>
  </iact:action>
  <iact:action type="add" startTime="214881">
    <iact:property name="dataType"/>
    <iact:actionData xml:id="d168">
      <inkml:trace xmlns:inkml="http://www.w3.org/2003/InkML" xml:id="stk90" contextRef="#ctx0" brushRef="#br0">11165 10553 1852 0,'0'0'344'5,"0"0"-344"-3,45-77-269 5,-42 52-287-1,-3 2-262-2</inkml:trace>
    </iact:actionData>
  </iact:action>
  <iact:action type="add" startTime="215691">
    <iact:property name="dataType"/>
    <iact:actionData xml:id="d169">
      <inkml:trace xmlns:inkml="http://www.w3.org/2003/InkML" xml:id="stk91" contextRef="#ctx0" brushRef="#br0">10575 9921 1432 0,'0'0'585'4,"0"0"-271"2,0 0-123-3,0 0-46 3,0 0-6 1,0 0-36-5,0 0-42 4,0 0-61 0,0 0-22-3,0 0-7 3,0 0 13-3,0 0 14 3,0 0-11 0,0 0 13-3,0 0 2 3,5-28 47 0,-5 28 18-3,0 0 20 3,0 0 44 0,0 0 18-3,0 2-15 3,-4-2 2 0,4 2-3-3,-1-1-1 3,-1-1-16 0,1 0-12-3,1 0-7 3,0 0-7 0,0 0-9-3,0 0 2 3,0 0-5 0,0 0-10-3,0 0-25 3,0 0-9 0,0 0-16-3,0 1-17 3,0-1-1 0,0 0-22-3,1 0-14 3,-1 0-11 0,2 0 1-3,-1 0 3 3,-1 3 6 0,0-2 6-3,0 1 10 3,4 1 21-2,-4 2 53 1,3 2 15 1,-1 1 21-3,-1-1 3 3,-1 3-6 0,0 2-6-2,0 1 3 1,0 0-4 1,0 1-18-3,-1 1-15 3,-2 4-9 1,-3-1-4-3,0 1-5 0,2 0-13 2,-2 1 0-2,2 1-3 2,-2-3-12 0,1 5 0-2,-1 1 0 2,0 0 0-1,0 1 3-2,-1 2 8 3,0-3-11 0,1 1 0-2,0-3-2 1,2 0-1 1,1 2-12-3,0-3 3 3,3 0-3 0,0 0-4-2,0 1 7 1,0 3 12 1,3-2 2-3,-2 2 1 3,2 0-3 0,-1-1 0-2,1-1-15 1,0 0 15-1,0 1 0 1,-2 0 3 1,3-1 12-3,0 0-13 4,-2-2-2-3,1 1-1 1,1 0-2 0,0-2 0 1,2-1 0-3,-1 4 3 4,-1-4 0-2,3 0 0-1,0-1-1 1,-1 0-2 1,0-1 0-3,2 0-9 4,0 0 11-2,-3-1 1-1,3 2 2 1,-4 0 0 1,3 0 1-3,-3 0-1 4,1-1-2-3,-1 1-3 0,1-1 1 1,-1-1 1 1,3-2 1-3,-3 4 0 4,1-2-1-2,-1-1 1-1,0 3 2 1,-1-1 8 1,0 1-10-3,2 0-3 4,0 0-9-5,1 1 11 5,-2-1-2-2,2 0-9-2,0 1 9 3,1-1 0 1,0 2 3-5,0 0 1 5,-1-1 0-2,0 3 0-2,1-1-1 3,-3 2-1 1,2-1-1-5,-1 2 0 5,-1 2 2-2,0-1 0-2,-2 5 2 3,-1 0 1 1,-1 0-1-5,0 1 0 5,0 3 16-2,0-2-17-2,0 4 11 3,0 0-9 1,-3 0 9-5,0 1 4 5,-1 0-16-2,3 2 1-2,-2 1 1 3,1-1-2 1,1 1 3-5,1-2 9 5,0 4-10-2,0-5-2-2,0 2 13 3,4-1-12 1,0-1-1-5,2-1 1 5,0 3 2-5,-3-2-2 4,1-2 2 0,-1 1-3-3,0 0-1 3,-2 1 1 1,-1 1 0-5,0 0 15 4,0 2-14 0,0 1 0-3,0-2 1 3,0 2 1 1,-1 2 13-5,-3 2-13 4,-1-1-2 0,-2-1 14-3,0 3 3 3,0-2-15 1,-1 4 9-5,-3 0-9 4,4 1-1 0,-2 1 0-3,5 0 0 3,2-2 11 1,1 0-10-5,1-2-3 4,1-1-11 0,5 0 10-3,3 0-1 3,1 0 2 1,3 0-1-5,1 2 1 4,2 0-2 0,2 2 1-3,0 0-2 3,2 1 3-3,-2 0 11 3,-1 2-7 0,-1 1-4-3,-3-1 3 3,-3 3 9 0,-3 0 0-3,-4-1-10 3,-3 1 1 0,0-2 9-3,0-2-11 3,-1-2 1 0,-5-1 13-3,1-1-13 3,-2 0-1 0,1-2 1-3,-2 0 0 3,1 0-1 0,-1-1-1-3,2-1 0 3,-2 0-1 0,4-2 1-3,-1 0 0 3,-2 0 1 0,4-2-1-3,0-2 1 3,0 1 0 0,2-4 0-3,1-2-1 3,0 1-1 0,0-2-1-3,0-2 2 3,1 2-21 0,4-1 21-3,-1 1 15 3,3-1-15-2,1-2-12 1,1 0 12 1,-1 0 0-3,-1 1 0 3,0-1 2 0,0 0 16-2,-1-2-18 1,-2 0 0 1,-1-1 0-3,-1 2 0 3,-2-2 25 0,0 2-25-2,0-1 0 1,0-2 2 1,0 2 0-3,-2-1 0 3,-1 2 22 0,0-2-24-2,1 0 0 1,-1 0 1 1,0-1-1-3,-1 0 0 3,-1 0 0 0,1 2 2-2,0 0-1 1,-1 1 2 1,2 1-2-3,0-1 2 3,0 1-2 0,2-2 0-2,1 0-1 1,-3 1 1 1,3 2 0-3,0-1 11 3,0 1-12-3,0 0 0 4,3-1 2-2,1 1-2-1,-1-3 3 1,0 2-3 1,0-3-3-3,0 1 3 4,0-1 0-2,0 0 0-1,0-2 0 1,-2-1-2 1,2-1-10-3,0 1 12 4,-2-2 0-2,1 3 2-1,-2-1 1 1,1 0-2 1,-1 0 1-3,0 0-2 4,0 0 0-2,0 1 0-1,0 0 1 1,0 2 1 1,-3-2-1-3,-1-1 2 4,1 1-2-2,0-3 2-1,0 3 9 1,1-3-9 1,-1 0 18-3,0 0-20 4,1-1 19-2,-1 0-19-1,3-1 0 1,-1 2-1 1,1-1 3-3,0 2 15 4,0-1 2-5,0 2-19 5,0-4 0-2,1-1 9-2,4 1-10 3,1-3-16 1,1 2 16-5,1 0 0 5,-1-3 0-2,2 0-3-2,-1 1-11 3,1-2 13 1,-1 0 0-5,-1 1-10 5,2-1 11-2,-2 0 1-2,-3-1-1 3,3-1 2 1,-5-2-1-5,1-1 0 5,-3-2-1-2,0-3-1-2,0-2 1 3,0 1 2 1,0-1 13-5,0 1 0 5,-2 3 6-2,-4 1 10-2,-4 2-16 3,-1 5 6 1,-1 2-18-5,-2 1 9 5,4 2 0-2,0 0-9-2,0 1-1 3,1 0-2-3,3 0-2 3,2-1 0 1,-1 0-1-5,1-2-9 4,4-4 10 0,-3-3-13-3,3-3-3 3,0-2 6 1,0-3-3-5,0 2-4 4,0-2 7 0,0 0 12-3,0 2 0 3,0-1 2 1,0 2 0-5,3 0-1 4,-2 0 0 0,2 2 0-3,0 1-1 3,0-1 0 1,0 0 0-5,0 1 2 4,-1-3-2 0,-1 0-2-3,-1-1-10 3,0-3 9 1,1 3 1-5,-1 0 2 4,0-1 2 0,0 3 16-3,0 1 4 3,0 1-10 1,0 1-9-5,0 0 0 4,0-1-3-3,0 0 0 3,-1 0-1 0,1-1-1-3,0-2 0 3,0-2-1 0,0 0 1-3,0-2 0 3,0 0 1 0,0 0 0-3,0 0 1 3,0 0-1 0,0 0 1-3,0 0-1 3,0 0-2 0,0 0-10-3,0 0 10 3,0 0-12 0,0 0 13-3,0 0 0 3,0 0 2 0,0 0 2-3,0 0 19 3,0 0 1 0,0 0 2-3,0 0-3 3,0 0 3 0,0 0 3-3,-1 0-2 3,-1 0-10 0,1 0-13-3,-2 0-2 3,-2 3-10 0,-1 0-2-3,1 1 10 3,-1-1-1 0,3 0 1-3,0 1 1 3,-1-2 0-2,1 1-1 1,0 0 1 1,0 0 0-3,-1-2 1 3,3 1 1 0,-1 0 0-2,-1-2-1 1,2 2-2 1,-2-2-1-3,3 0-12 3,-3 0 0 0,2 0-12-2,-2 0-24 1,-2 0-43 1,-2 0-37-3,-1-2-33 3,-4-3-40 0,-1-1-117-2,-1-1-154 1,-3-2-171 1,-1-2-666-3,2 2-665 3</inkml:trace>
    </iact:actionData>
  </iact:action>
  <iact:action type="add" startTime="221333">
    <iact:property name="dataType"/>
    <iact:actionData xml:id="d170">
      <inkml:trace xmlns:inkml="http://www.w3.org/2003/InkML" xml:id="stk92" contextRef="#ctx0" brushRef="#br0">5583 5129 643 0,'0'0'587'6,"0"0"-268"-1,0 0-153-2,0 0-26 3,0 0-20 1,0 0-13-5,0 0 3 4,0 0 16 0,0 0 1-3,0 0-14 3,0 0 3 1,0 0 0-4,0 0-1 3,0 0-9 0,1-2-6-4,-1 2-5 4,0 0 1 0,0 0-3-3,0 0-11 3,0 0 1 0,0 0-10-3,-1 1-7 3,-1-1 0 0,1 0-9-3,-1 0-22 3,1 1-20-2,-4-1-15 1,1 1-3 1,-6 1-38-3,-1-2-47 3,-4 0-4 0,-4 3 20-2,-2 1 18 1,0 2 16 1,-3-3 25-3,3 1 13 3,-1-3 2 0,3 2 17-2,2-3 10 1,1 1 6 1,0-1-20-3,3 2-13 3,0-2 2 1,3 0 8-4,1 0 4 2,2 1-14 2,3-1 17-5,1 0 0 4,2 0-6 0,1 0-13-3,0 0-15 3,0 0-20 1,0 0-12-5,0 0-4 4,0 1 3 0,0 1 7-3,0-1 0 3,-2 3-16 1,2-2 37-5,-4 5 20 4,2-2 26-3,-2 5 9 4,3-2-10-2,-2 2 4-1,0 0-26 1,3-1 35 1,-2 3-19-3,2-1 10 3,0 0-4 0,0 2 4-2,0 0-10 1,2 0 3 1,1 2 13-3,1 0-33 3,2 2 17 0,0 1 3-2,1 1-20 1,0 2 11 1,-1 0 9-3,1-2-9 3,-1 2 9 0,2-1-4-3,-2 1-2 3,0-1 6 0,0 1-19-3,0 1 45 3,-1-2-26 0,1 1-10-2,-2 0 4 1,-1-2-13 1,0 1 10-3,0-1 6 3,0-1 2 0,-2 0-17-3,1 0-2 3,3 0 1-3,-3-1 9 3,1 1 7 0,-2 0-16-2,2 1 22 1,0 0-12 1,-2-1 7-3,1 1-8 3,1 2 1 0,-2 0-1-2,2-2-9 1,0 1 13 1,0 0-13-3,1-1-2 3,0 0 0 0,1 2 0-2,1-2 0 1,-2 1 1 1,2-1 11-3,1 2-12 3,-1-2 2 0,1-1 13-2,-1 0-4 1,0 0-10 1,2 0-1-3,-2 0 0 3,0 0-1 0,-2 0 2-2,3-1 0 1,-1 1-1 1,0-2-1-3,-2 1 2 3,0 1 11 0,-1-1-1-2,0 1-10 2,0-2 1-1,1 0 9-2,-1 0-11 3,-2 0-1-3,1 0 1 4,1-1 2-2,-2-1 13-1,-1 2-13 1,2-3 9 1,-1 1 1-3,-1 0-1 4,2-1-10-2,-2 0 0-1,1-2-1 1,-1 2 3 1,0-1-2-3,2 1 13 4,-2-2-13-2,1 2-1-1,-1 0 1 1,0 1 0 1,0-1 1-3,0 0 10 4,0 0-11-2,0-1 1-1,0 1-1 1,-1 2 0 1,-1-2 0-3,1-2-1 4,-1 1-1-2,2-2-2-1,0 0 1 1,0 0-1 1,0-3 0-3,0 1-1 4,0-1 0-2,0-2 0-1,0 1 0 1,0-1 0-2,0 1-1 3,0 0 3 1,0-1-1-5,0 0 0 5,0 2 2-2,0-2 0-2,0 1 2 3,0 0 1 1,2-1 10-5,-2 0-11 5,0 1 0-2,0-1 0-2,0 1 0 3,0 0 0 1,0-1 0-5,0 1 11 5,0-2-11-2,0 1-1-2,0-1 1 3,-2 1-1 1,2-1 1-5,0 0 0 5,-1-2-2-2,1 1 0-2,0 0-1 4,0-1-1-1,0-2 0-4,0 1 0 5,0-1 1-2,0 0 0-2,0 0 0 3,0 0 1 1,0 0 0-5,0 0 1 5,0 0 0-5,0 2 1 4,0-2 13 0,0 0-2-3,0 0-1 3,0 0 1 1,0 0 5-5,0 0-2 4,0 0 8 0,0 0 1-3,0 0 3 3,0 0-3 1,0 0 5-5,0 0-2 5,0 0 0-2,0 0-6-2,0 0-4 4,0 0-3-1,0 0 1-4,0 0-1 4,0 0-3 0,0 0-9-3,0 0 0 3,0 0 12 1,0 0-12-5,0 0 0 4,0 0 9 0,0 0-10-2,0 0 1 1,0 0 1 2,0 0-2-5,0 0 0 4,0 0-1 0,0 0 0-3,0 0-1 3,0 0-1-3,0 0 0 3,0 0-1 0,0 0 1-3,0 0 0 3,0 0 0 0,0 0 0-3,0 0-1 3,0 0 2 0,0 0 0-3,0 0 3 3,0 0 0 0,0 0 12-3,0 0-3 3,0 0 4 0,0 0 2-3,0 0 10 3,0 0-1 0,0 0 1-3,0 0 2 3,0 0 1 0,0 0 3-3,0 0-1 3,0 0-2 0,0 0-7-3,0 0-6 3,0 0-5 0,0 0-10-3,0 0 0 3,0 0 9 0,0 0-11-3,0 0 0 3,0 0-1 0,0 0 0-3,0 0 0 3,0 0 1 0,0 0 0-3,0 0 0 3,0 0-1-3,0 0 1 3,0 0 1 0,0 0 1-2,0 0 0 1,0 0 0 1,0 0-1-3,0 0 1 3,0 0 0 0,0 0 9-2,0 0-8 1,0 0 11 1,0 0-13-3,0 0 0 3,0 0 1 0,0 0 9-2,0 0-11 1,0 0 1 1,0 0-1-3,0 0 0 3,0 0-1 0,0 0-2-2,0 0-10 1,0 0 10 1,0 0-10-3,1 0 0 3,-1 0 8 0,2 0-11-2,1 0 0 1,2 0-9 1,7 0 24-3,-1 2 25 3,6 1 5 0,1 0 1-2,2-1-7 1,-1-1-24-1,3 3-1 1,-4-3-1 1,-2 2-1-3,1-1-18 4,-1 1 19-2,3 0-9-1,-3-2 11 1,4 2 3 1,-1-1 12-3,-2-2-14 4,0 1 0-2,-1-1-1-1,-3 0-1 1,0 0-2 1,-2 0-9-3,0 1-3 4,-4 2 2-2,3-2-2-1,-1 0 13 1,-2 3 0 1,-1-3-16-3,-2 0-7 4,0-1-2-2,0 0-10-1,-1 0-39 1,-1 0-56 1,-2 0-67-3,1 0-67 4,2-1-61-2,0-5-108-1,0-4-190 1,-2 0-904 1</inkml:trace>
    </iact:actionData>
  </iact:action>
  <iact:action type="add" startTime="226194">
    <iact:property name="dataType"/>
    <iact:actionData xml:id="d171">
      <inkml:trace xmlns:inkml="http://www.w3.org/2003/InkML" xml:id="stk93" contextRef="#ctx0" brushRef="#br0">1876 10368 1506 0,'0'0'399'1,"0"0"-376"4,0 0-23 2,0 0 0-3,0 0 20 1,0 0 48 1,0 0 29-3,0 0 4 2,0 0-33 2,0 0-52-4,0 0-13 3,0-60 10 0,0 58 19-3,0-1 40 2,0 1 60 1,-2-2 29-1,1 3 20 0,1-2-24-1,-2-1-4 1,1 3 23 1,0-2 2-3,-1 1-36 4,1 0-13-1,1-1-38-5,-2-1-22 6,2 0-45-2,0 0-24-2,0-1 0 4,0 0-1-1,0 1-14-4,0-1-7 5,0 0 6-2,0 2 13-2,0-2 0 4,0 1 0-1,0 0 3-3,0 2 0 2,0-4 12 1,0 4 20-2,0-3 8 2,-2 0 11 0,0-2-7-4,-1 0-3 4,0-1-4 0,-1 0 13-3,0 0 12 5,-1-2-18-4,-2 1-13 1,0-1-31 0,0-1 2 0,1 4 17-2,-1-4 15 3,-2 2 1-2,2-2-32 2,1 4 27 0,-1-2 1-4,-3 2 6 4,4 0 1 1,-1 0-38-5,-2 0-19 4,1 1 18 0,-1 1 1-2,3-1-2 2,-4 2-23-1,2-1 0-2,-1 3 22 4,0-3-31-2,-2 2 22-1,1-1-13 1,-2 2 4 2,-1-1 18-5,0 2 0 5,-4-2-28-2,1 1-12-2,-4 1 12 3,1 0-3 2,-1 0 21-7,0 1 1 6,2 0 11-2,0-2 1-1,2 1 25 1,0 1-7 2,4-1-14-5,-2 1 11 5,5 0-15-1,-1 0-15-4,2 0-13 5,0 0-22-4,1 0 6 2,0 2-3 2,-2 2 1-5,4 1-7 4,-4 1-8 0,1 2 1-2,-1 4 29 1,0 1 15 2,0 4 15-5,-1 2 1 5,2 4 0-2,-1 1 2-2,2 3 14 3,-3 0-14 1,1 1 11-5,2-1-12 4,-3 1 1 0,4-2 0-3,-1 1 0 3,1-1 0 1,1-2 20-5,3 0 19 4,0-4 9 0,0 1-27-3,2-3-23 3,0-4-2 1,0 3 2-4,0-2 1 2,5 2 11 2,-2-1-8-4,3-2-1 2,1 3 22 2,2 2-7-5,2-1-2 4,1-1-13-3,2 3 31 3,1 1-15 0,0-2-3-3,0-1-7 3,0 1-9 0,-1-1-3-3,-1 0 0 4,0 1-16-1,-2-3 19-4,2 4 0 4,0-2 0 1,1-2 0-4,-1-2 0 3,2 3 2-1,1-4 0-2,-3 1-2 4,4-1 3-2,-2-2 10-2,2 0-11 3,0-1 1 1,-3-2 16-4,1 0-16 2,1-3-1 1,-2-2-2-3,0 0-2 3,1-2 2 1,1-1 2-4,-2-1 0 3,2-4 1 0,0-1 0-3,3-4-1 2,-1 1-1 1,0 0-1-3,-1-2 0 4,-1 2-2-1,1 0-13-4,-4 0-1 4,1 1-9-2,-2 0-9 1,2 3-7 2,-2 1-2-5,-3 0 8 4,2-1 0 0,-2 4 6-2,-2-3 4 1,0 2 7 1,2-1 6-3,-2 0 12 3,-1 1 13 0,0-2 5-2,1-1-2 1,0-2 9 1,-1 0 7-3,-1-4-10 4,3-2-3-1,0-2-17-3,1 0 2 2,-2-3 14 2,2-3-18-4,1 2 0 2,-1-1 0 1,-2 1 1-2,4-3 0 2,-2 3 1-1,-2-3 10-2,2 3-11 3,-1-2-1 0,-2 0 15-2,-2 3 7 1,1 3 0 1,-5-1 22-3,0 3-26 4,0-3-15-5,0 4-2 6,-6-3-1-4,0-1 0 0,-5 2-4 1,2-1-6 1,-1 1 10-3,-1-2 37 4,-1-1-9-2,2 2-9-1,-3-1-3 1,0 2 5 1,0 1-21-2,0-2 34 2,0 1-15-1,0 0-19-1,0 0 0 1,-1 0-22 1,2-2 19-3,-1 3 3 4,2 1 28-2,-1 1-26-1,1 4 1 1,1 0 22 1,-2 0-25-3,-1 2-1 4,3 1-18-2,-3 2 4-1,1 2 3 1,1 0-54 1,-3 0-18-3,-1 5-12 4,-1 3-8-2,0 2 28 0,-1 2 11 0,0 2-30-2,0 1-37 2,-2 1 15 3,6-2-1-6,0-1-9 4,1-2-17-1,7-2-22-2,0-2-53 3,4-2-32 1,1-4-28-5,0-1-38 5,0 0-12-2,7-3 7-2,2-3-33 3,-1 0-206 1</inkml:trace>
    </iact:actionData>
  </iact:action>
  <iact:action type="add" startTime="228798">
    <iact:property name="dataType"/>
    <iact:actionData xml:id="d172">
      <inkml:trace xmlns:inkml="http://www.w3.org/2003/InkML" xml:id="stk94" contextRef="#ctx0" brushRef="#br0">1585 16795 246 0,'0'0'397'4,"0"0"-230"-2,0 0-135 5,0 0-19-1,0 0-6-3,0 0 6 2,0 0 72 2,0 0-41-4,0 0-44 4,-82-71-19-2,74 62 16-1,-3-1-10 1,-1-1-9 1,-2 0 22-3,-1 0 45 3,0 1 118-1,2 2-3-1,0 1-33 2,0 0-13-1,3 2 12-2,0 1 11 4,4 2-36-2,2-1-40-1,2 0-48 1,1 2-12 1,1-4 0-3,0 0-1 4,0-1-136-1,4 0 9-3,2-3 53 2,7-1 41-1,1-2 33 1,5 0 7 3,2 0 54-7,1-2 17 6,3 1-45-2,-1-1-23-1,-1 2-10 3,-4 2-4 0,1 2 4-5,-7 1 1 5,0 2 19-3,-4 2-7-1,-5 0-13 3,2 2-25 1,-3 1-8-5,-2 0-19 5,2 0 26-2,0 0 0-3,-2 0 10 4,2 0-3 2,0 0-27-6,0 1-19 5,0 2 23-2,3-2 3-2,0 1-30 3,0 1-12 1,2 1-46-5,-1-1-3 4,6-1-7-1,-3 1-29-2,5-2-108 3,-1-1-153 1</inkml:trace>
    </iact:actionData>
  </iact:action>
  <iact:action type="add" startTime="229265">
    <iact:property name="dataType"/>
    <iact:actionData xml:id="d173">
      <inkml:trace xmlns:inkml="http://www.w3.org/2003/InkML" xml:id="stk95" contextRef="#ctx0" brushRef="#br0">1797 16384 1010 0,'0'0'413'7,"0"0"-387"-6,0 0-26 6,0 0-133-1,0 0-1-3,0 0-9 3,0 0-43-3,0 0-3 3,0 0 111 0,0 0-23-3,10-1-17 3,-9 1-15 0,2 0 19-3,-3 0 45 3,0 0 69 0,0 0 52-3,0 0 154 3,0 0 117 0,0 0 19-3,0 0-72 3,0 0-58 0,0-2-27-3,0 1 13 3,0 0-38 0,0-1-44-3,0 0-28 3,0 1-65 0,0-1 28-3,0 0-15 3,0 0-17-1,0-3-19-1,1 1 0 2,1 1-1 0,-1-1-1-3,1 0 2 3,1 0 2 1,-2 0 18-5,1-2 2 5,1 2 11-2,-2-1 2-2,-1 0 14 3,2 0 9 1,-2-2 6-6,0 1 27 7,0 2 8-6,0-1-12 4,0 0 16 0,0 1 12-3,-5 1-28 3,1-1-7 1,-4 0-42-5,1-1 0 4,-4 1 7 0,2 1-20-3,-1-2 16 3,0 1 26 1,0 2-7-5,1 0-28 4,-2-1-19 0,2 1 5-3,-1 0-18 3,0 1-10 1,1 1 10-5,-1-2 3 4,3 2 0 0,-3 0-1-3,3 0 17 3,-2 0-16 1,1 0-3-5,-3 0-16 4,1 0-16 0,0 0-3-3,0 3-6 3,0 2-10 1,-3 0 20-5,1 3-4 4,1 0-10-1,-5 2 10-1,3 1 11 2,-3 3 24-3,2 1 12 3,-3 1 8 0,2-1 5-3,-2 2 0 4,4-1-2-2,-3 2-11-1,3-4-8 1,2 2-1 1,0-2 0-3,3-1-1 4,0 0-2-2,1-3-16-1,3 1-3 1,1-2-16 1,0-2 3-3,-1 1 20 3,4 0 9 0,-3 1 0-3,3 1-7 3,0 0 10 0,-2 2 3-3,1 2 13 3,1 0-16 0,0 3 0-3,0-1 11 3,0 5-10 0,4 0 2-3,4 1-1 3,-1-1 14 0,4 1-1-3,1 1-15 3,1 0 3 0,3-2 0-3,2 3 10 3,-3-2-12-2,3-1 0 2,0 0 0-1,1-2 1-3,-2-1-2 5,2-1 1-1,-1 1-1-3,1-6 1 3,1 2 2 0,-1-1 13-3,3-2-13 3,-2-3 16 0,-1-2 0-2,1-1-17 1,-3-1 1 1,2-2 16-3,1-2 6 2,0 0 13 2,-1-4-3-3,4-5 3 1,-2 0 0 1,1-1 12-3,3-3-18 3,-4 1-29 0,0-1 10-2,-3 2-12 1,1 2 0 1,-6-2 0-3,3 2-1 3,-3 2 0 0,0-1 0-2,0 0 1 1,-2 1-1 1,2-1 0-4,-3 2-1 5,-1-1 0-1,1 0 1-2,-1 1 1 1,-2-2 2-1,3 1 10 1,0-1-10 0,-1-1 0-2,1-1-1 4,1-2-2-3,1-2 1 2,2 0 12-1,-1-4-11 0,-1-3 1-1,-1 1-3 3,-2-4 19-2,-2 2 31-1,-2-2 13 1,-4 2-19 0,-1 0 3-2,0 2 20 5,-4 2-5-3,-5 0 10-2,2 2-29 3,-2-1 13-1,-2 2-13-2,-1-1-41 5,-1 1-2-4,0 0 0 1,3 1 2 0,-3 0 1 0,3 3 0-2,0 0 0 4,-2 0 28-2,2 2-16 0,-1 1-15 0,2 1 0 0,-3-1-2-2,1-1-34 4,1 2 36-5,0 2 13 5,-2-2 21-2,2 0-33-2,0 1 1 3,-1-1 1 1,0 2-1-5,3-1 16 5,-5 2 10-3,4-1-15 1,-1-1-10 0,-1 1 9 2,-1 0-12-5,2 0-3 5,-3 1 0-2,0-1-9-2,2-1 9 3,-2 3-15 1,-1-1-13-4,2 2 6 4,-3 0-9-3,2 1 6-1,2 1 13 3,-1 0 14 1,1 0-18-4,-1 0 17 3,1 0-17-1,0 4 19-2,0-1-12 3,1 1-16 1,-2 3-12-4,1-1 5 3,-2 2 4-1,1-1 0-2,1 2 3 3,2-3 3-3,3-3 3 4,2 1 20-1,4-2-14-4,-2-1 3 4,2-1 0 0,0 0 13-3,0 0 1 3,0 0 35 1,0 0 17-5,0 0 12 4,0 0 7 0,0 0-1-3,0 0 4 3,0 0-10 2,0 0-3-7,0 0-10 5,0 0 4 0,0 0 2-3,0 0-2 2,0 0-1 3,0 0-6-5,0 0 3 2,0 0-6 2,0 0-9-4,0 0-10 2,0 0-5 2,0 0-7-5,0 0 0 5,0 0 1-2,0 0-13-2,0 0 9 4,0 0-10-1,0 0 1-4,0 0 0 4,0 0 0 0,0 0 15-2,0 0 1 1,0 0-4-2,0 0-3 3,0 0-9-1,0 0 0-1,0 0-3 2,0 0 0 0,0 0 0-3,0 0-2 3,0 0 0 0,0 0-1-2,0 0 0 1,0 0 0 0,0 0-9-1,0 0 11 2,0 0 0 0,0 0 1-3,0 0 0 3,0 0-1 1,0 0 0-5,0 0 0 5,0 0 0-1,0 0 1-3,0 0 1 2,0 0 0 1,0 0 0-3,0 0 1 4,0 0 1-2,0 0 9-2,0 0-9 3,0 0 12 0,0 0 3-3,0 0 4 3,0 0-1-1,0-1-3 0,0 1 4 0,0-2-1-1,0 2 0 1,0 0-18 1,0 0 16-3,0 0-16 3,0 0 9 0,0 0-9-2,0 0 0 1,0 0-1 2,0 0-2-4,0 0-3 2,0 0-9 2,0 0 9-4,0 0 0 2,0 0 0 1,0 0-10-3,0 0 12 3,0 0 0 1,0 0-1-4,0 0-1 2,0 0 0 1,0 0 1-3,0 0-1 3,0 0-9-1,0 0 9-1,0 0-12 3,0 0-3-2,0 0-4-2,0 0-5 3,0 0-10 0,0 0-12-1,0 0-18 0,0 0-9 0,0 0-19-2,0 0 6 3,-1 0-25-3,-2 0-12 4,-1 2-35-2,-6 2-63-1,1 2-172 1,-5 3-258 1,1 4-366-3,0 1-92 4</inkml:trace>
    </iact:actionData>
  </iact:action>
  <iact:action type="add" startTime="232222">
    <iact:property name="dataType"/>
    <iact:actionData xml:id="d174">
      <inkml:trace xmlns:inkml="http://www.w3.org/2003/InkML" xml:id="stk96" contextRef="#ctx0" brushRef="#br0">2791 16852 884 0,'0'0'511'5,"0"0"-205"-1,0 0-160 2,0 0-16-1,0 0 45-2,0 0 32 3,0 0-10 0,0 0-45-3,0 0-33 4,0 0-19 0,0 0-7-4,0 0-7 1,0 0-19 3,0 0-15-4,0 0-14 3,0 0 3 0,0 0 4-3,0-6 6 3,0 6 3 0,0 0-6-3,0 0-13 3,0 0-4 0,1 0-5-2,-1 0 2 0,2 0-7-1,-1 0-21 4,-1 0-13-2,3-1-15-1,3 0-1 2,3-2 26 0,2-1 2-3,5 2 0 3,1-2-21-1,4 1 9-1,2 0 10 2,3 1 3 0,-2-1 0-3,3 1 0 2,1 1 0 2,-4 1 1-5,2-2 0 4,0 2 12 1,0 0-10-4,-3 0-2 2,-1 0-1 2,1 2 0-4,-3-1-1 2,0 1 1 1,0-2-10-2,2 2 10 2,-3-2 2 0,4 1 10-4,0-1 1 5,0 0-12-1,-1 0-1-4,1 1 0 4,1 0-1 1,-1 1 0-3,2-1 1 1,-2 2 0-2,1-2-1 3,-2 3-12-1,-2-2 10-1,0 3 1 2,0-2 0 0,-2 2-1-3,0-1 1 3,-3 0 0 0,2-1 0-3,-2 0 2 2,0-1 3 2,-2 0 9-5,3-1-10 4,-3 1 0 0,3-1-2-3,-3-1 0 4,3 0 2-1,0 0 10-3,2 0 1 2,-2 0-10 2,3-1-1-4,-2-2-1 3,2 1 1-1,1-1 11-2,-4 1-12 5,1-1-1-4,-2-1-1-1,0 1 1 3,0 1 0 1,1 1 0-5,-3-2 0 4,1 2-3 0,-2 0 0-3,-1 0 3 3,2-1 0-3,-3 1 2 3,3-1 1 1,-3 2-2-4,2-1 0 3,1 0-1 0,0 1-1-3,0-1 0 2,1 1 0 1,-2 0 1-1,5 0 1-1,-2-2 0 3,2 1-1-4,1 0 1 3,0-1 0 0,-1 0 1-3,-1 0 17 2,1 0-6 2,-2-1-1-5,-3 1 4 4,0-1-4 0,-2 1-11-2,2-1 11 1,-5 2-11 2,0-1-1-4,-1 1-4 3,1 1-15 0,-3-1 16-3,2 1-13 2,-1 0 4 1,-1 0 9-2,2 0-1 2,-1 0 3-1,0 0 1-2,-2-1 1 3,1 1 12-3,-1-2 3 5,-3 2 3-3,1-1 0-2,1 1 28 2,-2 0 16 1,0 0 32-3,0-2 62 3,0 2 31 0,0-1-11-3,0 0-17 3,0 1-27 1,0-1-26-5,0 0-33 5,0-1-1-2,0-3-27-2,0 0-46 3,0-1 0 1,-3-2 19-4,3 0-1 2,0 1-16 2,-2-2 10-5,1 1-11 4,1-2-1 1,-3 2 0-4,3-3 0 2,-1 1 1 2,-1 0 1-5,2-2 1 5,-3 1 10-2,2-2-12-2,-1 2 0 3,1-1 0 0,-3-1 0-3,1-1 11 4,1 2 6-2,0-1-3 0,-3-2-2-1,1-1-1-1,-2 1-12 4,-2-2 2-2,2 2 19-2,-3-1-6 3,3 1 4 0,-1-1-17-3,-3 2-1 3,3-1 11 1,-2 0 0-4,2 1-11 3,0 1 2 0,-2 1 9-4,3 0-11 4,0 2-1 0,-2-3-2-2,1 2-10 1,-1 1 0 2,1-1 10-4,0-1 2 3,0 1 0 0,-2-2-3-2,2-1-15 1,-3 2 15 1,1-2-10-2,2 0 1 1,-3 1-3 0,4-2 0-2,-3 1 12 4,2-2-16-2,-1 0 1-2,1 0 6 4,-1 0-9-2,1 1 8-2,0 1 13 3,-3 3 12-3,4 1 6 4,0-1-3-2,0 4-4-2,-1-1-11 3,3 0-12 1,0 3 0-4,1 3 10 2,0-1 0 1,0 2 1-2,0-1 1 1,0 2 0 1,3-1 1-3,-1 1 0 3,-1-1 1 0,0-1-2-3,2 2 0 4,-2-1-1-1,1 1-1-4,1-2 1 4,-2-1 1 0,-1 1 0-3,2-1 3 3,-2-1 0 0,0 1 9-3,-1 0 0 3,1-1 0 0,-2 0 13-3,1 0-4 3,0 1-6 0,3 0-13-3,-4 0 17 3,2 1-7 0,0-1-10-2,-1 1 1 2,2 0-2-3,0 2 0 3,0-3 1-1,-1 2 1-2,-1 0 0 3,1 0 15 1,-1 1-15-4,1 0-1 2,0 0-2 2,-1 0-3-4,-1 0-9 3,-2-1 11-1,3 1 1-2,-2 0 1 3,2 0-1 1,-2-2-2-5,0 2 2 4,-1 0-1 0,1 0 0-3,1 0 1 3,-1 0 0 0,1 0 2-3,-3 0 10 3,1 0-12 0,-2 0 0-1,0 0-1-1,-2 0-14 3,-1 0 12-4,-2 0-9 3,2 3 10-1,-5-1-1-2,3 2 3 4,-1-3 2-1,-2 2 1-3,4 0 0 3,-3-1 0-1,-1 2-1-1,4 1-1 1,-2-4-1-2,1 2 0 4,1 1 1-1,-1-3 11-3,2 2-9 2,2-1 10 2,-3-1-12-4,4 1 1 3,-3-1 0-1,3-1 0-2,-1 1 1 4,0-1-1-2,1 2-2-2,0-2 0 3,-1 1-1 0,-1 0 0-1,-1 2-11-1,-2 0-1 3,-1 0 1-5,-2 0-3 5,0 2 0-1,-5 2-1-3,1-1 13 3,0 0 3-1,-2 1 0-2,2-2 3 4,0 0 16-2,0-1-7-1,1-1 3 2,2-2 0-1,1 0 4-2,1-1 2 4,-1 0-19-2,4 0 13-1,-1 0-12 1,0 0 9-1,2 1-10 2,0-1 1 0,3 0-1-4,-1 0-1 5,2 0-1-2,-1 1-12-1,-1-1 0 1,0 0 10 2,-2 2-13-3,-1-1 0 2,0 2 3-1,-1-2 8-2,-2 3-14 3,-1 0 0 0,1-1 15-3,-1 3 1 3,1-2 0 1,0 0 2-5,0-1 0 3,2 0 0 1,2 1 0-3,-2-1-1 5,2-1-1-3,1 2-1-1,-2-2-9 2,3 3 10-1,1-3-1-3,-1 1 1 6,3-1 2-3,-1-1 0-1,3 2 0 0,-2-2 0 3,1 0 1-4,0-1 1 4,3 0 0-5,0 1 1 5,2-1 9-2,-1 0-10-2,2 0 1 3,0 0-1 0,0 0 0-4,0 0-1 5,0 0-1-2,0 0 0-1,0 0-1 1,0 0-1 3,0 0-1-7,0 0 1 6,0 0 0-1,0 0 1-3,0 0 1 3,0 0 2 1,0 0 10-5,0 0-9 5,-1 0 12-3,1 0-12 0,0 0 13 2,0 0-13 1,0 0-3-5,0 0 0 4,0 0-16-1,0 0-2-1,0 0-9 1,0 0-4 3,0 2-5-6,0-2-10 4,0 0-6-1,0 0-6-1,0 0 0 2,0 0 9-3,0 0 6 4,1 3 3-1,1 1 7-4,1 1 33 4,0 2 15 0,-1 2 4-3,1 0-16 3,0 0 0 1,0 2 15-5,0 0-17 4,0 1 15 0,0 0-13-4,-2 0 9 4,2 1-10 2,0 0 14-6,0 1-14 4,-2-1-1 0,2 1-1-3,0 2 11 2,0-2-10 2,0 4 13-5,2-1-11 4,0 1 22 1,-1-3-4-4,1 1-21 2,-1-1-2 3,3 1 2-6,-1 2 1 3,1-1 21 2,0 1-4-4,-1 2-15 3,0-2 18 1,1-1-18-5,-1 0 15 4,0 2-17 0,-2-4-1-2,2 0 1 1,1 2-1-2,-3-5 0 3,2 3 2 0,-3-1 1-3,1 0 15 3,-1 0-16 0,0 1-2-3,-2-1 1 3,1 0 1-1,-1 1 1-2,2-3 13 4,-3 1-14-1,0 0 1-3,0-1 12 2,0-2-13 3,0-1 1-6,0 0-1 4,0-3 1 1,0 0-1-6,0 0 1 5,0-2-1 0,0-1-1-3,0 1-1 3,1 1-1 0,1-2 1-3,-2 1 0 5,1 0 1-4,-1 0 1-1,0 0 0 3,0 0 1 0,0-1 13-3,2 0-13 3,-2 0 0 1,0-2 9-5,0 0-11 4,1 0 11-1,-1-1-9 0,0 0 15 1,0 0 1-3,0 0 8 2,0 0-6 2,0 0 4-4,0 0-7 2,0 0 0 1,0 0 10-2,0 0-7 1,0 0-3 1,0 0-15-1,0 0 15 0,0 0-16 0,0 0 14-1,0 0-14 2,0 0 0 0,0 0 13-3,0 0-13 2,0 0 13 1,0 0-12-3,0 0 12 3,0 0-3 0,0 0 7-1,0 0 2-1,0 0-3 2,0 0-3-3,0 0 0 3,0 0-12 0,0 0-3-2,0 0-11 1,2-1-34 2,-2-1-37-5,0 0-40 4,0-2-39-3,0 0-99 4,-2-3-251-1,-1-1-204-2,-5-1-781 1,5 1-669 1</inkml:trace>
    </iact:actionData>
  </iact:action>
  <iact:action type="add" startTime="241088">
    <iact:property name="dataType"/>
    <iact:actionData xml:id="d175">
      <inkml:trace xmlns:inkml="http://www.w3.org/2003/InkML" xml:id="stk97" contextRef="#ctx0" brushRef="#br0">6757 16867 73 0,'0'0'1217'4,"0"0"-898"-1,0 0-319 3,0 0-10 1,0 0 10-5,0 0 84 5,0 0 128-2,0 0-8-2,0 0-58 3,0 0-23 1,6 3-3-5,-6-3 22 5,1 0 3-2,-1 0-23-2,2 0-29 3,-2 0-19 1,1 0-10-5,-1 0-16 5,0 0-29-2,0-1-19-2,2 1-29 3,-2 0-12 1,1 0-14-5,0 0-16 5,4 0-5-2,1 3 59-2,1-1 17 3,3 3 0 1,0-1 4-5,2 1-1 5,2 0-1-2,1 0 0-2,-1-2 1 3,2 1 1-3,-1-1-1 3,1-2-1 2,2-1 14-6,0 0 13 4,-2 0-10-1,3 0 13-2,-2-4 19 3,0-1 7 1,1-2 16-5,1-1-17 4,-2-2-9 0,-1 2-10-3,1-3-12 3,-4 2-7 1,3 0-7-5,-3 2 23 4,0-2-31 0,1 2-2-3,-1-1-2 3,0 2-2 1,-1 0-2-5,-2 1-8 4,4 0 10 0,-4 0-14-3,3 2 0 3,0-1 14 1,-1 0-2-4,2 0 2 2,-2 0 1 1,2-1 1-3,-1 0 13 4,0-1-10-2,-2-1 19-2,3-1-9 3,-3-2 9-3,2-2 13 4,0-1 7-2,-2-2-17-1,0 1-9 2,-3-1 9 0,-1-1 7-3,-1 0 18 3,-3 2 4 0,-3 0-7-4,2 2-15 4,-2 0 18 0,0 2 4-3,0 2-14 3,0 0 20 0,-3 0-12-3,-2 0-7 3,1 2-16 0,-2 1-13-3,1-2 13 3,0 1-25 0,1 0 0-3,-2-1-13 3,2-1 1 0,-2 2 0-2,-1-1 12 1,3-1 1 1,-4 0-1-3,1-2-4 4,1-1-8-1,-1 1 0-2,1 0 9 0,-1-1 1 2,0-1 1-2,-2-1 1 1,2 0 1 1,0 0 1-1,-1-1-1-1,3 3 18 0,-4 1 3 1,2 1-10 1,0 0 10-3,-2 0-20 4,1 3-2-2,0 1 19-1,-1-1 2 1,1 3-21 1,-1-1 0-3,2 1 15 4,-2 0 1-2,1 1-15-1,1-1 18 1,-2 1-4 1,3 1 4-3,-1-2-18 4,1 2 24-2,0 0 0-1,1-1-22 1,0 1-3 1,-2-1 15-3,3 1-12 4,0-2 0-2,-2 2 10-1,0-1-1 2,-1-1-9-1,-2 1-3-2,2-1 0 4,-2 0 0-2,-2 1-3-1,2-1-9 1,-1 1-16-2,-3 1 0 3,3-1 6 1,-2 1-2-5,0-1 24 5,0 1 0-2,3 0-1-2,-4 0-14 3,3-1 14 1,-1 1-1-5,2 0 2 5,-1 0 0-2,4 1 12-2,-2-2-10 4,0 2-2-1,3 0 0-4,-1 0-2 6,0-1-16-4,0 1 5-1,2 0-6 4,-2 0-6-1,-1 0 10-4,3 0-4 5,-2 0 7-1,0 0-4-4,-1 0 16 4,0 3 0 1,-1-2 0-5,-1 1-1 5,1 1-15-1,-2 1-5-4,0-1 18 4,0 0 0 1,1 0 3-5,-2 1 2 5,1-1-2-2,0 0 0-2,-2 1-2 3,2 1 0-3,0-1 0 3,-3 0-1 1,3 1-12-5,-2 1 2 4,1 0 11 0,1-1 2-3,1 0 3 3,1-2 9 1,2-1-12-5,0 1-4 4,3-1-11 0,-1 0-2-3,1 0 5 3,1 0-10 1,-2 0-3-5,3 1-1 4,-2 1 5 0,0-2 5-3,0 1 14 3,0 1 1 2,0 2 1-6,-1 0 0 4,-2 3 1-1,1 0-1-2,-1 3 0 3,0-1 15 1,-1 2 1-5,-1 2-15 4,0-1 0 0,2 2 1-3,0-2 14 3,0 4-16 1,2-3 1-5,-3-1-1 4,4 0-1 0,0-1-12-3,0-1 11 4,3-1 0-5,-1-1 0 4,1 1 0 0,0-1 1-2,0 0 1 2,0 0-1 0,0-2 0-4,0 2-12 4,1-3 1 0,4 4-1-3,-1-2 13 3,3 2 0 0,0-1 29-2,1 2-17 1,-1 0-9 1,4 0 10-3,-4 0-11 3,4 1-2 0,-2 0-3-3,2-1 1 3,-3 1 2 0,4 0 2-3,-4 0-1 3,1-2-1 0,0 1 0-3,1 0 0 3,-3-2 0 0,0 0 0-3,1 1 2 3,0-1 0 0,-2-1 1-3,1 0-1 3,-1-1-2 0,1 0-2-3,0-1 0 3,-1 0-1-2,1 0 2 1,1 0-1 2,0-2 0-5,-2 1-2 4,1-1-8 0,-1 1 10-2,1-2 0 1,0 2-14 1,1-2 16-3,-1 0-3 4,-1 0-13-2,2 2 15-1,-1-1-1 1,1-1 0 1,-1-1-20-3,1 0-9 3,-2 0 5 0,0 0 4-2,1-1 0 2,2 0 3-1,-4-1 0-2,4 0 16 3,-3-1 1 0,2 1 0-1,0-1-14-1,-2 0 13 2,1 0 0-3,-3 0-10 3,2 0 12 0,-2 2-2-2,-1-2 1 1,0 2-1 1,-2-2 0-3,2 0 2 4,0 0 0-5,0 0 1 5,2 0 0-2,-1 0 12-1,4 0 4 1,0 0 3 1,0-2 0-3,1 0-16 4,1 0 10-2,-1 1-12-1,-1-2-1 2,2 0-2-1,-2 2-1-2,-1-2-12 5,-1 3 12-3,-1-1-9-2,-2 1 12 2,0 0 0 1,-3 0 0-3,1 0 0 4,1 0 1-2,-2 0 1-1,0-2 14 1,0 2-14 1,0 0 1-3,0 0 10 4,0 0-1-2,1 0 1-1,-1 0 3 1,0 0 9 1,0 0-3-3,0 0-9 4,0-2-11-2,3 2-1-1,-3 0 14 1,2-1 14-2,-1 1-4 3,1-1-23 1,-1 1-1-5,-1 0 0 5,2-1 1-2,-2 1 1-2,0 0 16 3,0 0 3 1,0 0 0-5,0 0 0 5,0 0 1-2,0 0-1-2,0 0-4 3,0 0 1 1,0 0 0-5,0 0-4 5,0 0 1-1,0 0 0-4,0 0-1 5,0 0-2-1,0 0 2-4,0 0 4 5,0 0 0-2,0 0 6-2,0 0-1 4,0 0 7-1,0 0 7-4,0 0-1 6,0 0 3-3,0 0 0-2,0 0-3 2,0 0-6 3,0 0-6-6,0 0-10 5,0 0-12-2,0 0-2-2,0 0-1 2,0 0-2-2,0 0-1 3,0 0-18 2,0 0 19-7,0 0-14 6,0 0 13-2,0 0 0-2,0 0 0 3,0 0-9 1,0 0 11-5,0 0 1 4,0 0 1 0,0 0 1-2,0 0 13 1,0 0-13 2,0-2 10-5,0 2-9 4,0 0-2 0,0 0-1-3,0 0-3 3,0 0 0 1,0 0 0-5,0 0-9 4,0 0 10 0,0 0-1-3,0 0 1 3,0 0 0 1,0 0 2-4,0 0 0 2,0 0 0 1,0 0-2-3,0 0-11 3,0 0 10 1,0 0-15-5,0 0 2 4,0 0 1-3,0 0 12 3,0 0-10 0,0 0 12-3,0 0-1 3,0 0 1 0,0 0-2-3,0 0-12 3,0 0-10 0,0 0-9-3,0 0-22 3,0 0-9 0,0 0-4-3,0 0-6 3,0 0-7 0,0 0 4-3,0 0-1 3,0 0-3 0,-2 0-15-3,2 2-36 3,-1-1 3 0,-1 0 18-3,-1 0-9 3,0 1-7 0,-3 0-96-3,1 1-215 3,-5-1-313 0,3 0-769-3</inkml:trace>
    </iact:actionData>
  </iact:action>
  <iact:action type="add" startTime="244853">
    <iact:property name="dataType"/>
    <iact:actionData xml:id="d176">
      <inkml:trace xmlns:inkml="http://www.w3.org/2003/InkML" xml:id="stk98" contextRef="#ctx0" brushRef="#br0">7485 16655 177 0,'0'0'124'2,"0"0"-124"4,0 0 13-2,0 0 7 0,0 0 110 2,0 0 30 1,0 0-36-5,0 0-53 6,0 0-28-4,0 0-17-1,0 0-23 3,0 0 10 1,0 0 7-5,0 0 9 5,0 0 36-2,0 0 40-2,-13-4 31 4,11 4-9-1,-3 0-97-4,-1 0-14 5,2 0 23-2,-1 0 19-2,-2 0-12 3,0 0 9 1,1 0-19-5,2 0 26 5,-2 0 58-2,3 0 23-2,2 0-36 3,-1 0 6-3,2 0-25 3,0 0-23 1,0 0-17-5,0 0-3 4,0 0 1 0,0 0 12-3,0 0-3 3,0 0 3 1,2 0-10-5,-2 0 4 4,1 0 15 0,-1 0 13-3,2 0 10 3,-2 0 3 1,0 0-6-5,0 0-27 4,0 0-2 0,0 0 2-3,0 0 7 3,0 0 3 1,0 0-7-5,0 0-15 4,0 0-17 0,0 0-18-3,0 0-11 3,0 0-2 1,0 0-12-5,0 0-1 4,0 0-6 0,0 0-3-3,0 0 9 3,1 0 11 1,-1 0 2-5,3-2 13 5,1 1-1-5,4 0 20 4,0-1 28 0,2 1 0-3,3-2 3 3,0 2-10 0,2-4 10-3,0 1-25 3,-3 0-22 0,2 0-16-3,-1 3-1 3,-2-3-12 0,1 3 0-3,0 0 1 3,1 1 11 1,1-1-2-4,2 1 1 2,-1 0-1 2,3-2 3-4,-2 2 18 2,3 0-18 2,0 0-1-4,-1-1-1 2,2 0 2 2,2-2 16-4,0-1 9 2,2-1 9 1,2 0 8-3,1-3-7 3,2 1 8 1,-1-3 16-5,1 0 1 4,0 0-20 0,-1-1-12-3,-3 3-18 4,-2-2-10-2,-3 4-3-2,-1 1 0 3,-4 0-16-2,-3 2 17 1,-2 1-1 1,0 0-9-3,-4 1-4 3,-2 1-2 1,-1 0 17-3,0 0-2 0,0 0 0 2,0 0-12-2,-2 0 14 1,1 0-2 1,3 0 1-2,-2 0 0 1,0 0-2 1,2 0 2-3,-1 0-1 3,2 0-9 1,2 0 12-4,-2 0 12 2,4 0-9 1,0 0 10-3,2 0-1 3,-1 0-12 0,2 0 0-2,0 0 0 1,-1-1 2 1,2-2 17-2,-1 2-6 2,-1 0-13-1,-1-1-3-1,-1 2-9 1,2-1 0 1,-5 1-1-3,2 0 12 3,-2 0 0-3,0-1 1 4,2-1 0-1,-2 1 0-2,0 1 1 0,3-1 0 3,-1-1 0-5,3 2-1 6,0-1 0-4,1 0 1 0,3 0 0 2,-1 1 2-1,0-2-3-2,0 2-1 5,-1-1-11-4,-1 1 9 0,-1 0-13 1,2 0 14 1,-2 0 2-3,2 0 0 4,-1 0 1-2,1 0 0-1,1 0 2 1,1-1 10 1,0 1-13-3,2-1 0 4,-2-1 1-2,1 0-1-2,0 1 0 3,-3-2 0 0,-1 0 12-3,1 1 1 3,-4-1-12 0,-2 2 0-3,0-2-1 3,-2 3-2-3,-2-1-11 3,-1 1 11 0,0-2-1-3,-2 2-16 3,2 0 7 0,0 0 9-3,0 0 0 3,3 0-1 0,-3 0 2-3,0 0 2 3,-1 0 0 0,1 0 0-3,0-2 0 4,2 2 4-2,-2-1-2-2,0 1 0 3,2-2 1 0,-1 2-3-2,-1 0 0 1,0 0-3 1,0-1-16-3,0 1 7 3,0 0 9 0,-3 0-9-3,1 0 11 3,1 0 1 0,-2 0 1-3,0 0 18 3,0 0 2 0,0 0 11-3,0 0 21 3,0 0-1 0,0 0 4-3,0 0-22 3,0 0-6 0,0 0-6-3,-2 0-20 3,-1 0-2-3,1 0-28 3,-4 0-65 1,1-2 15-5,-3-1 10 4,1-1-4 0,-1 0-6-3,1 0-36 3,-3 0-2 0,1-1 31-3,1-1 28 3,-1 0 13 0,-1 1 22-3,4-1-7 4,-2 2-5-2,-1 0 34-1,2-2 10 1,0 1 6 1,1 2-15-3,-2 0 1 3,2-1 0 0,0 0-1-3,-2 1 18 3,4 1 22 0,-2-2 16-3,-1 3-9 3,3-2-11 0,0 0-8-3,-1 1-14 3,2-1 14 1,0 3 2-5,-1-2-6 4,1 0-22 0,-1 0 10-3,1 2-12 3,0-1 27-2,2-1 22 1,-1 1 11 1,1 1-11-3,-2-1-10 3,3 1-18 0,0 0-6-2,-2 0-4 1,2 0 1 1,0 0-10-3,0 0 16 3,0 0-7 0,0 0 10-2,0 0 12 1,0 0 3 1,-1 0 0-3,1 0-9 4,0 0-3-2,0 0-6-1,0 0-7 2,0 0-9-1,0 0 16-2,0 0-16 3,0 0 0 0,0 0 0-2,0 0-1 1,0 0 13 1,0 0 4-3,0 0-16 3,0 0-2 0,0 0-1-2,1-2-25 1,1 2-18 1,1 0-25-3,0 0-19 3,3 0 6-3,2 0 63 4,4 0 18-2,-1 3 1-1,3 0 2 1,1-2 12 1,2 3-13-2,-1-2 2 3,0 1-4-3,0-1 1 0,0 1 0 1,-2-1 1 1,-1-1-2-3,2 0 2 5,-3-1 0-4,0 0 0 0,0 0-2 1,-1 0 0 1,2 0-19-3,-2 0 7 4,-2 0-4-2,0 0 15-1,-2 0-2 1,0 0-9 1,-4 0 9-3,0 0-9 4,1 0 0-2,-4 0 8-2,0 0 2 3,0 0 2 0,0 0 2-3,0 0 0 3,0 0 11 0,0 0-11-3,0 0 0 3,0 0-2-3,0 0-1 4,0 0-1-2,0 0-14-2,0 0 4 3,0 2 9 0,0-2 0-3,0 2-10 3,0-2 11 0,0 1 0-3,0-1 0 3,0 2-1 1,-1 1 2-5,-2 1 1 5,1 4 47-2,0 1 2-1,-3 1-11 1,0 2-16 1,-1 1-1-3,-1 0-5 3,-1 5-4 0,-3-2-11-3,1 3-1 3,-2 3 2 0,1 2-1-3,-1-2-1 3,-2 3-1 0,4-2 0-3,-2-1-1 3,2-3 1 0,-1 1-1-3,2-4 2 3,-1-2 2 0,1-3 1-3,3-1 0 3,2-3 10-2,3-4-10 1,-1-2 16 1,2-1-4-3,0 0 7 3,0 0 9 0,0 0 15-2,0 0 7 1,0 0 18 1,0 0-7-3,0 0-15 3,0 0 13 0,0 0-16-2,0 0-18 1,0 0-4 1,0 0-12-3,0 0-12 3,2 0-1 0,-2 0-1-2,0 0-13 1,0 0 0 1,0 0-1-3,0 0 13 3,0 0-18 0,1 0 18-2,-1 0-16 1,0-1 7 1,0 1 0-3,0 0-4 3,0 0 13 0,0 0-15-2,0 0 15 1,0 0 0 1,0 0-13-3,0 0 13 3,0 0-12 0,0 0 3-2,0 0-4 1,0 0 1-1,0 0 3 1,0 0 11 1,0 0 1-3,0 0 1 4,0 0 0-2,0 0 11-1,0 0-10 1,0 0 1 1,0 0-3-3,0-2-10 4,0 1-15-2,0 1-3-1,0 0-3 1,1 0-12 1,-1-1 0-3,0 1 0 4,2 0-7-2,-2-1-3-1,0 1-2 1,0 0-14 1,0 0-12-3,0 0-23 4,0 0-50-2,0-2-92-2,0 0-125 3,-2 0-191 0,-2-3-875-3</inkml:trace>
    </iact:actionData>
  </iact:action>
  <iact:action type="add" startTime="248740">
    <iact:property name="dataType"/>
    <iact:actionData xml:id="d177">
      <inkml:trace xmlns:inkml="http://www.w3.org/2003/InkML" xml:id="stk99" contextRef="#ctx0" brushRef="#br0">8995 16473 2033 0,'0'0'647'3,"0"0"-473"3,0 0-148 0,0 0-26-2,0 0 112 1,0 0 90 1,0 0-24-3,0 0-38 3,0 0-70-1,0 0-4 0,0 0 13 0,-82-26 19 1,75 23 22-3,0 1-30 2,1-2-29 2,-3 0-8-3,4 0 19 0,-1-1 27 3,0 0-15-5,-1-2-16 5,-2-1-28-2,-1-2 1 0,1-2-26-1,-5-2-15 2,1-3-10-2,-3-1 10 1,-1 0 27 2,0-3 7-3,-2-1 6 1,-3-1-18 0,1-2 0-1,-4-3-4 2,0 0-6-1,-2-1-9 0,-2-1 19 0,-2-1-7-1,-4-1 19 1,0 1-16 1,-2-2 10-4,0 0 3 5,-1 1 2-1,-1 1 10-2,0 0-15 1,3 2 5 1,2 1 29-3,2 1-26 3,0-1-11 0,2 3-4-3,1-1 9 2,3 1-28 2,-1 0 23-4,4-2-1 4,0 0-21-2,0 1 22-2,0-3-7 3,2 0-16 0,1-2-2-3,0 0-1 4,3 0 0-2,0 2-1-1,-1 0 2 0,1 0 0 2,1 1 27-3,-3 0-10 5,-1 3-17-3,1-1 0-1,-1 1 2 0,-3 2 11 3,0-2-11-5,1 3-2 6,1-1 0-4,-1-1-19 0,2 2 19 2,-1-1-1-3,1 1 0 3,2 1-14 0,-2 1 14-4,4 0 1 6,-3-1 0-4,2-2-9 0,-3-2-40 2,0 0 4 1,2-3 29-5,-2 0 13 5,3 0-33-2,-2 1 5-2,2-1 19 3,4 2-3 0,-3 0 15-4,3 2-1 6,1 0 1-4,0 1 0-1,1 1-1 3,-1 2 1 2,0-2-12-6,2 1-10 6,-3 0 22-5,3 0 8 1,-2 1-8 2,2 1-9 1,-1 1 6-5,-1 1-43 5,-1 1 6-2,3 2 40-2,-1 1-12 2,-1 1-3 3,3 1-19-6,-2-1 33 4,1 0-11-3,-2 0-16 3,2 1-2-1,3-1 30-1,0 3-1 2,2-2-11 1,2 1-18-6,-1-1 2 6,1 0 0-1,2-1 1-3,0-1-13 2,1-1-9 3,0-1 18-6,0 0 16 3,0 0 14 1,0 1-1-2,0 1-13 2,1-1 15 1,-1 2 14-5,0 0 8 3,0 0-3 2,0 0-19-4,-1 1 0 3,-2 0 13 0,0 1-1-4,-2 1-12 4,1 0-22 1,1 1 20-5,-1 0 0 4,1-1-7 1,-3 2 9-5,3-2 12 5,-1 0-12-2,1-2-27-1,0 3 23 1,0-4 2-1,0 0-25 2,0 0-20 0,0-1 35-3,1-3 1 3,-1 2 10 0,2-2-29-3,-1 2-35 2,1-1 65 1,-2 1 9-2,1 2 3 2,1 1 16-1,-1 2-7-1,-2-2-20 1,2 4 16 1,0-2-17-3,-1 2-3 3,0-2-34 0,-1 1 37-2,-1 1 1 2,2 0 13 0,0 0-14-3,1 0-28 2,-1 2 0 1,0 0 28-3,1 1 22 3,1 2-4 1,-2-2-2-5,3 4 2 5,-2-1-15-2,0 1-3-2,2 0-2 3,0 0-29 0,0 0-3-3,0 0-3 3,0 0-6 0,0 0 5-3,0 0 4 4,-2 0 3-4,2 0 12 3,0 0 8-1,0 0 11 0,0 0 18-1,0 0 7 2,0 0 3-3,0 0-24 4,0 0 11-2,0 0-12-1,0 0-1 1,0 0 11 1,0 0-11-3,0 0 0 3,0 0 1 1,0 0-3-4,0 0 0 2,0 0-2 1,0 0-11-3,0 0-5 3,0 0-1 1,0 0 7-4,0 0 9 2,0 0-10 1,0 0 12-3,0 0 1 3,0 0 1 0,0 0 0-1,0 0 12-1,0 0-1 2,0 0 10-3,0 0 3 4,0 0 3-2,0 0-4-1,0 0 7 2,0 0 0-2,0 0 0 0,0 0 4 3,0 0-11-4,0 0 4 4,0 0-3-2,0 0 3-1,0 0-4 1,0 0-2 1,0 0-1-4,0 0-8 5,0 0-11-1,0 0-1-2,0 0-1 1,0 0-2 0,0 0-14-1,0 0-2 2,0 0-7 0,0 0 0-2,0 0-5 1,0 0 5 1,0 0 3-3,0 0-5 3,0 0 2-1,0 0 3 0,0 0 3 0,0 0 7 1,0 0 9-3,0 0-13 3,0 0 14 0,0 0 0-3,0 0-1 3,0 0 3-1,0 0 0-1,0 0 2 2,0 0 1-2,0 0 13 1,0 0-13 1,0 0 9-4,0 0-9 4,0 0 1 0,0 0 8-2,0 0-10 2,0 0-1-1,0 0-1-2,0 0-1 3,0 0 0 0,0 0-1-2,0 0 2 2,0 0 2-1,0 0 1-1,0 0 13 2,0 0-4-1,0 0 0-1,0 0 4 1,0 0-4 1,0 0 1-3,0 0-10 3,0 0 9 0,0 0 0-1,0 0-9-1,0 0 10 2,0 0-12-2,0 0-1 1,0 0 1 2,0 0 11-3,0 0-9 0,0 0 16 2,0 0-4-2,0 0-2 2,0 0 2-1,0 0-3 0,0 0-9-1,0 0 13 1,0 0-16 0,0 0-2 1,0 0-14-4,0 0 4 5,0 0 0-1,0 0 9-2,0 0-10 0,0 0 10 3,0 0 1-4,0 0 1 3,0 0 1-1,0 0 2 0,0 0 14-1,0 0-13 2,0 0 9-3,0 0-9 4,0 0 12-2,0 0-12 0,0 0-2-1,0 0 0 3,0 0-1-4,0 0-2 4,0 0-11-3,0 0 1 1,0 0-1-1,0 0 1 3,0 0 0-4,0 0 9 4,0 0 0-2,0 0 0-1,0 0 0 1,0 0 3 1,0 0 0-4,0 0 13 6,0 0 2-6,0 0-2 5,0 0-1-3,0 0-9-1,0 0-2 4,0 0-1 0,0 0-12-6,0 0 9 6,0 0-13-2,0 0 1-2,0 0 2 3,0 0 1 2,0 0 9-7,0 0-16 7,0 0 18-4,0 0 0-1,0 0 0 3,0 0 1 1,0 0 1-5,0 0 1 5,0 0 11-1,0 0-1-3,0 1 1 3,0-1-10 1,0 0 9-5,0 0 3 5,0 0-2-2,0 0 2-3,0 0 4 4,0 0-16 2,0 0 12-6,0 0-12 4,0 0-1-1,0 0-2-2,0 0 0 3,0 0-1-3,0 0 0 3,0 0-1 1,0 0-1-4,0 0 0 3,0 0 0-1,0 2 1-2,0-2 0 4,0 0 1-1,0 0 1-4,0 0 1 5,0 0 1-1,0 0 10-4,0 0-10 4,0 0 0 2,0 0 0-6,0 0 1 4,0 0 0-1,0 0 13-1,0 0-4 1,0 0-9 2,0 0 0-5,0 0-1 4,0 0-2 0,0 0-3-3,0 0-12 4,0 0 12-1,0 0-9-4,0 0 9 4,0 0 0 0,0 0 0-3,0 0 1 4,0 0 1 0,0 0 1-5,0 0 1 3,0 0 1 1,0 0 1-2,0 0 10 2,0 0-10-4,0 0 9 5,0 0-12-1,0 0 0-3,0 0-3 2,0 0-12 2,0 0 2-5,0 0-2 4,0 0-7 0,0 0 7-3,0 0 0 3,0 0 2 0,0 0 10-3,0 0-9 4,0 0 10-2,0 0-1-1,0 0 1 2,0 0 2 0,0 0 0-3,0 0 1 2,0 0-1 2,0 0 0-5,0 0 0 5,0 0-1-2,0 0-12-1,0 0-2 1,0 0-10 2,0 0-6-5,0 0 0 5,2 0-3-2,-2 0 0-2,0-2-3 4,0 2 3-2,0 0 6-2,0 0 3 4,0 0 6-3,2 0 1 0,-2-1 2 2,2 1-6-3,-2 0 7 4,0-1 2-2,3 0 13-1,0-2 2 1,1 0 48 1,0 0 6-3,2-3-23 3,0 1-33 0,1 0 0-2,-3-2 0 1,2 0 3 2,0-1-2-4,0 0 2 3,2-3-2-1,-2 0 0-1,0-1-1 2,1-2-14-1,-2 0 14-2,2 2-1 3,-3-1-2 1,-1 2-25-4,1 1 6 2,-1-1-12 2,0 1 6-4,-1 1 3 2,1 2-9 1,-2-2-10-1,3 2 0-1,-4 0 9 3,1 1 22-4,-1 0 13 3,0-2-2-4,0 1 2 5,0-4-16-2,0 2 1-1,0-2 14 2,0 0-2 0,0-1-9-3,-1 2 11 3,-2-1 0-1,2 0-18-1,-2 0 19 1,2 0-16 1,-1 1 4-3,1 0-7 5,-2 0 17-3,1 3 2-2,1-2 1 2,-2 1 1 2,0 2 23-5,0-2-3 6,2 2-22-3,-5-1-20-2,3 1 8 2,-1 1-23 2,-2 0 33-4,0-1 2 4,0 4-13-2,-2-1 10-1,1 1-38 1,-2-1 0 1,0 2 4-3,-2 1 21 3,4 0 16-1,-4 0-2-1,2 0-11 2,0 0 13-3,-1 0 2 2,0 0 20 2,1 0-9-5,2 0 0 5,-2 2-10-2,1-2 0-2,0 2-1 3,-2-2 0 3,2 0 14-8,-1 0 0 5,3 0 9-1,-3 0 0-2,1 0-9 3,1 0 6 2,-2 0-22-6,2-2 2 5,-2 0-2-3,2 1 3-1,0-1 0 4,-1 1-1-1,1-1 17-4,2 1-19 5,-1 1-16-2,0-1 1-2,2 1 11 4,-1 0-14-1,-2 0 14-4,3 1-21 6,-2 3-25-3,-1 1 3-2,-2 3-1 3,-1 2 13 1,0 3 35-5,-3 0-3 5,0 3 6-2,0 0 2-2,2 2-5 2,-1 3 0-2,-1-1 32 4,3 1-30-1,4 0-2-4,0-1 0 4,3 1 2 1,2-1 22-5,1 1-8 4,0 1 6 1,0 0 0-5,0 0 3 4,4-1-22 0,1 1 38-3,1 2 3 3,1-3-3 1,1 2 0-5,0-2 18 4,0-1-46 0,3-2-13-3,0-2 3 4,2 1-2-1,1 0 0-4,1-2 44 4,2-1-27 0,-1 0-18-3,1-3 2 3,1-1 12 1,2-1-13-5,0-2 0 4,0-1 30 0,2-1-6-3,-1-1-9 3,1-1 15 1,1-2-28-5,-2-1 31 4,2 0-30-3,-1-5 8 3,3-5 19 0,-1 1 3-3,2-3-21 3,-2-3-12 0,1 1 2-3,1-2-1 4,0-4 10-2,1 0 4-2,-1-3-16 4,0 1 3-2,-3-1-3-1,-1 2 1 2,-5 2 2 0,-4 2 19-3,-6 2 15 2,-1 2 22 2,-6 2 15-4,0 2-13 3,0 2-33 0,-4-2-27-4,0 1-1 4,-2 2-40 0,0-2 22-3,-1 1-10 3,-2 1 15 0,2 1-21-3,-2 2-6 3,3 0 3 0,-3 1-6-3,3 1 12 3,0 1-9 0,0 0-1-3,2 0 1 3,-2 0 6-3,3 0-13 4,0 0-3-2,3 1 3-1,-1-1 6 1,1 0 6 2,0 0 4-5,0 0 6 4,0 0 25 1,0 0 1-4,0 2 11 3,0-2-9-1,-2 0-1-1,1 0-2 2,1 0-12-1,-3 0-7 0,0 0-22-1,-1 1-41 2,-6 0-31-3,3 1 9 4,-1-2 6-2,-2 3 47 1,0-3 6-2,0 0 4 2,1 0-16-3,-2 0-7 3,4 0 32-1,2 0 32 0,-1 0 39-1,5-3-7 3,-2 2-19-5,3 0 3 4,0 0 16 0,0 1-32-1,0 0-7-1,0 0-41 3,0 0-12-4,0 0-4 3,-1 0 6-3,1 0 10 3,0 0 13-1,0 0-3-1,0 0 25 2,-3 0 13-1,3 0 25-2,-1 0 24 4,1 0 31-1,-2 0 28-3,2 0-3 2,0 0 0 1,0 0 3-3,0 0-3 4,0 0 2-2,0 0-9-1,0 0-4 1,0 0-9 1,0 0-10-3,0 0-6 5,0 0-7-4,0 0-6 0,0 0-3 1,0 0 0 1,0 0-1-3,0 0-11 4,0-1-11-2,0 1-11-1,2 0-7 1,-2 0-9 1,0 0-1-3,0 0 0 4,0 0-2-2,0 0-1-1,0 0-1 1,0 0-1-1,0 0 1 2,0 0 2 1,0 0 2-5,0 0 11 5,0 0-1-3,0 0 0-1,0 0-10 3,1-2 11 1,-1 2-12-4,0 0-1 3,3 0 0-1,-3 0-16-2,1 0 13 3,-1 0 0 1,2-1 0-5,-2 1 1 5,0 0 0-2,0 0-10-2,0 0-10 4,0 0-3-2,1 0-6-1,-1 0-3 2,3 0-6-1,0-1-6-2,1 1 29 3,4-2 17 1,1 1 0-4,3-1 1 3,0 0 0 0,2 1 12-4,1-1-1 5,-1 0-2-2,0 0-10-1,-1 0-12 2,0 1 9-4,-1 0 0 4,2-2 3 1,-2 1 15-5,-1 1-14 6,-1 1-1-2,-2 0 0-4,0 0-2 3,-1 0-1 2,-2 0-9-5,-1 0 9 5,0 0 1-1,1 0-2-3,-2 0 3 2,2 0 1 1,-2 0 3-3,1 0 10 4,2 0-1-2,0 0 4-1,1-1-1 1,5-2-13 1,-1 3 1-2,2-1 22 2,2-1-12 0,2-1-1-3,2 3-12 2,1-3 12 1,1 1-9-2,-2-1 10 2,3-1-10-1,-2 2-2 0,-3-2-1-1,2 4-2 2,-4-3 0-3,-1 1 0 4,-3 0 2-5,1 1 0 5,-1 1-1-1,-3 0-2-4,-1 0 0 4,-3 0-13 1,2 0 14-5,-3 0-1 5,0 0-12-2,-2 0 11-2,2 0 2 3,0 0 0 1,1 0 2-5,-1 0 2 5,5 0 1-2,1 0 10-2,0 0-12 3,3 0 0 1,-1 0 14-5,4 0-13 5,0-1 0-2,0 0-1-2,2-1 1 3,2 2 23 2,0-2-12-6,-1 1-13 4,-2-1-4-1,1 1 1-2,-4 0 1 4,0 1-1-1,-1 0 0-4,-3 0 0 5,-2 0 1-2,1 0 0-2,-2 0 1 4,-3 0-1 0,0 0 0-5,-3 0 0 4,3 0 1-4,-3 0 1 4,0 0 2 0,0 0 1-3,0 0-1 3,0 0-1 2,0 0-1-7,3 0-3 5,-2 0-16 0,5 0 19-3,0 0 3 3,2 0 13 1,3 0-14-5,1 0 10 5,1 0-10-2,3 0 0-1,-3-2-2 2,4 1-11 1,-5 0 8-5,4 1 2 3,-3-2 1 1,-2 2 2-3,2 0-2 3,-4 0-15 1,1 0 14-5,-3 0-2 4,-1 0 1 0,0 0 1-3,-3 0-11 3,0 0 12 1,0 0 0-5,-2 0 0 4,2 2 1 1,2-2-1-5,-2 0 1 4,2 0-1-3,-1 0 1 3,3 0 1 0,1 0 11-3,1 0-1 4,2 0-9-2,-1 0-1-1,6-2 17 1,0 0-17 1,4-3 13-2,1 2-12 1,2-1 16 1,-1 2-19-3,-2-1-16 3,3-1 15 0,-5 1-2-3,0 0 0 4,-3 2-19-1,0 1 22-4,-4-2-1 4,-3 2-2 1,-1-1 0-4,-2 1 0 2,-2-2 0 2,-2 2 1-4,2 0 0 3,-3 0 2-1,0 0 1-2,0 0 0 4,1 0-1-2,2 0-1-2,-3 0-2 4,5 0 3-1,-1 0 0-3,4 0 2 3,1 0 0-3,4-1 1 3,0 0 9 0,3-3-11-3,1 3 0 2,2-1 15 2,0-2-16-3,2 1-2 0,-2-1-14 3,3 0 16-4,-1 2 15 2,1-2-15 2,-5 1-3-3,0 0-10 0,-3 2 11 2,-4 0 0-3,-2-1 0 3,-4 2 0 1,-1 0 0-3,-1 0 2 1,-1 0 0 1,-1 0 22-4,0 0 15 5,0 0 0-2,0 0-13-1,0 0-24 2,0 0-1-1,0 0-23-2,3 0-10 4,0-2-9-1,2 2 14-3,4-1 29 3,0 0 12 0,1-4-11-3,5 5 2 3,-4-5-1 0,5 2-1-3,-3-2 0 2,4-1-1 0,-1 1-1-1,0 0 1 2,-3 0 0-3,3 1 0 4,-3-1 1-1,-3 1 2-3,-2 3-1 3,-2-1 2-1,-3 0-1-1,-1 2 9 3,-2 0 13-2,0 0 33-1,0 0 10 0,-3 0 9 3,-3 0-46-5,-4-1-31 6,-2-2-59-4,1 2 13 0,-5-2 9 1,1 1 35 1,1-1-22-3,1 2 22 4,0-1 2-2,3-1 34-1,3 1 6 1,-2-1-18 1,5 0-21-3,0 1-1 5,-1-1 18-4,5 2 4 0,-3-2-22 2,2 2-2-1,1-1-20-2,0 1-2 4,0 0-1-5,0-1 10 5,-2 1-1-2,1-1 1-2,0-1-7 3,-4 2 1 1,0 0-7-5,0-3-3 5,-3 3-9-2,0-4-16-2,-3 3 16 3,2-1 37 1,0 2 1-5,1-1 2 5,-2 2 6-2,4-2 25-2,-1 1 9 4,2 0 0 0,1 1-18-5,0-1-3 5,1-1-19-3,2 2 3-1,1-1 9 3,0 1-12 2,0 0 0-7,0 0-28 6,0 0-3-2,0-2 7-2,0 2 2 3,0 0 10 1,0-1 12-5,0 1 15 5,0 0 7-2,0 0 9-2,0 0-7 3,0-1 7-3,0 1 6 3,0 0-6 1,0-1-16-4,0 1-15 2,0 0-14 1,0 0-17-3,1 0-15 3,-1 0-13 1,0 0 1-5,2 0-1 4,-1 0-28 0,6 0-12-3,-1 1 33 3,4 0 66 1,6 2 0-5,0-2 25 4,5-1 3 0,1 0-3-3,0 0-24 3,1 0 2 1,1 0 22-5,-1 0-23 4,-3-1 35 0,3-2-18-3,-6 1-17 3,-1-1 0 2,-1 1 11-6,-5 0-10 4,-6-1-3 0,-1 3 1-3,-1 0 1 2,-2 0 50 2,0 0 23-5,0 0-4 4,-2 0 0-3,1 0 0 3,-1 0-16 0,-2 3-27-3,0-1-28 3,-1 0-11 0,-2 2-16-3,0 1-7 4,0 3 0-2,-2 1 9-2,-4 3 4 4,1 3 2-1,-2 1 16-4,0 5-15 4,-3 2 17 1,-2 1 1-5,-1 3 15 4,-2 0-3 0,2-4-12-3,-2 1 3 3,2-3 0 0,3-3 0-3,1-4 15 3,4-3 1 0,2-4-4-3,3-3-13 3,4-1 10 0,2-2 1-3,1-1 8 3,0 0 1 0,0 0-1-3,0 0-8 3,0-1-1 1,0-2-9-5,3 0 9 4,0-1-12 0,-2 0-12-3,4-3-7 3,0 0-2-2,-4 4-10 1,1 0-9 1,-2 2-18-3,0 1-50 3,0 0-60 0,-2 3-59-2,-8 4-87 1,0 6-95 1,-6 6-96-3,-2 4-147 3,-4 4-176 0,8-6-545-2</inkml:trace>
    </iact:actionData>
  </iact:action>
  <iact:action type="add" startTime="255229">
    <iact:property name="dataType"/>
    <iact:actionData xml:id="d178">
      <inkml:trace xmlns:inkml="http://www.w3.org/2003/InkML" xml:id="stk100" contextRef="#ctx0" brushRef="#br0">9284 13623 133 0,'0'0'352'3,"0"0"19"3,0 0-94 0,0 0-143-3,0 0-85 3,0 0 9-1,0 0 27-2,0 0 22 4,0 0-9 0,0 0-1-6,0 0-41 5,-77 27 12 1,76-27 16-4,1 0-6 2,0 0-44 2,0 0-34-5,0 0-33 4,1 0-35 0,2-3-36-3,1 1-16 4,1-2 19 0,3 0-9-5,1-1-11 4,0-1-28-4,2-1-63 4,-2 2-36 0,-1 0 17-3,0 1 12 3,-3 2 59 1,-3 2 69-5,-2 0 19 5,0 0 30-2,0 0 42-2,-6 0 64 4,0 2-36-1,-1 2-28-3,1 0-29 3,-4-2 6-1,3-1 23-2,0 2 12 4,-1-1 14-1,3-1 36-3,-1-1 49 3,5 0 68 0,-1 0 40-4,2 0 55 4,0 0-69 1,0 0-91-4,0 0-98 2,0 0-16 2,0 0-55-4,2 0-27 3,-1 0-22 0,1 0 33-4,-1 0-4 4,-1 0-30 0,0 0-71-3,0 0-52 4,0 0 16-5,0 0 62 4</inkml:trace>
    </iact:actionData>
  </iact:action>
  <iact:action type="add" startTime="255586">
    <iact:property name="dataType"/>
    <iact:actionData xml:id="d179">
      <inkml:trace xmlns:inkml="http://www.w3.org/2003/InkML" xml:id="stk101" contextRef="#ctx0" brushRef="#br0">9284 13623 228 0</inkml:trace>
    </iact:actionData>
  </iact:action>
  <iact:action type="add" startTime="255603">
    <iact:property name="dataType"/>
    <iact:actionData xml:id="d180">
      <inkml:trace xmlns:inkml="http://www.w3.org/2003/InkML" xml:id="stk102" contextRef="#ctx0" brushRef="#br0">9284 13623 228 0,'-101'7'202'1,"101"-7"-22"-1,0 0-37 1,1-1-19 0,2-1-98 2,1-2-25 3,3 2-1 0,-2-3 49-3,-1 3 16 3,2-1 0 1,-2 0 1-5,1 0 18 5,-4 0-2-2,2 2-4-2,-3 1 0 3,0 0 13 1,0 0 26-5,0 0 13 4,0 0-19 0,0 0-47-3,-3 0-18 3,0 0-10 1,3 0-36-5,-1 0-24 5,1 0-2-4,0 0-3 2,0 0-17 1,0 0-6-2,0 0-3 1,0 0 10 1,0 0-1-3,0 0 7 3,0 0 7 0,0 0 28-2,0 0 4 1,0 0 78 1,0-3 52-3,1 3 16 3,-1-1-13 0,2 1-23-2,-2-1-3 1,1 0 13 1,-1-2-7-3,3 1-7 3,-3-1 0 0,1 1-6-3,-1 1-20 3,0 1 1 0,0 0-11-3,0 0-6 3,0 0-3 0,0 0 5-3,0 0-2 3,0 0-7 0,-1 0 1-3,-2 0-24 4,2 0-21-2,-1 0-13-2,1 1-1 4,1-1-1-5,-2 0 1 4,2 2 1 0,0-2 1-2,-3 2 0 1,2 0-1 1,-4 0-18-3,1 2-14 3,-5 2 1 0,0 2 8-2,-2 3 11 2,-4 0 0-1,0 3 12-2,-4 4 41 4,-1 3-9-1,-3 2 9-3,-4 5-41 2,-2 3 1 2,-3 3 12-4,-1 3-12 3,-3 3 50-1,3 0 66-1,0 3-29 2,-2 0-48-1,1 2-40-1,1 1 0 1,-1-2 2 1,3 3 10-2,-1-1 1 2,2 1-10-1,1 2 22-2,3-1-12 4,3 1 12-2,0 2-23 0,1 1-1 0,3 1 2-3,1 1 16 4,-1-1 9 0,0 2-26-3,1-1 30 4,-3 0 0-1,1 2 21-4,0-3-12 4,-2 1-23 0,-1 0 4-2,-1 0 16 2,-1 0-17-1,-2 0 17-1,0-1 2 1,-1 2 3 2,-1-3-12-5,0 0 7 5,-1-2-10-1,0-2 5-2,-1-2-20 0,1-1 2 3,0-1-14-5,3-1 2 5,-2-1 16-2,0-1 3-1,3 0-4 1,0 0 13 1,3 0-28-3,1-1 11 4,2-3-13-2,4 0 1-1,2 0 10 1,1-2-12 1,3-1-3-3,0-2-10 4,4-2-2-5,0-1 3 5,2-1 10-2,1-1-11-2,1-2 1 3,0-1-1 1,-1-1 11-5,2 1 2 5,-4-3 0-2,1 1 4-2,-2 2 8 3,0-3-9 1,-2 3 9-5,-1 0-11 5,0 2 12-2,-3-1-12-2,0 5 2 3,-4 1-1 1,2 1-2-5,-2 3 1 5,0 0 17-2,0 0-16-2,2-1 0 3,1 0 14 1,0-2-16-5,1-2-1 5,2-1-1-2,2-1-1-2,0 1-13 3,4-1-2 1,-2-1-1-5,5 0 1 5,-2-1 6-2,2 0 11-2,-1-2 1 3,1-1-12 1,-1-2 10-4,1-3 1 3,-1-2 0-4,-1-2 1 4,2 0 3 0,-1-5 0-2,1-2 0 1,0-1 0 2,-2 1 13-4,1 0-4 2,-2-1 0 1,0 1 7-3,-2 0-4 3,3 1-2 1,-3 0-1-5,-1 1-9 4,1 1 9 0,-2-1 1-3,0 1-10 3,1-2 9 2,0 1-10-6,-2-2 10 3,4-2 1 1,-1 0-10-3,0-2 12 3,2 2-15 1,-3-1-2-5,2 0 0 4,-2 0-10 0,1 2 9-3,2-3 0 3,1 1 0 1,0-1-1-5,2-2 1 4,-1-1 1 0,2 2-10-3,0-2 10 4,0 0 2-5,0 0 0 4,0 0 3 0,0 0 31-3,0 0 12 3,0 0-3 0,0-2-3-3,2 1-3 3,-2 1 2 0,0-2 1-3,0 2 3 3,0-1 3 0,0 1-1-3,0 0-2 3,0 0-15 0,0 0-7-3,0 0-18 3,0 0 12 0,0 0-12-3,0 0 9 3,0 0-9 0,0 0 13-3,0 0-4 3,0 0 0 0,0 0 0-3,0 0 0 4,0 0 0-2,0-1 10-1,-3-2-13 2,-3-2-9-1,-3 0-49-2,2 0 16 3,-4 0 33 0,2-1-1-3,2 1 0 3,-3 1-18-2,4 0 4 1,-3-2 15 1,2 0-1-3,-4 1-2 3,0-3-15 0,1 2 3-2,-1-2 12 1,1-1-10 1,-2 1 10-3,1-2 0 3,-1 2-12 0,2 0 3-2,-1-1 10 1,0 2 0 1,3 0 1-3,-1 0 1 3,1 3 3 0,-1-1 0-1,-1-1-1-1,3 2 0 2,-2-1-2-3,2 2 2 3,-3-2 1 0,1 1-1-2,0 1 1 1,-2-1 11 1,2-2-14-3,-1 3-3 3,0-2 2 1,0 0 1-4,0-1-2 2,-3 1-19 1,4 0 9-3,-2 0 12 3,1 0 1 0,1 0 0-2,0 2-1 1,2-1-2-1,0 3 0 1,1 0 1 1,3-1 1-3,-1 1-3 4,1 1-22-2,0 0 1-1,2 0 9 1,-2 0 14 1,1 0-1-3,-2 0-1 4,1 0-13-2,-1 0 14-1,1 0-13 1,-3 0 3 1,0 3-7-3,-2 0-11 5,1 3-4-4,-4 1 0 0,1 3 4 1,-4 0 8 1,2 2 10-3,0 2 10 4,-2 0 0-2,0 1 2-1,1 1 0 1,-2-3-1 1,1 3-2-3,3-4 2 4,-2 1 0-2,3-3 0-1,1-1 0 2,-1 1-2-1,4-2-10-2,-1 0 10 4,3 0-9-5,-1-2 0 5,1 1 10-2,0 2-1-2,1-2-13 3,0 1-2 1,0 2 15-5,2 0-12 5,-2 5 12-2,1 0 0-2,-1 3 0 3,2 2 1 1,-2 0 2-5,1-1 13 5,1 1-11-2,1 0-1-2,-2 1 1 3,2-2 10 1,0 3-11-5,0 0-1 5,0-1 0-2,0 1 0-2,0 1 12 3,0-3-9 1,0-1-3-5,2-1 0 5,2-1-2-2,2-1-1-2,-1-1 0 4,0-1-9-1,3-1 9-4,0 1 0 5,-1-1-16-2,4-1 7-2,-2 0 0 3,2 1 9-3,-1-1 1 3,1-1-11 1,-2 0 10-5,3-1-12 4,-1 0-7 0,2 1 20-3,-1-1-1 3,-1 1-9 1,2-3 11-5,0 3-1 4,0-3 0 0,-1 2 0-3,2-3 1 4,-1 0 0-1,0-1-15-4,-2 0 4 5,2 0 9-2,-1-2 0-2,0-1-1 3,0 0 2 1,0 0-13-5,4-2 0 4,-2-1 15 0,2 0 15-3,1 0-12 4,2-5 9-1,1-3 4-4,2-1 5 4,1-2 10 0,1-2-15-3,-2-3-13 3,0 1-1 1,-1-2 0-5,-3 0-2 4,0 0-1 0,1 2 1-3,-5-2-2 3,2 2 0-3,-3 0-1 3,-2 0 0 0,1 0 1-3,-3 0 0 3,0 1 2 1,1-1 3-5,-3-2 15 4,0 1-17 0,-1-1 1-3,-2-1-2 3,2 1 0 0,-5-1 3-3,1 0 28 3,-2-1-28 0,0-1 0-3,0-2-3 3,0 1 0 0,0 2 1-3,-2-2-1 3,-2 0-2 0,1 2-10-2,2-2-7 1,-1 2-5 1,1 0-7-3,1 1 9 3,-1 1 1 0,1 1-4-3,-2 1 10 3,1-1 13 0,1 3-1-3,0-3-12 3,0 2-10 0,0 0 10-3,-2-1-1 3,2 3 5-2,0-1 11 1,-1 2 22 1,-1 3-7-3,-1-2 25 3,-1 3 10 0,0 0-7-2,-2 0-3 1,2 3-9 1,-2 0-7-3,0 0-21 3,0 1 10 0,-2 2 5-2,1-1-18 1,-2 2-28 1,0 0 16-3,-1 0-9 3,0 0-4 0,1 0 3-2,-2 0 10 1,2 0 12 1,-1 0 2-3,2 0 29 3,0-3-6 0,2 2-4-2,2-2-19 1,1 0 14 1,0 2-13-3,3 0 0 3,0 1-3 0,0 0-10-2,0 0-23 2,0-2-23-1,0 2-12-2,0 0-15 3,0 0-10-3,0 0-6 4,0 0 9-2,0 0-7-1,0 0-23 1,0 3-9 1,0-1-9-3,0 3 33 4,0-1 58-2,0 2-39-1,0-2-120 1,3 1-70 1,-1-2-80-3,-1 1-146 4,1 1-121-2,-2-3-408-1</inkml:trace>
    </iact:actionData>
  </iact:action>
  <iact:action type="add" startTime="258352">
    <iact:property name="dataType"/>
    <iact:actionData xml:id="d181">
      <inkml:trace xmlns:inkml="http://www.w3.org/2003/InkML" xml:id="stk103" contextRef="#ctx0" brushRef="#br0">7440 17706 343 0,'0'0'284'3,"0"0"-134"4,0 0-75-2,0 0 3-1,0 0 53 1,0 0 35-2,0 0 0 3,0 0-43 1,0 0-44-6,0 0-40 7,0 0-20-3,0 0-6-2,-23-5 7 3,22 5 9 1,-1 0-3-6,1 0-10 7,-2 0-14-3,1 0-2-2,-3 0-9 3,1 0-8 1,-2 1-2-6,1 2 19 7,-2-2 1-4,3 1 22 0,-5-1-4 2,2 0 14 1,1-1 9-5,0 0 3 5,-4 0 7-3,2 0-13 0,-1 0-3 1,-1 0 9 3,0 0 10-7,0 0-29 7,0-1-23-3,0-2 32-2,1 1 1 3,0-3 22 1,-1 3-22-6,3-2-23 7,3 2 6-6,-2-1 7 4,0 2 10-1,3 0 9-1,2 1-10 1,0 0-12 3,-1 0 6-7,1 0 3 6,-1 0 1-2,2 0 5-1,-1 0 17 1,1 0-6 3,0 0-4-6,0 0-10 4,0 0-3-1,0 0 4-1,0 0-1 2,0 1 10 1,0-1-10-5,0 0-6 3,0 1-7 2,0-1 1-5,0 0 6 4,0 0 0 1,0 0 6-5,0 0 0 4,0 0 3 0,0 0 10-3,0 0 3 4,0 0 10 0,0 0 5-5,0 0-2 4,0 0-4 0,0 0-9-4,0 0-10 5,0 0-10-1,0 0-2-4,0 0-1 5,0 0-6-4,0 0 3 2,0 0-3 1,0 0-6-3,0 0-3 3,0 0-13 1,0 0-2-4,0 0-17 2,0 0 18 1,0 0-1-2,0 0-1 1,1 0 1 1,-1 0 2-3,0 0 4 4,0-1-1-2,0 1-1-2,2 0-1 4,-2 0 0-1,1 0 0-3,1 0 1 2,-1 0-1 1,2 0 21-3,2 0 10 4,0 0-4-2,2 0 0-1,0 0 3 1,3 0-9 1,0 0 3-3,1 0 8 4,3 0 4-2,-1 0 4-2,3-1-13 3,-2-2-3 0,3 1-10-3,-1 0 1 3,0-1 0-2,-1 1 5 2,2-2-5-1,-3 3 3-1,2-2-16 2,-1 0 9 0,-3 1-9-3,0 0 13 3,-2 1-14 0,0 1-1-2,-3-2 0 1,2 1 0 1,-3 1-1-3,4-2 1 3,-2 2 0 0,3 0 0-2,0-1 0 0,4 0 1 3,0-1 26-4,1 0-9 3,1-1-17 0,1 0-2-2,2 0 2 1,3 0 35 1,-4-1-3-3,5 0-15 3,-4 0 5 0,-1 1-8-3,0 0-13 3,-4 1-3-1,-3-1 0-2,-3 3-2 4,0 0-10-2,-4 0-4-1,0 0 4 1,-3 0 12-1,0-1-1 1,-1 1 0 1,1 0 1-3,-2 0 1 5,0 0 1-4,0 0 1 0,0 0-1 2,0 0-2-1,0 0 0-2,0 0-3 5,3 0-10-4,-2 0 13 0,4 0 4 2,1 0-1-1,-1 0 12-1,4 0-13 3,-2 0-1-3,2 0 2 1,1 0-1 0,0-2 14 1,-1 2-14-3,2-1 1 3,-2 1 15-1,-2 0-16-1,3-3 11 2,-3 2-1 0,0 0 4-3,-2 0-1 4,-2 0-3-3,0-1-10 0,-2 2 14 2,-1 0-13-1,0 0 15-2,0-1 7 5,0 1-6-4,0 0-4 0,0 0 3 2,0 0-15-3,0 0 10 2,0 0-12 3,0 0-1-6,0 0-13 5,0 0-2-2,0 0-6-2,0 0-10 2,3 0 6 3,-3 0-9-6,5 0 3 5,-2 0 31-2,2 0 18-2,-1 0-18 3,3 0 2 0,2 0 1-4,-2 0-2 6,2 0 1-3,-2 0 0-2,4 0 0 3,-2 0 1 1,1 0-1-6,0-1 1 6,0 1-1-1,-1-2 2-4,2 2-3 5,-3 0-1 0,-1-2 0-5,2 2 0 5,1 0-1-2,-2-1 0-2,1 1-2 3,2 0 2 1,0 0-1-6,0 0-10 7,-1 0 12-6,3 0 0 4,-1 0-1 0,1 0 1-3,-2-1 0 3,3 0 0 0,1-1 0-4,1 1 0 5,1 0 1-1,-1 0 1-3,0-1-1 2,4-1 11 3,-1 0-12-6,-2 0-1 3,3 1 0 1,-4-1 0-3,3 1-1 4,-5 1-1 0,2 0 1-5,-1-1 2 4,-3 1 1 0,0-2-1-3,-2 2 0 3,2-1-1 1,-4 2 0-5,0-1-1 4,0 0 0 0,1 1-10-3,0 0 11 3,-1-1 0 0,1 1 1-4,-2-2 0 5,2 1 0-1,-2 0-1-3,3 1 0 2,-3-1-1-2,-1 1-2 3,1 0-8 0,2 0 10-3,-5 0-1 4,3 0 1-2,-4 0-1-2,2 0 0 4,-2 0 1-2,-1 0 0-1,-1-1 0 1,1 1 1 1,2-2 1-3,-2 2 0 3,-1 0 1 0,2-2 0-3,-1 2 0 3,-1 0 0 0,1-1 0-3,-1 1-1 3,-1 0 1 1,0 0 1-4,0 0 10 3,0 0 0-1,0 0 4-2,0 0 2 4,0 0 4-2,0 0 0-1,0 0-4 2,0 0-15 0,0 0 0-4,0 0-3 5,0 0-2-1,0 0 0-3,0 0 0 3,0 0 1-2,0 0 1 0,0 0 3 3,0 0 9-5,0 0 1 4,0 0 2 0,0 0-3-2,0 0-9 1,0 0-1 1,0 0-1-2,0 0-1 1,0 0-2 2,0 0 0-3,0 0 2 0,-1-1 3 2,-2 0-3-3,-2-3-12 3,-1 0-68 1,-2-1 31-3,1-2 18 0,-2 1 28 2,0 0-37-3,2 1-3 4,-1-1 16-1,2 1 27-2,0 1 2 0,-1 2 8 3,3-1-10-4,-1 1-22 2,2-1 4 1,-1 0 15-2,1 2 3 2,0 0 1 0,0 0 11-4,2-1-10 5,-2 1 0-2,0 1 1-1,0-1 13 1,2-1-4-1,-1 2-10 1,1-1 11 1,1 1 2-3,0 0-3 4,0 0-10-2,0 0-2-1,0 0-3 1,0 0-9 1,0 0 9-3,0 0 1 4,0 0 1-2,0 0 1-1,0 0 12 1,0 0 4 1,0 0 2-3,0 0 4 4,0 0 6-2,-1 0 2-1,-2-1-30 1,0-2-27 1,0 2 8-3,-2 0 19 4,1-2 2-2,2 2 17 0,0 0-16 0,1 0 9 0,-1 1 0-2,2 0-9 4,-1 0-3-1,1 0 0-3,0 0-16 3,0 0-2-1,0 0-1-2,0 0 4 4,0 0 2-5,0 0 13 5,0 0 0-1,0 0 2-4,0 0 14 4,0 0-4 1,0 0 4-5,0 0-1 5,0 0 4-2,0 0-4-2,0 0 3 4,0 0 4-1,0 0-4-4,0 0-15 5,0 0-1-1,0 0-2-4,0 0-1 4,0 0-2 2,0 0 2-7,0 0-1 6,0 0 0-2,0 0-1-2,0 0-9 3,1 0 0 1,-1 0-13-5,2 0-12 6,-1-2-6-3,3 2-7-2,3 0 23 2,2-1 27 2,1 1 12-5,4-2 0 5,1 1-12-1,2 1-1-3,-1 0 1 2,6 0-3-2,-1 0 0 3,4 0 0 1,-2 0 2-5,3 3 1 4,-2 0 0 0,-1 0-1-3,-2 1-18 3,-1 1 7 1,-2 0 0-5,-2 0 11 4,0 2-12 0,-3-2 1-3,-3 1-4 3,0-2 14 1,-2 2-16-5,-4-3 14 4,0 0-11 0,-2-1 13-3,-1-1 0 4,2-1 2 0,-3 1 2-5,0-1 29 4,0 0 0-1,0 0 9-1,0 0 3 1,0 0-5 2,0 0-11-5,0 0-11 4,0 0-16 0,0 0-1-3,0 0-2 3,0 0-13 1,0 0 14-5,0 0-1 5,0 1 3-1,0-1 2-3,0 0 10 2,0 1 4-2,0-1 9 3,0 0 2 0,0 2 1-3,-3-2 0 3,2 2-10 1,-1 1-2-5,-1 4-15 4,0 0 2 0,-1 4-2-3,0 0 1 3,-1 3-2 0,1 0-3-3,-3 2-10 3,4 1 1 0,0 1 9-3,0-2-19 3,2 1 10 0,-1 0 0-3,2-3-4 3,-1 0 13 0,-1-1-15-3,2-5 6 3,0-2 8 0,0-2-11-3,0-4-7 3,0 0 4 0,0 0 15-3,0 0 2 3,0 0 1 1,0 0 18-5,2 0 7 5,-2 0-7-2,1-4-14-1,-1 0-2 2,2-3-2-3,-1-1-31 3,4-4-37 0,-2 0-65-4,-1 1-88 4,1 4-112 0,1 2-145-3,-4-2-192 3,0 1-582 1</inkml:trace>
    </iact:actionData>
  </iact:action>
  <iact:action type="add" startTime="261146">
    <iact:property name="dataType"/>
    <iact:actionData xml:id="d182">
      <inkml:trace xmlns:inkml="http://www.w3.org/2003/InkML" xml:id="stk104" contextRef="#ctx0" brushRef="#br0">9301 17192 2286 0,'0'0'626'3,"0"0"-559"1,0 0-67 1,0 0-13 1,0 0 13-2,0 0 84 1,0 0-4 1,0 0-80-2,0 0-32 1,0 0-35 2,0 0-1-4,0 0 23 3,0 0 28 0,-25-2 17-2,25 0 35 1,0 2 23 0,0-1 16-1,0 1 22 1,0 0 3-2,0 0-16 5,0 0-4-3,0 0-2-1,0 0-1 0,0 0-7 3,0 0-5-4,0 0-17 3,0 0-12 0,0 0-13-3,0 0-7 3,0 0-12 0,0 0 10-4,0 0 0 5,0 0-10-2,0 0-3 0,-4 0-44-1,1 0 12 3,2 0 29-5,-4 0-10 6,2 0 13-3,0-1-18-1,2 0 16 1,-3-1 2 1,1 1 0-3,3 1 2 3,-1-1 1 0,1 1 12-2,0 0-12 1,0 0-1 0,0 0-1-1,0 0 0 3,-2 0 2-2,2 0 10-2,-1 0 2 2,-1 0-15-2,-1 0-15 4,0 0-11 0,-1 0 14-5,0-1 12 5,-2 1-13-2,0 0 1-2,-1 0 12 3,3 0 0 0,-2 0 1-4,1 0 14 5,0 0 11-2,1 0-14-2,1 0-10 4,0 0-2-1,1 0-9-4,-1 0-26 5,-1 1 7-2,1 0 12-2,0 0-9 3,-2 2-1 1,0-1-2-4,-2 1 10 3,0 1 17 0,-2 0 0-3,-2 1 1 3,-1 0 0 0,-1 0 19-4,0 0 0 5,-4 3-16-2,4-1-1-2,-4 0-2 4,1 1 1 0,0-1 0-5,1 2 12 5,1-2 25-6,3 1-19 6,0 0-7-1,0-1-9-3,4 2-3 3,-2 0-13 1,3 2-3-5,-1-1-3 3,1 1 3 2,2 2-3-4,1-1 18 3,2 1 1 1,1 1 0-5,0 1 1 4,0 2 2 0,0 0 13-3,4 2-3 2,2 1 9 3,2 0-6-6,-1 0-14 3,2 2 1 1,0-2 10-3,1 0-12 3,-3 1 1 1,2-3 0-5,1 0 11 5,-3 0-13-2,0-1 2-1,1-2 0 2,-1 1 10 1,0-3-11-5,-1 0 0 3,-2-3 2 1,3 0 9-3,2-1 13 3,-2 0 1 1,2-1 11-5,0-3-15 5,3 0-11-4,0 0-11 2,2-1-3 1,2 0 3-3,3-3 0 4,1 1 28-1,3-2 0-4,0 0-12 5,2-2-16-1,-5 0-1-3,3-2-2 3,-3 1-16 0,-1 2 3-3,-2-2-6 3,-2 2 10 0,-1 0-1-3,-4 1-9 3,0 0 0-1,-1-1 3-2,-4 1 7 4,3 0 8-2,-2 0 2-2,1-2 2 3,-2 1 1 0,3-1 15-3,-1-4 19 3,3 0 3 0,0-6-1-3,2-2-12 3,2-4-9 1,-1-3-14-4,4-6 14 3,1 1-15 0,0-3 11-3,-2-5-11 3,0 3 1-3,0-1-1 3,-2-2 1 0,-2 4 11-3,1 2-11 3,-6 2 17-1,0 5-17-2,-2 1 18 3,-2 2 2 0,-2 6 15-1,-1-2 10 0,0 4 12 1,0 2 28-3,-4-2-3 3,-4 2-13 0,-3 1-24-2,-5 0-47 0,0 1 0 2,-7 2-10-2,0 0 7 2,0 1 3 0,-2 2-15-2,-1 1-4 0,2 0-18 2,1 0 36-2,1 1 0 2,2 2-2 0,3 0-9-2,5-2 12 0,1 0 12 2,1-1 3-3,2 0 4 4,3 0-19-1,-1-5-13-2,-4-2-46 1,4 0 15-1,-1-1-5 1,1 0 8 1,0 1 16-3,2 2 13 4,1 1 12-2,0 0 12-1,0 1-9 1,2 0 1 1,-2 3-1-3,0 0-3 4,0 0-30-2,-1 0 1-2,1 0-8 2,-4 2-44 2,1 2-5-4,0 0 11 3,-2 0 15 0,-2 5 35-2,-1-3 23 0,3 1 2 2,-2-1 38-3,3-2 62 4,2-1 39-2,4-2-11-1,-1 1-44 2,2-2-53-1,0 0-16-1,0 0 10 2,0 0 28-1,0 0 0-1,0 0-7 2,2 0-12-1,-1-2 9-1,-1 1 7 3,2 1 5-5,-1 0 16 5,-1-1 18-2,0 1-4-2,2-2-11 3,-2 2-10 1,0 0-6-5,0 0-6 5,0 0-10-2,0 0-2-2,0 0-13 3,0 0-6 1,0 0-2-5,0 0-7 5,0 0 0-2,0 0 0-2,0 0 0 3,0 0 3 0,0 0 4-4,1 0-1 6,-1 0 0-4,0 0-3-1,0 0 7 4,0 0-1 0,0 0 3-5,0 0 3 5,0 0 4-2,0 0 2-2,0 0 0 2,0 0 7 3,0 0-1-6,0 0 6 5,0 0-9-2,0 0 1-2,0 0-4 3,0 0-6 1,0 0-9-5,0 0 0 4,0 0-3-4,0 0 7 5,0 0-4-1,0 0 3-3,0 0 3 3,0 0 3 1,0 0 3-5,0 0-6 4,0 0 9 0,0 0-2-3,0-4-1 2,0-3-18 3,0-3-12-7,-3-3-24 6,2 0 9-1,-1-4 0-3,2 1 14 3,0-4 0 0,0 0-1-4,0-2-11 5,0-2 13-1,0-1 0-3,0 0 0 2,0-3 1 3,0-4-1-6,0-1-2 4,6-4-1 0,0-1-12-3,1-3 3 3,-1 1 11 1,-2-2 1-5,-1 2 0 3,-3 0 3 2,0-2-1-4,0 1 0 3,-3 2 10-4,-4-3-9 4,-3 2 0 0,1-1 0-2,-1 1 10 2,0 0-12-1,0-1 0-2,0 1 2 3,-3-1-3 1,1-3 0-4,1 0-1 3,-2 0-2 0,1-1-10-3,-2 2 13 3,5-1 1 0,-1 1 0-3,0-3-1 2,1 1-15 1,2-1 13-2,1 1-16 2,-2 0 15 0,2 1 0-3,0 0 1 3,-4 0 1 0,3-1-1-3,-3-1-10 3,1-2 9 0,0 1-12-3,-3 0 14 3,0 1-17 0,1 0 3-4,-2 2 14 4,-2-1-1 0,-1 1 3-2,-2 1-1 2,-1-1 12-2,-3-1-11 0,-1-2-1 3,1 1-1-5,-2-2 1 6,0 2 1-3,-1 0 19-1,2-1-20 1,-2 2 0 1,-1-1 16-3,2 0-16 3,0-1 0-1,0 1 1-1,0-2-1 2,-2-1-9 0,2 1 8-3,-1-1 0 3,0 1-2-1,1 2-9 0,-2 0 1 0,3 0 11 0,-1 3 1-1,0-3-1 3,0 3 0-2,-2-2-2-1,-1 2-11 1,-1-1 13 0,1 4 2-1,0 1 16 3,0 0-17-2,-3 0 11-2,0 3-12 3,-2 0 0 0,-2 2-1-3,-1 3-2 4,-2 1 1-3,-2 3-19 1,-4 3 9-1,1-1 10 0,-2 3 2 2,0 0-3 0,-1 2 3-4,1 1 0 6,-1-3 0-3,0 3 0-2,0 0 0 3,2-1-1 0,-1-1-17-4,0 1 18 6,3-1 12-4,0 0-9-1,4-1 9 3,2 2-11 2,2-2 11-6,3 2-12 4,2-1 1 0,2 0 0-3,2 2 11 3,1-1 3 1,1 2-12-5,-1-1 8 4,2 1-11-1,0 1-3-2,1 1 1 3,0 2 0 2,3-1 1-6,-2 4 1 5,3-2 2-2,0 2-2-3,3 0-2 5,-3-1-1-1,5 2 1-4,-3 1 0 6,2 0 1-7,3 1-1 5,-2 2-10 1,2 1 10-5,2-1 0 5,-2 3-1 0,5-1 0-5,0 3-15 3,2-2 15 2,-1 2 0-4,2 1 1 3,-1-2 0 1,2 2 2-5,-1 0 0 4,1 0-1 0,0-1 0-3,0 1 1 3,0 0 0 0,0 0 2-4,0 0 0 5,0 0 13-2,0 0-3-1,0-1 0 2,0 1 0 1,0 0 0-5,0 0-10 4,0 0 0 0,0 0 0-3,0 0-1 3,0-2 0 1,0 1-1-6,0 1 0 5,0 0-1 0,0 0-1-3,0 0 1 4,0 0 0-4,0 0-1 3,0 0-10 0,0 0-3-4,0 0 0 5,0 0-3 0,0 0-3-5,0 0 0 5,0 0-3-2,0 0 2-2,0 0 1 3,0 0 6 1,0 0 13-5,0 0-1 5,0 0 0-2,0 0 1-2,0 0 0 3,0 0-1 1,0 0 0-5,0 0 0 5,0 0-9-2,0 0 10-2,0 0 1 3,0 0 0 1,0 0 1-5,0 0 0 5,0 0 1-3,0 0 2-1,0 0 12 4,0 0-3-1,0 0-9-4,0 0-1 6,0 0-2-3,0 0 0-3,0 0 0 4,0 0-2-2,0 0-1 2,0 0-18 1,0 0 0-5,0 0-3 4,0 0-4 0,0 0 7-3,0 0-3 3,0 0 3 1,4 0-6-6,-1 0 5 6,5 0 22-1,3 0 21-3,2 0-6 3,3-2-12 1,0 1 9-5,1-2-12 4,0 2 0 0,2-2 0-3,-3 2-12 3,3 1-3 1,-2-3-3-5,-1 2 6 4,-1-2 11 0,0-2 0-3,1 1 1 3,-3 0-3 1,-2-1 0-5,2 0-9 4,-3 0 11 0,2 1 1-3,-5-3 15 3,0-2 4 1,1 3 5-5,-3-3-3 3,2-1-3 2,1-1-6-4,-3-2-9 3,3 0 0-3,2-3-3 3,-2 0 0 0,4-2-18-3,1 0 6 3,-2-1 0 0,5 1 0-3,-3 1 9 3,0-3 0 0,2 2-12-3,-2 0-6 2,-2 0 8 2,-1 3 11-4,-2-2-1 2,-4 5 1 2,1-1 2-4,-2 2 1 3,-1-3 0 0,-2 2 0-3,0-1-1 3,0 0-2-1,-3 0 1-1,-4-1-2 2,-2 1 0 0,0 1 2-3,-1-3 0 3,-4 3-14 0,-1-1-24-4,0 0 38 5,0 0 1-1,-2 0 1-3,1 0-1 3,0 0-31-1,2 1 31-2,-2 1 6 3,1 1-6-1,0-1-1 0,0 0-12 0,1 4-8-2,-1 2 9 4,0-2-6-2,-1 3 0 0,-3-2 6-1,0 5-4 3,2-4-17-4,-3 4 21 3,1-2 9 0,-1 2 1-2,-3 1-13 1,0 0-10 0,-3 0-20-2,-3 3 8 4,-1 4 1-1,-2 2 5-3,-4 3-2 3,2 2 12 0,-1 3 18-3,0-1-10 3,4 0 1 0,-1 1 12-2,2 0 0 1,2-1-3 1,1 1-9-4,1 1 11 4,4-3 1 1,1 1 0-3,5-2-3 1,0-1-12 1,4-1 13-3,1-3-14 3,5 2-17-3,0-1 15 4,2-1-13-2,4 3 3-1,0 2 10 0,0 4 3 3,0 4 3-4,9 2 12 4,1 5-3-2,6 0 3-1,0 3 0 0,4 3 2 3,1 1 13-4,0 0 21 3,0 1-11-1,-1 1-22 0,-2-2 0 0,0-1 15 1,-2-5-18-3,3 0-27 4,-2-4 12-2,-1-2 2-1,1-3 10 1,-1-2 1 1,-2-2 2-3,0-4 1 4,-3-3 18-2,2-2-7-1,-1-3 3 1,2-4 13 1,-1-1 2-3,7 0 16 4,1-10 24-2,6-4 3-1,3-7-21 1,5-3-25 1,2-4-24-3,-3-2-3 4,0 0-12-5,-3 4 0 5,-2-2 0-2,-3 4-7-2,-4 5 16 3,-2 1-18 0,-4 4-3-3,-3 3 9 4,-4 1 11-2,-1 3 1-2,-4 3 0 3,-2 2 3 1,-2 2 0-5,0-1 16 5,0 1-4-3,0 0-10 0,0 0 1 2,0 0-3 1,0 0-12-5,0 0-19 5,0 0 1-2,0 0-7-3,0 0-18 4,0 0-24 1,0 0-19-5,0 1-37 6,0-1-136-3,0 0-14-2,0 0-41 3,0 0-14 1,0 0-74-5,-2 0-245 5,2 0-401-2,-3-2-346-2</inkml:trace>
    </iact:actionData>
  </iact:action>
  <iact:action type="add" startTime="264562">
    <iact:property name="dataType"/>
    <iact:actionData xml:id="d183">
      <inkml:trace xmlns:inkml="http://www.w3.org/2003/InkML" xml:id="stk105" contextRef="#ctx0" brushRef="#br0">7060 12516 275 0,'0'0'1479'3,"0"0"-1184"2,0 0-288 2,0 0 9-5,0 0 0 4,0 0 114 0,0 0 71-3,0 0-30 3,0 0-36 2,0 0-25-6,0 0 21 3,3-18 23-2,-3 18 6 3,1 0-10 0,-1 0 5-3,0 0 6 3,0 0 3 0,0 0 0-3,0 0-20 3,0 0-17 0,0 0-25-3,0 0-21 3,0 0-26 0,0 0-18-3,0 0-19 3,0 0-18 0,0 0-22-3,3 0-18 3,3-1-15 0,1 0 39-3,3-1 16 3,4 1 2 0,1-1 0-3,2 1-1 3,2-1-1 0,4 0-3-3,4 1-9 3,2 0 2 0,4 1 10-3,6-1 13 3,1 0-13 0,2-1-1-3,3 2 0 3,1 0 1 1,-1 0 3-5,4 0 16 4,-1 0-17-2,3 3 35 2,-2-3-22-1,-1 0-14 0,2 0 18 0,-2 0-16 0,-1 0 12-2,-2 0 1 3,0 0-15 0,-5 0 1-2,2-3 13 2,-2-4-12-1,-1 1 19-2,0-1-1 3,1-3-2 0,-2-3-6-2,-5 2-13 2,0 1-2-1,-6 1 1-2,-2 0 1 3,-6 2 2 1,-3 2 1-4,-6 1 16 2,-4 4 2 1,-2-2 10-3,-3 0 15 3,-1 2 9 0,0 0 34-1,0 0 12 0,0 0-22 0,0 0-27-1,0 0-28 1,0 0-12 1,0 0-10-2,0 0 1 1,0 0-2 1,0 0-1-3,0 0-1 3,0 0 0-3,0 0-1 4,0 0 1-1,0 0 0-3,0 0 0 2,0 0 1 1,0 0-1-3,0 0 1 4,0 0-1-2,0 0-1-1,0 0-1 1,0 0 0 1,0 0-9-3,0 0 9 4,0 0-12-2,0 0 12 0,0 0-10-1,0 0 10 2,0 0-9-3,0 0 9 5,0 0 0-4,0 0-12 0,0 0 3 1,0 0-1 1,0 0-2-3,0 0 0 5,0 0 0-4,0 2-1 1,0 0 1-1,4-2 15 2,2 3 28-3,2 1-7 4,0-2-9-2,5 1 6-1,2 3-2 2,5-3-1-4,3 1 3 4,0 1-3 1,7-1 7-5,-1-1-7 5,3 1 1-2,0-1-16-2,-2 1-3 4,-3 0 1-1,-1-1 2-4,-6 1-1 5,-2-1 0-2,-6 0 0-2,-3 0 0 3,-5-3 1 1,-1 0 0-4,-1 0 3 3,-2 0 22-1,0 0 8-2,0 2 7 3,0-2 8 1,0 0 7-5,0 0 39 5,0 0 18-2,0 0-15-2,0 1-31 3,0-1-17 1,0 0-13-5,0 0-15 5,0 0-18-2,0 0-3-2,0 0-2 4,0 0-16-1,0 0-3-4,0 0-3 5,0 0 5-5,0 0 16 4,0 0-9 0,0 0 9-3,0 0-9 3,0 0 12 2,0 0 0-6,0 0 2 3,0 0 10 1,0 0-10-3,0 0 1 3,0 0 9 1,0 0-9-5,0 0 1 5,0 0 11-2,0 0 0-2,0 0 6 3,0 0 0 1,0 0 0-5,0 0 0 4,0 0 0 0,0 0-2-3,0 0-1 3,0 0-3 1,0 0 3-5,0 0-15 4,0 0 12 0,0 0-3-3,0 0-9 3,0 0-1 1,0 0 0-5,0 0 1 4,0 0 0 1,0 0-1-5,0 0 10 5,0 0-11 0,0 0 2-6,0 0 0 5,0 0 12-3,0 0 0 3,0 0 3 0,0 0-6-3,0 0 4 3,0 0-4 0,0 0 0-3,0 0 0 4,0 0 9-1,0 0-3-4,0 0 0 4,0 0-3 0,0 0-3-2,0 0-9 1,0 0 12 1,0 0-13-3,0 0-1 3,0 0 0 1,0 0 0-4,0 0-1 2,0 0 0 1,0 0-1-3,0 0 0 3,0 0 0 0,0 0 1-3,0 0 1 3,0 0 1 0,0 0 1-3,0 0 9 3,0 0-9 0,0 0 0-3,0 0 9 3,0 0-9 0,0 0 12-3,0 0-3 3,0 0 0-3,0 0-10 3,0 0 1 0,0 0 0-2,0 0-1 1,0 0-1 2,0 0 1-5,0 0 1 4,0 0 0 0,0 0 0-2,0 0 0 1,0 0 9 3,0 0 0-6,0 0-8 3,0 0 11 2,0 0-3-4,0 0-9 3,0 0 9 1,0 0 0-6,0 0-9 5,0 0 9 0,0 0-10-3,0 0-1 3,0 0 1 1,0 0 0-5,0 0 0 4,0 0-2 0,0 0-1-3,0 0 0 4,0 0-1-1,0 0-1-4,0 0-9 4,0 0 10 0,0 0 0-3,0 0-10 3,0 0 9-2,0 0 0 1,0 0 1 1,0 0-1-2,0 0-9 2,0 0 9-1,0 0 0-1,0 0-9 1,0 0 10 1,0 0 1-2,0 0-2 2,0 0 2-1,0 0-1-2,0 0-1 3,0 0 0 0,0 0 1-3,0 0-1 3,0 0 1 0,0 0 1-3,0 0 1 3,0 0 1 0,0 0 1-3,0 0 1 4,0 0 0-2,0 0 10-2,0 0-11 4,0 0 0-2,0 0 1-2,0 0-1 3,0 0-1 0,0 0-1-3,0 0-2 3,0 0 0 0,0 0-11-3,0 0 10 3,0 0-9-2,0 0 9 1,0 0-9 1,0 0 9-2,0 0-12 1,0 0 3 1,0 0 10-2,0 0 0 1,0 0 0 1,0 0 1-3,0 0 0 3,0 0 0 0,0 0 1-2,0 0 1 2,0 0 1-1,0 0 1-2,0 0 0 3,0 0 0 0,0 0 0-2,0 0 9 1,0 0-10 1,0 0-2-3,0 0 0 3,0 0-1 0,0 0-1-2,0 0-1 2,0 0 0 0,0 0-15-4,0 0 15 4,0 0-15 0,0 0 3-2,0 0-3 1,0 0 3 1,0 0 0-3,0 0 0 4,0 0 3-2,0 0 9-1,0 0-12 2,0 0 12-3,0 0 0 2,0 0 0 2,0 0-9-4,0 0 10 3,0 0 0 0,0 0-1-3,0 0-9 2,0 0 10 1,0 0-1-3,0 0-12 5,0 0 13-4,0 0-1 1,0 0-13 0,0 0 15 0,0 0-1-2,0 0 0 4,0 0-1-2,0 0-9-1,0 0 9 1,0 0-9 1,0 0 10-3,0 0-1 4,0 0 0-1,0 0 0-3,0 0 0 3,0 0 1-1,0 0 1-1,0 0 0 2,0 0 0 0,0 0 1-3,0 0 0 3,0 0 0 0,0 0 0-3,0 0-1 3,0 0 1-4,0 0 0 6,0 0-1-4,0 0 1 0,0 0 0 1,0 0 0 2,0 0 1-4,0 0 1 4,0 0 0-3,0 0 1-1,0 0 0 3,0 0 0 1,0 0 0-5,0 0 0 5,0 0-1-2,0 0 1-1,0 0-2 1,0 0 1 2,0 0-2-5,0 0 0 6,0 0 0-4,0 0 0 0,0 0-1 2,0 0 0 1,0 0 1-5,0 0 0 4,0 0 1 0,0 0-1-3,0 0 1 2,0 0 2 2,0 0 0-5,0 0 9 6,0 0-10-4,0 0 1-1,0 0 0 3,0 0 13 1,0 0-13-4,0 0 9 4,0 0-10-6,0 0 10 5,0 0 0 0,0 0 0-3,0 0 0 3,0 0 3 1,0 0 6-4,0 0 3 2,0 0 3 1,0-1 0-3,0-1 3 3,0 2 3 1,0-2-2-5,0-3-1 4,-2-2-30 0,-4-1 0-3,1-3 0 3,-3-1 0 1,-3 0 1-5,-2-4-1 4,-1-1 0 0,-1 1-1-3,-3-5 1 3,0 2 2 1,-2-3-2-5,2-3-2 4,0 4 2 0,-1-3 0-3,0 1 2 3,2 0 0 1,0 0 1-5,-3-1 15 4,0-1-15 0,1 2-2-3,-3-2 14 4,1 1-15-5,2-1 3 4,-3 1 0 0,2 0-2-3,3 1 2 4,-3-1 14-2,-2 1-17-2,0-2-3 3,-1 1-9 0,-3-1 12-3,0 2 3 3,1-1-3 0,-2-1-3-3,-3 2 3 3,3 0 2 0,-2 1-2-3,0 0-13 3,0 3 13 1,2 0 2-4,-2 1 13 2,3 0-15 1,-1 0 0-3,1 0 0 3,1 1 0 1,-1-1 0-5,3 1 12 4,2 2-12 0,0-1 2-3,3-1-2 3,-1 3 1 0,0-2-1-2,2 0 0 2,0 1-1-1,0-3-2-2,-1 1-9 3,0-1 12-2,0 0-1 1,-2 2-2 1,0-1-9-3,1-2 10 3,-4 3 0 0,0-1-19-2,-3 2 0 1,0-2 9 1,3 1-6-3,-3 1 15 3,0-1 1 0,2 0-1-3,-1 2-9 3,3 0 12 1,1-1 1-5,-2 1-1 4,4-2-1 0,0 1 1-3,1 0-1 3,0-4-20 1,1 5 18-5,1-3-15 4,2 0-3 0,1 2 9-3,1 0 12 3,2 0-15 1,2 1 12-5,0 0-39 4,5 1 39 0,-2 0 1-3,2 2-16 3,0-2-6 2,2-1-3-6,1 1 12 3,-2 1 14-2,2-2-1 3,-1-1-10 0,1 2-13-3,-2 1-5 3,1 0 18 0,-1 3 12-3,1 1 1 3,-2 1 0 1,-1 1 2-5,-2 3-1 4,0-2-2 0,-1-1-2-3,1 1-10 3,-3 0-3 0,1 1-3-3,-1-1-9 4,2 1 24-2,1 2 1-2,-1-2 2 3,3 3 2 1,1-2 1-4,0 1 9 2,2 1-9 2,-1-1 12-5,1 0-12 4,-1 1 9 0,1-1-12-3,1-1 0 3,-3 0 0 1,1-2-2-5,2 0 0 4,-4 0-16 0,4 0 6-3,-4 0-6 3,3 0 3 1,-1-1 12-5,1 1-9 5,-2-1 10-4,1-1 2 2,1 2-1 1,-1 1 1-3,2 2 1 4,-1-2 11-2,-1 3-10 0,1-1 1-1,1 2 9 2,0 0-10-2,-2 0-1 1,2 0-1 1,0 0-3-2,0 0-12 2,0 0-3 0,-1 0 0-4,1 0-4 4,0 0 4 0,0 0-3-2,0 0 3 1,0 0 6 1,0 0 9-2,0 0 0 2,0 0-9-1,0 0 12-1,0 0 2 1,0 0 10 1,0 0-9-3,0 0 9 3,0 0-10 0,0 0 10-2,0 0-9 1,0 0 0 1,0 0 9-3,0 0-9 3,0 0 0-2,0 0 9 2,0 0-10-1,0 0-1-1,0 0-1 1,0 0-1 1,0 0-1-3,0 0 0 4,0 0-1-2,0 0 0-1,0 0 1 1,0 0-1 1,0 0 1-3,0 0-1 4,0 0 1-2,0 0 0-1,0 0 0 1,0 0 2 2,0 0 0-5,0 0 1 5,0 0 0-2,0 0 2-1,0 0-1 1,0 0 13 2,0 0-13-5,0 0 1 5,0 0 0-2,0 0 0-1,0 0 0 1,0 0 0 1,0 0-1-2,0 0 1 2,0 0 9-1,0 0-10 0,0 0 1-1,0 0 12-1,0 0-12 4,0 0 9-1,0 0-10-3,0 0 12 3,0 0-14-1,0 0 0-2,0 0 0 3,0 0 0 1,0 0 0-5,0 0 1 5,0 0 2-2,0 0 9-2,0 0 0 3,0 0 0 2,0 0 3-7,0 0-12 6,0 0 12-1,0 0-12-4,0 0 0 4,0 0 0 1,0 0 9-5,0 0-10 5,0 0-1-1,0 0 1-3,0 0-2 3,0 0 0 1,0 0-2-5,0 0-1 5,0 0-9-3,0 0 10-1,0 0-13 3,0 0 12 1,0 0-9-5,0 0 0 6,0 0 10-4,0 0-1-1,0 0 0 3,0 0 0-3,0 0-9 3,0 0 11 2,0 0 1-6,0 0 0 3,0 0 0 1,0 0 0-3,0 0 0 3,0 0 0 1,0 0 1-5,0 0-1 4,0 0 1 0,0 0 0-3,0 0 1 3,0 0-1 2,0 0 0-6,0 0 1 3,0 0-1 1,0 0 0-2,0 0 0 2,0 0 0 0,0 0 0-4,0 0 0 4,0 0 0 0,0 0-1-3,0 0 0 3,0 0-1 1,0 0-1-5,0 0-1 4,0 0 0 0,0 0 1-3,0 0 0 3,0 0 1 1,0 0 1-5,0 0 0 4,0 0 2-2,0 0 1 1,0 0 9 1,0 0-10-3,0 0 0 4,0 0 10-2,0 0-9-2,0 0 0 3,0 0 9 1,0 0-10-5,0 0 10 5,0 0-10-2,0 0 0-2,0 0 0 3,0 0 0 0,0 0 1-3,0 0 0 4,0 0 0-2,0 0 0-2,0 0 0 4,0 0 0-1,0 0 0-3,0 0 9 3,0 0-10-1,0 0-1-2,0 0 2 3,0 0-1 0,0 0 10-3,0 0-9 4,0 0 12-2,0 0-12-1,0 0 15 1,0 0-16 1,0 0 10-3,0 0-10 3,0 0 10-3,0 0 0 3,0 0-9 0,0 0 9-2,0 0-11 1,0 0 0 2,0 0 0-5,0 0-1 5,0 0 0-2,0 0-2-1,0 0-1 1,0 0 0 2,0 0-9-5,0 0 10 4,0 0-10 0,0 0 9-2,0 0 0 1,0 0 0 1,0 0-12-2,0 0 14 1,0 0 0 2,0 0 1-4,0 0 0 2,0 0 1 1,0 0 0-2,0 0 1 2,0 0 0 0,0 0 1-2,0 0-1 0,0 0 0 2,0 0-1-3,0 0 1 4,0 0-1-1,0 0-1-3,0 0 0 2,0 0 1 0,0 0 0 0,0 0 1 1,0 0 0-4,0 0 10 6,0 0-11-4,0 0 1 0,0 0-2 1,0 0 1 1,0 0 0-3,0 0 0 5,0 0 0-4,0 0 1 0,0 0 0 1,0 0 1 1,0 0 9-3,0 0-9 5,0 0 15-4,0 0-16 0,0 0 10 2,0 0-11 0,0 0 0-4,0 0 2 6,0 0 0-4,0 0 12 0,0 0-12 1,0 0 0 2,0 0 0-4,0 0 9 4,0 0-12-2,0 0 0-2,0 0 0 2,0 0 0 1,0 0-1-3,0 0 0 4,0 0-1-2,0 0 0-1,0 0-1 2,0 0 1-4,0 0-1 5,0 0 1 0,0 0 1-6,0 0 0 7,0 0-1-3,0 0 1-2,0 0 0 3,0 0-1 1,0 0 0-5,0 0-1 4,0 0-9 0,0 0 9-3,0 0-9 3,0 0 9 1,0 0-15-5,0 0 15 4,0 0 0-1,0 0-12-1,0 0 13 2,0 0 0 0,0 0 0-4,0 0 0 6,0 0 0-4,0 0 2 0,0 0 0 2,0 0 1 0,0 0 1-4,0 0 10 6,0 0-9-4,0 0 9-1,0 0-9 3,0 0 9 1,0 0-10-5,0 0 10 5,0 0-10-5,0 0 0 4,0 0 0 1,0 0-2-4,0 0-1 2,0 0-1 2,0 0-10-5,0 0 9 5,0 0-9-1,0 0 0-3,0 0 9 3,0 0 0 1,0 0-12-5,0 0 13 4,0 0 0 0,0 0-10-3,0 0 11 3,0 0 0 1,0 0 1-5,0 0 1 4,0 0-1 0,0 0 0-3,0 0 0 3,0 0 0 1,0 0 0-6,0 0 1 5,0 0-1 0,0 0 1-2,0 0 0 2,0 0 0 1,0 0 0-5,0 0 0 4,0 0 0 0,0 0 1-3,0 0-1 3,0 0 1-4,0 0-1 5,0 0 0-1,0 0 1-3,0 0-2 3,0 0 0 0,0 0-1-4,0 0-1 5,0 0-1-1,0 0-9-3,0 0 9 2,0 0 0 1,0 0-12-3,0 0 12 3,0 0-9 1,0 0 9-5,0 0-9 4,0 0 10 0,0 0-1-3,0 0 0 3,0 0 1 0,0 0 0-3,0 0 1 3,0 0 1 0,0 0 1-3,0 0 1 4,0 0 0-1,0 0 0-4,0 0 0 5,0 0 1-2,0 0-1-2,0 0 1 4,0 0-1-1,0 0-1-3,0 0 0 3,0 0 0-2,0 0 0 1,0 0 0 1,0 0 0-3,0 0-1 2,0 0 0 1,0 0-1-1,0 0 0-1,0 0 0 2,0 0 0-2,0 0 1 2,0 0 0 0,0 0 1-2,0 0 0 1,0 0 1 1,0 0 1-4,0 0 0 4,0 0-1 1,0 0 1-4,0 0 0 2,0 0-1 1,0 0 1-2,0 0 0 1,0 0 0 2,0 0-1-3,0 0 1 0,0 0 0 2,0 0-1-3,0 0 0 4,0 0-1-2,0 0-1 0,0 0 0-1,0 0 0 2,0 0-1-2,0 0 1 2,0 0 0-1,0 0 0-1,0 0 1 1,0 0 0-1,0 0 1 1,0 0-1 2,0 0 2-4,0 0-1 3,0 0 1 0,0 0-1-2,0 0-1 0,0 0-1 3,0 0-2-4,0 0-1 4,0 0 0-2,0 0-12-1,0 0 3 1,0 0 9 1,0 0-12-3,0 0 12 4,0 0-9-3,0 0 0 0,0 0 9 1,0 0 1 2,0 0-1-4,0 0 1 3,0 0 1 0,0 0-1-2,0 0 0 1,0 0 0 1,0 0-10-3,0 0 10 3,0 0-1-1,0 0-12 0,0 0-3 0,0 0 0 1,0 0-6-4,0 0 0 4,0 0 0-1,0 0-3 1,0 0-4-1,0 0 4-2,0 0-12 3,0 0 0-1,0 0-10-1,0 0-5 1,0 0-10 1,0 0-2-2,0 0-16 1,0 0-15 1,0 0-28-1,0 0-42-1,0 0-62 3,0 0-90-4,0 2-81 3,-3 0-96-1,0 3-140-1,-4 3-131 1,0-2-253 2,-13 2-286-6</inkml:trace>
    </iact:actionData>
  </iact:action>
  <iact:action type="remove" startTime="271227">
    <iact:property name="style" value="instant"/>
    <iact:actionData xml:id="d184" ref="#d183"/>
  </iact:action>
  <iact:action type="add" startTime="271165">
    <iact:property name="dataType" value="strokeEraser"/>
    <iact:actionData xml:id="d185">
      <inkml:trace xmlns:inkml="http://www.w3.org/2003/InkML" xml:id="stk106" contextRef="#ctx0" brushRef="#br1">8031 11421 143 0,'0'0'1566'3,"0"0"-1088"2,0 0-229 2,0 0-194-4,0 0-52 2,0 0 58 1,0 0 75-2,0 0-1 2,0 0-38 0,0 0-65-3,0 0-29 3,0 0-1-4,-68 52-2 5,53-38 1-2,-4-1 0-1,4 3 1 1,-3 0 21 1,-1 0-11-2,0 2 6 2,0 0-18-1,-1 3-20 0,2-1 20 0,-1 2-12 0,0 2-17-1,-1-3 16 2,4 2 13 0,-1 1 0 4,4-5 2-9,1-2-1 9,5-7-2-9,3-2 1 0,4-4-19 6,0-3-20-3,0-1 36 0,0 0-13 2,1 0-10-3,2 0 26 4,0 0 1-1,1 0 44-3,-1 0 7 3,1 0 2 0,-1 0 7-4,-1 0 6 4,-2 0-9 0,0-1 15-1,0 1 23 0,0 0 3-2,0 0 2 2,0 0 1 1,0 0-11-3,0 0-12 4,0 0-13-2,-2 0 3-1,1 1-16 1,1-1-15 1,0 0-15-3,0 0-23 4,0 0-1-2,0 0-25-1,0 0-6 2,0 0-8-1,0 0-17-1,0 0-50 2,0 0-51-1,0 0-35-1,0 0-46 1,-3 2-91 1,-3 3-202-3,-4 5-130 4,-6 0-444-1</inkml:trace>
    </iact:actionData>
  </iact:action>
  <iact:action type="remove" startTime="271660">
    <iact:property name="style" value="instant"/>
    <iact:actionData xml:id="d186" ref="#d182"/>
  </iact:action>
  <iact:action type="add" startTime="271661">
    <iact:property name="dataType" value="strokeEraser"/>
    <iact:actionData xml:id="d187">
      <inkml:trace xmlns:inkml="http://www.w3.org/2003/InkML" xml:id="stk107" contextRef="#ctx0" brushRef="#br1">6933 12684 89 0,'0'0'140'7,"0"0"-32"-3,0 0-27 0,0 0 76 2,0 0 104 0,0 0 140-3,0 0 87 4,0 0 41-2,0 0-61-2,0 0-95 3,0 0-61 1,3 2-52-6,-3-1-33 7,0-1-25-3,0 2-24-2,0-2-39 3,0 0-40 1,-2 1-28-6,1-1-24 6,1 0-20-4,0 1-27 2,0-1-2 1,0 0-32-3,0 0-30 4,0 2-23 0,0-1-65-5,0 5-53 3,1 2 56 1,5 2-20-2,-3 2-94 1,4 1-84 2,0 1-18-5,2 0-26 4,0 2-52 1,-1 2-136-4,-2-3-414 3</inkml:trace>
    </iact:actionData>
  </iact:action>
  <iact:action type="remove" startTime="272053">
    <iact:property name="style" value="instant"/>
    <iact:actionData xml:id="d188" ref="#d177"/>
  </iact:action>
  <iact:action type="add" startTime="272054">
    <iact:property name="dataType" value="strokeEraser"/>
    <iact:actionData xml:id="d189">
      <inkml:trace xmlns:inkml="http://www.w3.org/2003/InkML" xml:id="stk108" contextRef="#ctx0" brushRef="#br1">7013 13691 1718 0,'0'0'416'5,"0"0"-313"2,-79 20-57-5,49-12 44 4,4-1 72 0,7-3 57-3,4 2-16 3,6-5-43 0,3 2-42-3,6-3-118 4,0 1-60-4,1 2-97 2,8 1-42 2,0 3 154-5,5 3 45 5,2-2 19-2,3 4 3-1,-3 0 4 1,4-2 15 1,-3 2-41-3,-2-1 0 3,-1 1 0 0,-4-1 1-2,-4 0 2 1,-2-2 4 1,-4 0-7-3,0 1-23 3,-3-2 20 0,-5 2-16-2,-8-2-72 1,1 0-128 1,-2-4-159-3,-2-2-67 3,-1-2-50 0,3-3-88-2,0-4-54 1</inkml:trace>
    </iact:actionData>
  </iact:action>
  <iact:action type="remove" startTime="272659">
    <iact:property name="style" value="instant"/>
    <iact:actionData xml:id="d190" ref="#d180"/>
  </iact:action>
  <iact:action type="remove" startTime="272995">
    <iact:property name="style" value="instant"/>
    <iact:actionData xml:id="d191" ref="#d175"/>
  </iact:action>
  <iact:action type="remove" startTime="273390">
    <iact:property name="style" value="instant"/>
    <iact:actionData xml:id="d192" ref="#d176"/>
  </iact:action>
  <iact:action type="remove" startTime="273889">
    <iact:property name="style" value="instant"/>
    <iact:actionData xml:id="d193" ref="#d181"/>
  </iact:action>
  <iact:action type="add" startTime="272428">
    <iact:property name="dataType" value="strokeEraser"/>
    <iact:actionData xml:id="d194">
      <inkml:trace xmlns:inkml="http://www.w3.org/2003/InkML" xml:id="stk109" contextRef="#ctx0" brushRef="#br1">7335 13962 255 0,'0'0'793'3,"0"0"-575"3,0 0-212 0,0 0-6-3,0 0 0 3,36 67 134 0,-19-55-4-4,1 0-16 6,3 0-39-6,4-1 6 5,1 2-29-3,1-1-33-1,0 1-6 4,1 0-13 0,1 0-52-5,0 3 0 4,-1-2-39-1,3 2 49-2,-1-2-10 3,3 0-72 1,0 0-2-5,0 0-34 5,5-3 10-2,-2 0-45-1,1-2 107 2,2-2-7 1,-2-1 95-5,1-1 143 5,-5 1-55-2,0-1 137-2,-4 5 7 3,-3-3 60 1,1 1 4-5,-5 4 25 5,3-3-27-2,-1 6-39-2,-1-1-66 3,-1 3-76 1,1 2 43-5,-3 0 10 4,-4 1-122-1,-2 2 23-1,-4 1-4 2,-1 1 20-3,-2 5-17 2,-3 3-6 2,-2 1-16-3,-2 6-22 1,0-3 0 1,0 3-20 5,-3 0 1-10,-1-1-3 3,-2-1 0-2,2-1 0 4,-2-2 2 0,0-3-2-3,0-5 1 3,-2-1 12 0,2-5 6-4,-3-4 2 4,2-4 39 0,-1-4 41-2,-1-2 2 2,2-2-28 1,-1 0-16-5,-4 0-19 4,1-2-6 0,-1 3 28-3,-2 1 9 3,3 0-25 1,-2 1-18-5,3 4-26 3,1-2-2 2,1 2-3-4,2 1-31 2,0 0 3 3,3 0-6-7,0 3 12 6,0 0 4-1,0 1 20-3,-1 1 1 3,1 1-1-4,-1 1 1 5,0 1 12-1,-5 5-9-3,2-1 10 3,-5 3-10 1,1 3 9-5,-6 1-9 5,-1 4 0-2,-3 3 0-3,-5 3 0 5,-6 3 16-1,-3 5-7-4,-4 1-12 5,-8 1 0-1,1 2-1-3,-5 0 1 2,0-3 0 3,1-3 2-7,1-5 17 6,6-2-17-2,2-5 16-2,3-5 1 4,8-2 15-1,4-4 3-3,5-2-28 4,4-1-9-2,4-2-19-2,2 0-5 3,2 1 5 1,2-2 4-6,1 0 12 6,-1 0-13 0,3 0 4-6,-1-2 0 5,2 0 11 6,-1 2 0-11,3-2-2 3,-4-3 1-2,-1 1 1 4,-2 1-2-1,-1-1-30-2,-4 2-17 4,-4-2 10-1,-5 1 0-3,-1 0-19 3,-3 1 15 0,-4 1 41-4,-2-1 3 4,-2 2 12 1,-2 3 31-5,1-2 25 5,4 1 19-2,3-2 18-1,6-3 2 2,5-2-24 1,7-3-33-5,4-2-50 4,5 0-28 0,1-1-24-3,0 0-22 3,6 2 16 1,5 0 11-5,6 1-2 4,2 0 6 0,7-2 12-3,3-2-3 3,3 0 32 1,1-2-26-5,3-2 26 3,3-1-16-1,-3 2 17 2,1-1-11 0,-5 1 10-3,-2 1-9 3,-2 2 0 0,-4 2 11-3,-4 2 0 3,-1 1 0-1,-3 2-2-1,0 1 2 1,-6 1 17 2,1 3 2-4,-2 1 3 3,1 2 12-1,-1-1-16-2,1-2 4 3,0-2-22 1,4-2-3-4,2-3 0 3,4-4 3-1,2-1 18-1,3-5 7 1,3-1 6 1,6-7 0-2,3-5 3 2,2-9-3 0,4-5 2-3,3-6-20 3,-1-3 8 0,2-2-18-4,-5 0-2 5,-1 1-1-1,-3 2 0-4,-7 4 0 4,-3 4-2-2,-6 4 2 2,-2 2 0-1,-5 4 2 0,-4 3 0-1,-4 2 14 2,-1 3-4-2,-3 2 6 3,-1 2 4-2,-1 2 12-1,-1 1 18 0,0-2 12 3,0-1-15-4,2-3-35 3,2-2-14 0,-2-6-15-2,3-3 0 1,4-4-1 1,1-5-2-4,4-5 15 4,1-3-24 1,3-3-16-4,-2-1-3 2,1 1 15 2,1 0 0-4,-5 4 16 2,-2 4 13 1,1 3 0-1,-5 6 0-1,0 5-11 3,-4 8 13-4,-1 4 1 3,-2 3 15 0,0 1 11-3,0 0-2 3,0 0-22-1,0 5-3-2,0 1-20 4,-2 7-30-4,1 5 50 4,-1 7 0-2,-2 5 16-1,-1 3-1 1,1 0-13 0,1-2-2-1,0-2-2 3,3-1-16-2,0-4 18-1,0 1 0 1,0-5 0 0,0 0-1-1,0-4 0 3,2-2-2-3,1-2 0 0,-2-2 0 1,2 0-13 2,0 0 13-5,1-2-8 5,1 2 11-2,2 0 12-1,-3 0 3 1,3 1 1 1,1-2-16-2,-3 2 2 2,4-1 35-1,-2 0 6-1,-1 1-13 1,1 0 1 1,-4 0-10-3,3 2-8 5,-4 1-10-3,0 2 37-1,-2 6 33 0,0 4 0 0,-2 3-9 2,-4 2 3 1,-3 1-12-5,0-2-18 4,0 2 2-1,-2-3-3-1,2 0-20 2,-1-1 2 1,2-2-6-5,-1 1 3 5,0-5-12-2,-1 1 0-3,2 1 9 5,-1-3 16 0,-4 0-1-5,0 0-15 5,-3-2 6-2,2 3 0-2,-3-1-2 3,-1 1-4 1,-2 0-9-5,1 2 24 5,0 2-24-2,1-2-1-2,0 2-2 2,3-2 0 3,0 1 0-6,1-2 0 5,4-4-1-3,1-1-2-1,3-4-9 4,1-1 0 0,3-2 0-6,-1 0 9 7,-1-1 0-7,2-1-19 5,1 0-11 1,1-2-18-5,0-2 5 4,-1 0 7 1,1-1 5-4,0-1 7 3,-2-1 2 0,2 0 10-3,-1 1 14 3,1-2 1 1,0 2 1-5,-2-1 14 4,2-1-2 0,0 0-10-3,0-1 9 3,0 0-10-1,0 0 0-2,0 0-2 4,0 2 0-1,0-2-18-4,0 0-1 5,0 0-5-1,2 1-3-4,1 1 14 5,1 2 13-1,3-1 3-3,2 2-3 2,-1-2-3 1,0-1 3-3,3-1 3 4,-2 0-2-2,1-1-1-1,3 0 0 1,-2 0 11 2,1-3-10-5,2-1 1 5,-1-3 10-4,-1 2-11 2,-1-1-1 1,1-2 0-3,-1 2 2 3,-2-2-1 1,3 0 2-4,-1 1 9 2,-2 1-9 2,-2 1 0-5,0 0 12 4,0 1-15 0,-1 1-1-3,-3 2-1 3,0 0 0 0,1 0-1-3,-1-1 0 3,0 2 0 0,3 0-9-2,-2-1 9 1,2 0 1 1,0 0 1-2,-1 0 1 1,5-2 3 1,-4 0 0-3,0 1 0 3,1 0 0 1,-4 1-2-4,0 0 0 2,0 1-1 2,-3 0 3-5,0 0 19 4,0 0 2 0,0 0 9-3,0 0 10 3,0 0 2-3,0 0-5 3,0 0-1 0,0 0-6-3,0 0-2 3,0 0-10 0,0 0-9-3,0 0-12 4,0 0 0-1,0 0-12-4,0 0-3 4,0 0-6 0,0 0-7-3,0 0-8 3,0 0-34 1,0 0-33-5,0 0-28 4,0 0-21 1,0 0-47-5,0 0-80 4,0-3-127 0,-3-1-186-3,-1-1-392 4,-5-3-592-1</inkml:trace>
    </iact:actionData>
  </iact:action>
  <iact:action type="add" startTime="277958">
    <iact:property name="dataType"/>
    <iact:actionData xml:id="d195">
      <inkml:trace xmlns:inkml="http://www.w3.org/2003/InkML" xml:id="stk110" contextRef="#ctx0" brushRef="#br0">8103 14494 1520 0,'0'0'0'1,"0"0"-583"5</inkml:trace>
    </iact:actionData>
  </iact:action>
  <iact:action type="add" startTime="289024">
    <iact:property name="dataType"/>
    <iact:actionData xml:id="d196">
      <inkml:trace xmlns:inkml="http://www.w3.org/2003/InkML" xml:id="stk111" contextRef="#ctx0" brushRef="#br0">8785 16556 1673 0,'0'-1'1122'5,"0"0"-782"-2,0-1-260 3,0 1-80 0,0 0 1-3,0 1 66 4,0 0 29-5,0 0-23 4,0 0-48 0,0 0-25-3,0 0-2 3,0 0-1 0,0 0 0-3,0 0 0 3,0 0 3 1,0 0 1-5,0 0 46 4,0 0 39 0,0 0 37-3,0 0 25 3,0 0 15 0,0 0 13-3,0-1-14 3,-2 0-23 0,-2-3-46-3,0-2-68 3,-4 0-22 0,-3-2 15-3,1 1-2 3,-2-1 8 0,-3-2-5-3,-2 1 5 3,0-2-21 0,0 1 19-3,1 0 18 3,1 0 15 0,0 2-6-3,2-3-3 3,-1 3-23 1,-1-2-22-5,2 0 14 5,0 1 25-5,-1-1 5 4,2-1-8 0,1-2 12-3,-2-1-7 3,0 0-23 1,0-1-7-5,1-1-11 4,1 0-1 0,-1 0 18-3,-1 2 13 3,0-2-19 1,0 0 3-5,-1-1-12 4,-2-2-2 0,0 0 11-3,0-1-11 3,-1 1-1 1,1 0 22-5,-1-1-7 4,1 3 0 0,2-3 6-3,-1 5-6 3,1 0 4 2,2-2-1-7,2 5-15 5,0-1 9 0,3 1 0-3,1 2-10 3,0 0-2 1,3 2 3-5,-2 0 15 4,2 1-2 0,0-1-13-3,0-2 12 3,0 2-13 1,0-2 10-5,-1 2 0 4,1-1 3-3,2 1 3 3,-2 0-3 0,-1 1-13-3,1-1 11 3,1 1-11 0,-2 2 16-3,2 1 6 3,1 1-3 0,0 1 0-3,1 0-2 3,-2 0 2 0,2 1-3-3,-1 0-15 3,1-1 0 0,-2 1 0-3,1-3-2 3,-2 1 1 0,0-2-2-3,0-2 1 3,-4-1-1 0,3-2 0-3,-1 1 1 3,-2-2 2 0,1 0 9-3,-1-1 3 3,-2 0-14 0,2 0 0-3,0-1-1 3,-3 0 0 0,1-2 0-3,-1 3 2 3,0-6-2 0,0 1 0-3,1-2-18 3,-2 0 18-3,1 0 1 3,0-2 0 0,-2 0-1-2,1 1 0 1,-1-2-3 1,1 0 1-3,-1-2-1 3,-1-1 3 0,0 1-2-2,0-2 1 1,0 2 1 1,0-1 12-3,0-1 6 3,-3 1-8 0,-1-4-10-2,1 1-2 1,-2-3-1 1,0 1 0-3,-2-1 0 3,0 2 2 0,2-2 1-2,0 4 12 1,-1-3 6 1,2 2-18-2,-2-2 0 1,3-1-1 1,-1 2 1-2,1-1 0 1,2 2 2 1,1-1 20-3,-2 1-4 3,4 0-18 0,-1 2 1-2,2-3 20 1,0 0-20-1,0-1-1 1,0-2-3 1,0 0-12-3,1-4 14 4,-1-3-11-2,-2-2-3-1,2-6 3 1,-2-2 8 1,1 0 1-2,-3 0-9 2,2 2 11 0,-1 5 1-2,-1 3 3 1,1 2 15 1,-3 4-18-3,2 0-31 3,-2 2 10-1,0 2 6-1,0 2 3 1,0 0 10 1,-1 3-1-3,1-1 0 4,-1 2 2-2,2 1-14 0,0 3 3-1,2 1 9 2,1 0 1-3,3 5-1 4,4-1-13-2,0 1 1-1,1 0-12 1,4 1-6 1,0-2-13-3,3 0-5 4,6-1 5-2,2-2 7-1,5 1 2 1,-1 0 13-2,3 0 0 3,-2 4 6 1,0 0 2-5,-3 2 14 5,0-1 2-2,-3 4 1-2,-1 0 2 3,-4 2 16 1,-2 2-7-5,0 2 3 5,-3 0 12-2,0 1 10-2,0 0-4 3,0 0-9 1,0 0-5-5,0 0-1 5,0 0-15-2,0 0 8-2,0 0-11 3,0 0-2 1,0 0-1-5,0 0 1 5,0 0 1-2,0 0 0-2,0 0 0 3,0 0-1 1,0 0 1-5,0 0-1 6,0 0 0-4,0 0-1-1,0 0-9 3,0 0 0 1,0 0-1-5,0 0-2 5,0 0 12-5,0 0-12 4,0 0 13 0,0 0-1-3,0 0-9 3,0 0 10 1,0 0 1-5,0 0 0 4,0 0 1 0,0 0 0-3,0 0 2 3,0 0 10 1,0 0 0-5,0 0 0 4,0 0 0 0,0 0-10-3,0 0 0 3,0 0-1 1,0 0 0-5,0 0-1 4,0 0 0 0,0 0 0-3,0 0 0 3,0 0 0 1,0 0 0-5,0 0 1 4,0 0 1 0,0 0 2-3,0 0-2 3,0 0 1 1,0 0 0-5,0 0 0 4,0 0 0 0,0 0 0-3,0 0 12 4,0 0-13-5,0 0 1 4,0 0 15 0,0 0-6-3,0 0-9 3,0 0 9 1,0 0 0-5,0 0-10 5,0 0 0-2,0 0-2-1,0 0-1 1,0 0-1 2,0 0-1-5,0 0-9 5,0 0 10-2,0 0-1-2,0 0-9 3,0 0 9 1,0 0 0-5,0 0-9 5,0 0 9-2,0 0-18-1,0 0 0 1,1 0-16 2,1 0-12-5,-1 0-8 5,1 0-1-2,2 0 3-2,5 0 37 3,8 0 18 1,3 0 2-5,5 0 1 5,8 0-1-2,3 0 16-2,1 0-17 3,1 0 0-3,1 0-1 3,-1 0 0 1,2 0 12-5,-1 0 0 4,0 0-11 0,2 0-1-3,0 0 2 3,-1 1-1 1,0 0 0-5,-1 3-1 4,-3-1-1 0,-1 2 1-3,-5 0-22 3,-4 2 7 1,-3-2 13-5,-4 0-10 4,0-1 12 0,-2 1 0-3,-3-1 0 3,-2 0 2 1,1-2 0-5,-3 2 1 4,3-1 0 0,-3 0-1-3,0-1-1 3,1 0 1 1,-2 1-2-5,1-1 1 4,2 0-1 0,-1 0 2-3,1-1 0 3,2 1 1 1,1 1-1-5,-1-1-2 4,2-1 1 0,0 1 10-3,0-1-11 3,-1 0-13-3,0 0 1 3,4 1 12 0,-2-1 2-3,3-1 20 3,0 0-4 0,2 0-16-3,1 0 0 3,3-3 1 0,1 1-2-3,1-1 14 3,0 0-3 0,3-2-9-3,-4 0-3 3,-2 3-3 0,-2 1-9-3,-3-1 9 3,-3 1-12 0,-1 1 13-3,-4 0 1 3,0 0-1 0,-3 0-13-3,-2 0 2 3,1 0 1 0,-1 0 10-3,-3 1 2 3,2-1 0 0,-2 2 0-3,-1-2 1 3,0 0 0 0,0 0 2-3,1 0 9 3,-1 0-8 0,-2 0 11-3,1 0-3 3,-1 0 3-2,-1 0 3 1,0 0 7 1,0 0 8-3,0 0 10 3,0 0 2 0,0 0 1-2,0 0 2 1,0 0 13 1,0 0-7-3,0 0 4 3,0 0-13 0,0 0 3-2,0 1-5 1,0-1 2 1,0 0-6-3,0 0 10 3,0 0 11 0,0 0 3-2,0 0-24 1,0 0-11 1,0 0-7-3,0 0 3 3,0 0-3 0,2 0 6-2,-2 1-3 1,1-1 6 1,-1 0 0-3,2 0 0 3,-2 0 6 0,1 0 4-2</inkml:trace>
    </iact:actionData>
  </iact:action>
  <iact:action type="add" startTime="292153">
    <iact:property name="dataType"/>
    <iact:actionData xml:id="d197">
      <inkml:trace xmlns:inkml="http://www.w3.org/2003/InkML" xml:id="stk112" contextRef="#ctx0" brushRef="#br0">8805 13596 965 0,'0'0'329'5,"0"0"-248"1,0 0-81-3,0 0-39 3,0 0 22 1,0 0 16-5,0 0 1 4,0 0-33 1,0 0-19-4,0 0 10 2,0 0 19-1,0 0-6 2,0 0-10 0,0 0-13-3,0 0-14 3,0 0 63-1,0 0 3-2,0 0 72 3,0 0 39 1,0 0 25-5,-13 13-2 5,13-13 3-2,0 0 19-1,0 0 16 2,-1 0-26 0,-1 0-144-3,-2 0 27 2,2-1 4 1,1 0-20-3,0 1 3 3,-1-2-3 0,1 2-12-3,1 0 0 3,-2 0 38 1,2-2 6-4,0 2-19 3,0 0-26 0,0 0-18-3,0 0-24 2,0 0-4 2,0 0 7-4,0 0 39 2,0 0 13 1,0 0 49-3,0 0 19 4,0 0 19-3,0 0 39 1,0 0 7 1,0 0-24-3,0 0-13 3,0 0-12 0,0 0-24-2,0 0-25 1,0 0 0 1,0 0 0-4,0 0 7 4,0 0-4 0,0 0 3-1,0 0 0-1,0 0-6 2,0 0-4-2,0 0-9 2,0 0-10-1,0 0-6 0,0 0 3 0,0 0-3 1,0 0-6-4,0 0 3 4,0 0-13 1,0 0 16-4,0 0-16 2,0 0 0 1,0 0 1-3,0 0-4 4,0-1-35-1,0 1-60-3,0 0-39 3,0-1-44 0,0 1-46-4,0 0-107 5,-3-1-202-5,0-1-663 5</inkml:trace>
    </iact:actionData>
  </iact:action>
  <iact:action type="add" startTime="293959">
    <iact:property name="dataType"/>
    <iact:actionData xml:id="d198">
      <inkml:trace xmlns:inkml="http://www.w3.org/2003/InkML" xml:id="stk113" contextRef="#ctx0" brushRef="#br0">6708 17542 1328 0,'0'0'796'5,"0"0"-388"-2,0 0-263 4,0 0-100-2,0 0 45-1,0 0 68 1,0 0 18-1,0 0-13 2,0 0-14-1,0 0-28-2,0 0-7 4,0 0-13-1,0 0-16-2,0 0-19 1,0 0-16 1,0-5-6-4,0 4 4 4,0 1 14 1,0 0 25-4,0 0 7 3,0 0 5 0,0 0-9-3,0 0-7 3,0 0-15 0,0 0-7-2,1 0 4 1,-1 0-7 1,0 0 0-4,0 0 4 4,0 0-14 1,0 0 4-4,0 0 3 3,0 0 9 0,0 0 16-3,0 0 11 2,0 0 9 1,-1-1-18-1,-2-3-49 0,-1 0-18 1,-2-1 13-4,-1-2-7 4,0 1-20-3,-2-2 11 4,-1 0 3-1,1 0 0-3,-1-2 3 3,0 1 4 0,-1-1-10-3,-1 0 9 3,1 0-6-1,-1-2-13-1,-1-1 1 2,2 0-3 0,-4-2-15-3,2 1 14 3,2 0 1-1,-1-1 3-2,2-1-1 3,0 0-2 1,-1-2 0-4,-1 0-21 3,3-2 3-1,-1 2 15-1,2-3 1 1,-1 0 2 2,0-1-1-4,1 0 0 3,-1 1-3 0,0-2-7-3,-2-2 10 3,1 0 1-1,-2-2 0-1,1-1 0 2,-1-1 0 0,0-1-12-3,0-1 12 3,-3 1 15-3,2-3-14 3,0 1 0-1,-1-3-1-1,2-1-2 2,2-1-10 0,-1 0 9-3,1-2 2 2,2 0-2 1,0 0-9-3,1 1 0 4,1-2-6-2,0 0 0-2,1 1 15 4,3 0-16-1,-2-2 4-4,1 1-6 4,1-2 9 0,-1 0 10-3,-1 1 1 4,1-2-2-2,-1 1 2-1,-1-1 0 2,-2 4 1 0,2-1 1-3,0-1 1 3,-1 3-2 0,0-1 0-3,2 1 0 3,-1 1 2 0,2-1 0-4,0 2 1 5,0-2 0-1,0 1-1-3,3 0-1 3,-3 0 2-2,0-1 0 1,0 3 0 1,0-1-1-3,-1 1 1 2,-2 1 0 2,2 1 9-4,0 3-9 3,-2-1-1-1,0 2 1-2,-1 0-2 3,1 0-1 0,-1 0-1-2,1-2-2 2,0 0 0 0,-1-1-9-3,3-1 0 3,0-2 0-1,-1-1 9 0,-1-1-9 0,2-2 9 1,0 0-12-3,-2 0 0 3,2-1-1 0,-2 1 15-2,2 0 1 2,-2 2 2-2,0 1 1 0,1-1-3 1,-1 2 1 2,1-1 1-4,1 1 14 3,-2 2-16-1,2-1 0-1,-2-2 0 2,0 1 2-1,2 0-2-1,-2 3 0 2,0-1 3-2,-2 2 8 1,2 0-11 1,0 0 0-3,-1 4 0 4,1-2-1-2,-1 2-1-1,3 0 1 1,1-1-1 0,0 3-13-1,2 0 2 3,-1 0 1-2,2-1-6-1,0 0 0 1,3-1 3 1,4 0-7-3,3-1 7 3,2 0-3 0,1-1 6-2,3 0 0 1,1-2 9 1,3-1 1-3,2-1-1 4,1 0-10-2,0-1 11-2,0 4 0 2,0-1 0 1,0 1 1-3,-1 2 1 4,-1 1 1-1,-1 2-1-3,-1-2 0 3,3 2 1-1,-1-1-1-1,-2-1 0 3,3 2 0-5,-2 0 1 5,-1 0 0-3,-2 0-1-1,-1 2-1 3,1 0-2 2,-4 4 0-6,0 2 1 4,-1-1 0 0,-2 1 2-3,3 3-1 3,-2 0-11 0,2 0 0-4,0 1-3 6,0-1 3-3,3 0-4-2,-1-1 1 3,0 2 0 0,1-3 3-4,3-1 11 6,1 1 1-3,0-4-1-3,6-1-1 4,3-4-20 1,6-2-8-5,1-3-4 6,2-1 1-3,1 2 14-2,2-1 17 3,-3 0-13 1,0 6 3-5,-5 0 9 5,-4 3 2-2,-3 3 1-2,-6 5-2 3,-6 3-10-3,-3 5 9 3,-7 2 1 1,-2 2 2-5,-2 1 19 4,0 0 5 0,0 0-2-3,0 0-4 3,-3 3-6 1,1-2 3-5,2-1 13 4,-1 1-7 0,-1 0-6-3,2 1 1 2,0-2-14 3,-1 0 1-6,1 0 0 4,0 0 9-1,0 0-11-2,0 0 1 4,0 0-1 0,0 0 14-5,0 0 4 4,0 0 14 0,0 0 16-3,0 0 2 3,1 0-2 1,-1 0-1-5,0 0 1 3,0 0-1 1,0 0-2-2,0 0 2 2,0 0-5 1,0 0-4-5,0 0 0 4,0 0 4 0,0 0-13-3,0 0-3 3,0 0-6-3,0 0 0 2,0 0-6 2,0 0 3-4,0 0-2 3,0 0-1 0,0 0 3-3,0 0-3 3,0 0 0 0,0 0 0-3,0 0-12 3,0 0 12 0,0 0-3-3,0 0 6 3,0 0 3 0,0 0 0-3,0 0 0 2,0 0 7 1,0 0-4-2,0 0 0 2,0 0 0-1,2 0-3-2,-2 0-3 4,0 0 0-1,0 0-15-3,0 0 9 3,0 0-10 0,0 0 0-3,0 0-2 3,0 0 0 0,0 0 0-3,0 0-1 3,0 0 1 0,0 0 1-3,1 0 0 3,-1 0-1-3,0 0-2 3,0 0-10 0,2 0 0-3,-2 0 9 2,0 0-15 2,0 0 3-3,0 0-3 1,0 0-3 1,0 0-3-3,0 0 6 3,0 0 3-1,0 0 0-1,0 0-1 2,0 0 14 0,0 0 0-4,0 0 0 5,0 0 2-1,0 0 2-3,0 0 1 2,0 0 12 2,0 0 1-4,0 0-13 3,0 0 9-1,0 0-12-1,0 0-3 2,0 0-28-1,0 0-17-1,0 0-18 2,0-3-31-1,-2 3-26-1,2-2-44 1,-3-3-54 3,2-2-89-6,-5-4-415 3,2-2-455-1,-5-4-553 2</inkml:trace>
    </iact:actionData>
  </iact:action>
  <iact:action type="add" startTime="296191">
    <iact:property name="dataType"/>
    <iact:actionData xml:id="d199">
      <inkml:trace xmlns:inkml="http://www.w3.org/2003/InkML" xml:id="stk114" contextRef="#ctx0" brushRef="#br0">8743 12555 722 0,'0'0'1616'7,"0"0"-1197"-6,0 0-235 6,0 0-62-2,0 0 21-2,0 0 77 3,0 0 6 1,0 0-40-5,0 0-39 5,0 0-14-2,0 0 4-2,0 0 9 3,0 0-10 1,-23-25-16-5,20 23-21 5,0 1-25-2,-1-4-13-2,-1 3-6 3,-1-3-12 1,-3 0-10-5,0-1-8 5,-4 0-13-5,-1-1 3 4,-5 1-12 0,0 0 1-3,-2-2 8 3,-2-1 6 1,-1 1 3-5,1 1 13 4,0-3-1 0,3 3 1-3,0-2 12 3,0 0-7 1,0-2-11-5,1 3-4 4,-1-2-9 0,-1 0-12-3,1 1 9 3,-1-1-12 1,-1 0 0-5,-1-1 0 4,0 0 3 0,2-1 18-3,0-1 1 3,0 1 8 1,1-4-9-5,1 3 1 4,-1-2-10 0,-1 1 0-3,2-2 3 3,-1 1 0 1,0 1-14-5,1-2 17 4,-1 2-15 0,-1-1 9-3,2 3 4 3,-1-2-13 1,1-3 12-5,-4 5-3 4,3-3-9-3,-2 1-1 3,2 2 10 0,-3-1 6-3,2 0-18 3,-3 1 0 0,-2-1-12-3,-1-1 11 3,1 3-2 0,-1-1-9-3,2-2 10 3,2 1 2 0,0 1 21-3,3-4-20 3,-3 1 20 0,4-2-8-3,-1 2-13 3,0-3 0 0,1 1 0-3,0-1 3 3,3 0-2 0,-1-1 2-3,3-2 15 3,-2-1-18 0,1 0-11-3,3-2-17 3,0-1 4 0,2 1 22-3,0 0 1 3,1 1-17 0,2 0 6-3,0 3 10 3,-2 2 2 0,2 0 18-3,0 2 12 3,1 2-6-3,-4-2-11 3,3 2-11 0,-1 0-1-2,0-1-1 1,-2 1-1 1,1-2-1-3,0 2 1 3,-1-2 0 0,3 1-1-2,-2 0 0 1,2-2 0 1,-1 1-10-3,-1-1 12 3,3 1-1 0,-1-2-2-2,0 0-12 1,1 0-6 1,2-1-3-3,-1-3 3 3,1 0-16 0,2-1 10-2,1-2 0 1,1-1-7 1,0 1 13-3,0-3-3 3,0 3 9 0,3-1 13-2,0 3-1 1,-2 3 1 1,-1 0 2-3,0 2 2 3,0 2 1 0,-4 0-1-2,1 2 0 1,-1 1 13-1,-3 0-15 1,1 2-1 1,0 0-12-3,2 4 13 4,-1-3 12-2,1 7 0-1,0-2-9 1,1 1 18 1,2 1-19-3,-1 0 1 4,1 3-3-2,1-1-11-1,0 1-7 1,0 0-3 1,0 0 6-3,0 0-1 4,0 0 13-2,0-2 0-2,0 2 1 3,0 0 1 0,0 0 1-3,0-2 3 4,0 2 19-2,0-1-7-1,0 1-3 1,0 0-11 1,0 0 1-3,0-1 1 4,0-2-1-2,-2 1 10-1,2-2-9 1,-1-1 0 1,-1 2 0-3,1-2 0 4,-1 0 12-2,-2 0-2-1,2 1 8 1,0 0 3-2,-1 0-3 3,-1 1-9 1,1 1-10-5,0-1 1 5,0 1 13-2,0 1-14-2,2-3 13 3,-1 3-12 1,2 1-2-5,-1 0-1 5,1 0-1-2,0 0-1-2,0 0-1 3,0 0 0 1,0 0 0-5,0 0 1 5,0-1-1-2,0 1-13-2,0 0 4 3,0 0 9 1,0 0-15-5,0-1 0 5,0 1 0-2,0 0 0-2,0 0 2 3,0 0-5 1,0 0-3-5,0 0-4 5,0 0 1-2,0 0 6-2,0 0 9 2,0-2 10 3,0 2-1-6,0 0 3 4,0 0 0-2,0 0 3 1,0 0 9 1,0 0-9-3,0 0 0 4,0 0 0-2,0 0 9-1,0 0-9 1,0 0 12 1,0 0-13-3,0-1 0 4,0 1-2-2,0 0-3-1,0 0-21 1,0-1-3 1,0 1-28-3,0 0-27 4,0 0-13-1,0 0-27-4,0 0-52 4,0 0-100 0,0 0-105-3,0 0-152 3,0 0-454 1,0 0-407-5</inkml:trace>
    </iact:actionData>
  </iact:action>
  <iact:action type="remove" startTime="301108">
    <iact:property name="style" value="instant"/>
    <iact:actionData xml:id="d200" ref="#d199"/>
  </iact:action>
  <iact:action type="add" startTime="301055">
    <iact:property name="dataType" value="strokeEraser"/>
    <iact:actionData xml:id="d201">
      <inkml:trace xmlns:inkml="http://www.w3.org/2003/InkML" xml:id="stk115" contextRef="#ctx0" brushRef="#br1">8584 12351 2475 0,'0'0'560'5,"0"0"-394"0,0 0-121 0,0 0-29 1,0 0 64-3,0 0 75 3,0 0-28 0,0 0-64-2,0 0-34 1,0 0 15 1,-92 75 22-2,72-58-19 1,4-5-9-2,3-1-10 4,6-5-28-2,4-1-2-1,2-5-26 0,1 0-22 3,0 0-67-4,0 0-63 4,0 0-11-2,1-4 3-2,2-1-39 3,1-1-8 0,2-3-39-3,-4-4-352 4,-1 3-727-2</inkml:trace>
    </iact:actionData>
  </iact:action>
  <iact:action type="remove" startTime="301675">
    <iact:property name="style" value="instant"/>
    <iact:actionData xml:id="d202" ref="#d198"/>
  </iact:action>
  <iact:action type="add" startTime="301614">
    <iact:property name="dataType" value="strokeEraser"/>
    <iact:actionData xml:id="d203">
      <inkml:trace xmlns:inkml="http://www.w3.org/2003/InkML" xml:id="stk116" contextRef="#ctx0" brushRef="#br1">6673 12943 1486 0,'0'0'621'2,"0"0"-586"3,0 0-35 1,0 0-178-3,0 0 178 3,0 0 42 1,0 0 55-5,0 0-6 4,0 0 29-3,0 0-59 3,0 0-41 0,0 0-4-3,-50-63-13 4,44 62-3-2,2 1-1-2,-2 0-19 4,2 0 20-2,1 0 58-2,2 0-3 3,-1 0-7 0,2 0-12-3,0 0-24 3,0 0-12 0,0 0-4-3,0 0 1 3,0 0 1 0,0 0-1-3,0 0-26 3,0 0-26 0,0 0-16-3,0 0-10 3,0 0-39 0,0 0-45-3,0-1-10 3,2 0 64 0,-2 1 63-3,0 0 48 3,1 0 39 0,-1 0 20-3,0 0 12 3,0 0 1 0,0 0-7-3,0 0-4 3,0 0-9 0,0 0-19-3,-1 0-33 3,1 0-63-2,-2 0-119 1,2 2-78 1,0 2-166-3,0 0-281 3</inkml:trace>
    </iact:actionData>
  </iact:action>
  <iact:action type="remove" startTime="302323">
    <iact:property name="style" value="instant"/>
    <iact:actionData xml:id="d204" ref="#d196"/>
  </iact:action>
  <iact:action type="add" startTime="302165">
    <iact:property name="dataType" value="strokeEraser"/>
    <iact:actionData xml:id="d205">
      <inkml:trace xmlns:inkml="http://www.w3.org/2003/InkML" xml:id="stk117" contextRef="#ctx0" brushRef="#br1">7786 13393 2528 0,'0'0'608'3,"0"0"-429"3,0 0-130 0,0 0-48-3,0 0-1 3,0 0 44-3,0 0 11 3,0 0-24 0,0 0-29-2,0 0 1 1,0 0 9 1,0 0 14-4,0 0 2 4,-4-2 13 1,4 2 13-4,0 0 9 3,0-1 3 0,0 1 7-4,0 0-1 5,0-1 0-1,-2 1-2-2,-3-2-70 1,-3 1-26 1,-2 0-178-4,-4 1-42 5,-2 0-40-1,0 0 18-2,3 2 40 1,0 5-11 1,2 1-74-3,2 2-158 2,2 5-59 3,-2 1-171-5</inkml:trace>
    </iact:actionData>
  </iact:action>
  <iact:action type="remove" startTime="303263">
    <iact:property name="style" value="instant"/>
    <iact:actionData xml:id="d206" ref="#d178"/>
    <iact:actionData xml:id="d207" ref="#d179"/>
  </iact:action>
  <iact:action type="remove" startTime="303566">
    <iact:property name="style" value="instant"/>
    <iact:actionData xml:id="d208" ref="#d197"/>
  </iact:action>
  <iact:action type="remove" startTime="304217">
    <iact:property name="style" value="instant"/>
    <iact:actionData xml:id="d209" ref="#d169"/>
  </iact:action>
  <iact:action type="remove" startTime="305122">
    <iact:property name="style" value="instant"/>
    <iact:actionData xml:id="d210" ref="#d168"/>
  </iact:action>
  <iact:action type="add" startTime="303264">
    <iact:property name="dataType" value="strokeEraser"/>
    <iact:actionData xml:id="d211">
      <inkml:trace xmlns:inkml="http://www.w3.org/2003/InkML" xml:id="stk118" contextRef="#ctx0" brushRef="#br1">9284 13668 1117 0,'0'0'430'4,"0"0"-170"0,0 0-46 2,0 0 10-3,0 0 25 5,0 0 15-4,0 0-32 1,0 0-40 0,0 0-36 0,0 0-6-1,0 0-46 2,0 0-37 0,0 0-26-3,0 0-16 3,0 0-3 0,-67 23 4-3,67-23-4 4,0 0-10-2,0-1-11-1,2 0-1 1,-1 1 1 1,-1-2 1-3,0 2 14 3,2-1-14-1,-2 1 0 0,0-1-2-1,0 1 0 2,0 0 11-2,0 0 27 2,0 0 3-1,0 0-1 0,0-2-40-1,-2 2-53 2,-1-3-1-3,0 3 42 5,-1-3 12-7,1 2 16 6,2 0 9-2,-2-1-22-2,0 0 19 3,1-1 9 1,-1 0 7-5,-2 0 0 6,2-1 13-4,0-2-17-1,0 0-15 3,-3 0 0 1,2-1 2-5,-2 1-8 5,-2 1-11-2,-1-2-2-2,-3 2-28 3,-5 0-47 2,-3 1-26-7,-2 1-3 6,-7 3 19-1,-1 0 13-3,-6 2 37 7,-3 5-38-7,-1 0 41-2,1 1 8 7,0 0 23-4,0-1 2-1,3 0 14 11,5-4 10-13,0 0 0-1,4-3 17 7,4 0-1-2,4 0 3-2,2 0 22 3,5-5 50-3,2 1-12 3,5 0-9 1,0 0-14-5,4 0-3 4,1 3 2 0,0-1-31-3,0-1-49 3,1 3-37 1,5-2-56-5,5-3-7 4,5 3 25 0,7-1 28-3,0 1 12 3,5 2 3 1,-1 0 14-5,-1 0 14 4,-3 2 1 0,0 2-28-3,-4 2-26 4,-5-4 4 0,-3 3-13-6,-5-1 6 5,-1-2 0 1,-4-1-4-5,-1 3 17 4,0-3 47 1,0-1 6-5,0 0 42 4,0 0 12 1,0 0 3-5,0 0-6 4,0 0-22 1,2 0-35-5,1-3-74 4,1-2-30 0,6-4-26-3,4-1 47 3,8-5 16-2,4 1 19 1,6-2 20 1,8-1-4-3,2 1 5 3,8 0 27 0,5-2 0-2,3 0 2 1,5-1-2 1,5-2 0-3,-3 0-1 3,0 2-2 1,-5 0-24-5,-2 1 27 4,-5 2 1 1,-4-2 2-4,-4 1-1 2,-2 2 14 2,-5 0 44-4,-4 1 33 3,-1-2 25 0,-2-1-17-3,-1-1-3 2,0-1-9 2,-1-2-36-5,4-2-15 5,0-1-10-2,2-4-3-1,2 2 13 2,4-3-7 0,-1-2-19-3,2 2-12 3,-3 0-2 0,-2 3-11-4,-4 5 10 5,-4 2-12-4,-4 4 13 2,-7 5-10 2,-6 4-4-4,-3 0-6 2,-5 6-22 2,-3 0-22-4,-1 0-35 3,0 0-7 0,0 0 32-4,0 0 26 5,0 0 11-2,0 0 11-1,0 0 12 2,-1 3 16-1,1-3 25-2,-2 0 23 4,1 1 9-2,1-1 4-1,0 0-8 1,0 0-21 1,0 0-13-3,0 0-6 3,0 0-11 0,0 0-2-2,0 0 0 1,0 0 2 1,3 0 20-3,-2 0-21 4,5 0-1-2,-2-1 0 0,2-1 0-1,3 1 25 2,1 0 10-3,1 0 0 4,1-2-1-5,2 0-5 5,-1-1-17-2,0-1 1-1,2 2-11 1,0-1 0 1,0-1-1-2,1 3 0 2,0-3-1 0,1 0-1-2,0 2 1 1,-1-3 0 1,-3 2 0-4,0 2-1 6,-3 0 0-4,-3 2-1 0,-2 0-11 1,-4 0-6 1,-1 0 0-3,0 0 18 4,0 0 1-2,0 0 0-1,0 0 0 1,0 0-1 2,0 0-1-4,0 0-10 4,0 0-10-3,0 0-19 1,3 0-10-1,0 0 26 3,5 0 25-4,0 0 19 4,2 0 0-3,3 0-19 1,0 0 1-1,1 0-1 3,-1-2 2-4,0 0 1 3,-3-1-2-3,0 0 12 4,-2 2-10-3,-3-1 10-1,-2 1-12 3,-3 1 17 2,0 0 20-6,0 0 16 4,0 0 37 0,0 0 13-4,-3 1-7 5,0 1-10-1,2-1-9-4,-2-1-13 5,0 1-12-1,-3 1-28-4,2 1-25 4,-2-2-1 1,2 2-2-5,0-2 0 5,2 0-10-2,2-1-5-2,0 0-10 3,0 0-9 1,0 0-10-5,0 0-18 6,0 0-10-4,0 0 6-1,0 0 9 3,0-1 6 1,3 0 4-5,-3 1 10 5,0 0 11-2,3-2 29-2,-3 2 1 4,0 0 34-4,0 0 6 3,0 0 6 0,0 0 6-3,0 0 4 2,0 0 6 2,0 0 2-4,0 0-9 2,0 0-6 3,0 0-10-6,0 0-3 3,0 0 1 2,0-1-4-5,0 1-7 5,0-1 1 0,0-4-9-5,0 0-19 4,1-3-50 0,-1-4 19-4,2-4-12 4,1-2 18 1,-2-2 23-5,2-3-1 4,1-5 1 0,-2-1-13-3,-1-3-10 3,1 1-6 1,-2-3 18-5,0 2 12 4,0 2 1 0,-5 0 44-3,-1 1-4 3,-1 2-15 1,-4 0-10-5,1 3 29 4,-1-1 2-3,0 2 25 3,0 0-31 2,-2 0-3-7,1-2-23 6,3-1-14-2,-2-1-18-1,4-5-10 1,2-2-6 2,1-5 0-5,4-4 3 6,0-1 28-4,0-3-21-1,9 0 5 3,-2-1 4 1,4 0-10-5,0-1 23 5,0 3 2-2,1 1 10-2,-1 0-8 3,2 4-1 1,-1 0-1-5,-1 4 3 5,-1 3 1-2,-1 4-1-2,-2 3 9 3,-1 4 6 1,2 1-5-5,-3 4-11 5,-1 1 20-2,1 3-1-2,-1 1-9 3,0 1-12 1,2-3-12-5,1 3-19 5,2-3-9-4,1-1 3 2,4 0 9 1,1 0 10-3,2-2 5 3,0 1-6 1,5-1-8-5,-1-2 11 4,2 2 4 0,1-1 10-2,0-1-14 1,-1 2 15 2,0 0 1-5,-2-1-2 4,-3 2 0 0,1-1 2-2,-5 2 2 1,-2-1 1 2,-1 2 0-5,-3-1 28 4,-6 2 6 1,0 1 4-4,-2 1-1 3,0 4-37 0,-7-2-3-4,-1 2-31 4,-2 0 16 1,2 1 14-5,-1 0-21 4,-1 1 22 2,4 1 3-6,-1 2 16 3,4-1-7 1,0 1 7-3,2 0-16 3,1 2 0 2,0 0-3-7,0 0-1 5,0-3-12-2,0 0 1 2,0 0-53-1,0-2 15-1,0-2 19 2,0 0 28 0,0-2-16-3,0 0 4 3,0-3-10 0,0-1-3-3,0 0 28 3,0-2 19 0,0 2 21-4,-3-3-40 5,-2 2-9-1,0-1-19-4,-2 2 12 4,-1 0 14 0,0 1-20-2,-4 1-3 1,2 1 24 2,1 3-1-4,0 1 2 2,3 2 19 2,1-1 9-4,2 2-9 3,3 2-6 0,-1 1-13-3,1-2-19 3,0 3-6 0,0-2-15-3,0 2-10 3,0-1-1 0,1 0-18-4,2-2-13 4,0 1 4-2,3-2 27 2,0 0 36 0,4-1 15-2,-3 1 1 0,2-1 14 2,-1 0 7-3,-2 1 4 4,1 1 2-2,-4 1 13 0,0-2 3-1,-1 4 3 2,-1 0 3-3,-1 0 1 3,0 0-10 1,0 0-10-3,0 0-6 0,0 0 0 3,0 0 0-5,0 0 3 4,0 0-6 0,0 0-10-1,0 0 1-1,0 0-1 2,0 0-10-3,-1 0-2 3,1 0 0 0,0 0-12-1,-2 3-4-1,2-3 14 2,0 0-10-3,-1 0 9 4,1 0 1-2,-2 0-1-1,2 0-9 1,0 0-1-1,0 1-2 1,-1-1-4 2,1 0-9-5,0 1-16 5,0-1-28-2,0 0-26-1,0 1-49 2,0 2-84-1,-2-1-189-2,-1 7-59 5,-4-1-171-3,-3 0-546-2</inkml:trace>
    </iact:actionData>
  </iact:action>
  <iact:action type="remove" startTime="314050">
    <iact:property name="style" value="instant"/>
    <iact:actionData xml:id="d212" ref="#d173"/>
  </iact:action>
  <iact:action type="add" startTime="313934">
    <iact:property name="dataType" value="strokeEraser"/>
    <iact:actionData xml:id="d213">
      <inkml:trace xmlns:inkml="http://www.w3.org/2003/InkML" xml:id="stk119" contextRef="#ctx0" brushRef="#br1">2206 17198 246 0,'0'0'450'3,"0"0"-307"2,0 0-114 2,0 0 17-4,0 0-46 2,0 0-29-1,-81-20-37 1,71 17 24 1,2-2 16-3,0-1-59 3,1-3 10 0,1-1-26-2,-2-2 29 2,2-1-241 0,0-1 271-4,2 0 9 4,-2 1 33 1,2 1 43-4,-3-1 12 3,1 1 37 0,0-1 9-3,0 2 32 2,-1-3-60 1,-1 3-71-2,0 1 55 1,-2-1 77 1,0 1-4-2,0 0-19 2,0 3 140 0,-3-2-11-3,0 2-96 3,3-2-102 0,-3 3 29-3,13 6-71-2,-12-8 111 4,1 0 19 0,1 0-98-2,1-1 75 8,2-2 26-10,0 2-32 2,2-2-52 3,2-1-49 0,2-1-26-3,0 1 10 4,1-2-19-4,0 2-4 2,0-2 6 1,4 0 1-3,3-1 30 3,2 1-18 1,-2 2-22-3,3 1 10 0,0 2-10 3,0 2 3-4,0 4 22 3,2 0-25 0,-5 2 42-2,3 0-2 1,-4 1 5 1,2 0-3-3,-3 0 17 3,-2 1-1-1,-2 2-3 0,1-2 3 0,-2 1 55 1,0-1 49-4,0 1 3 5,0 0-22-1,0 1-30-3,0 0-26 2,0 2-19 2,0 0-26-4,0-1-86 3,0 0-60 0,0-1-123-3,0-2-185 3,4-1-51 0,5 0-95-3</inkml:trace>
    </iact:actionData>
  </iact:action>
  <iact:action type="remove" startTime="314441">
    <iact:property name="style" value="instant"/>
    <iact:actionData xml:id="d214" ref="#d174"/>
  </iact:action>
  <iact:action type="add" startTime="314442">
    <iact:property name="dataType" value="strokeEraser"/>
    <iact:actionData xml:id="d215">
      <inkml:trace xmlns:inkml="http://www.w3.org/2003/InkML" xml:id="stk120" contextRef="#ctx0" brushRef="#br1">2857 16309 2345 0,'0'0'446'2,"0"0"-446"5,0 0-178-2,0 0-67-1,0 0 122 2,0 0 107-1,0 0 13-1,0 0-10 2,0 0-88-1,0 0 46-1,0 0 55 2,0 0 45-4,71-30-12 4,-52 20-33 2,-2 2-3-7,3-4 0 6,2 0-55-1,0 1 6-4,2-1-39 4,-1 0 33 2,4 4-1-7,-1-2 24 6,0 4 5-2,2 0-41-1,-2 1-33 2,-1 2 22 0,0-1 4-4,-5 1 29 5,2 2 23 1,-2 0 26-7,-6 0 0 4,1 1-2 2,-5 0 2-5,-4 0 0 5,-3 1 13-2,-2 3 36-2,-1 1 120 3,-3 1 143 1,-4 2-46-5,-3 2-266 5,-6 1-51-2,3 2 51-2,-4-3 19 3,-1 0-6 1,1-1 55-4,1-2-41 3,-1-4-26-4,4 1-2 4,0-3 2 0,3-1-2-3,1 0 0 3,4 0-44 1,2-2-56-5,1-3-68 4,2-1-65 0,0-1-52-2,0-1-147 2,0-1-79 0</inkml:trace>
    </iact:actionData>
  </iact:action>
  <iact:action type="remove" startTime="315674">
    <iact:property name="style" value="instant"/>
    <iact:actionData xml:id="d216" ref="#d167"/>
  </iact:action>
  <iact:action type="add" startTime="315674">
    <iact:property name="dataType" value="strokeEraser"/>
    <iact:actionData xml:id="d217">
      <inkml:trace xmlns:inkml="http://www.w3.org/2003/InkML" xml:id="stk121" contextRef="#ctx0" brushRef="#br1">5524 13441 225 0,'0'0'996'2,"0"0"-683"5,0 0-154-2,0 0-16-1,0 0 13 1,0 0 9 1,0 0 43-3,0 0 34 4,0 0-26-2,0 0-49-1,0 0-29 1,0 0-7 1,-28 11-7-3,21-10 3 4,1 0-13-5,3 2 28 5,0-3-3-2,3 0-20-2,0 0-15 3,0 0-26 1,0 0-28-5,0 0-50 5,0-3-9-2,0 3-32-2,2-1-2 3,-1 0 8 1,-1 1 4-5,0 0 12 5,0 0 7-2,0 0 12-2,0 0 2 3,0 0 17 1,0 0 9-5,0 0 6 5,0 0-3-2,0 0-15-2,0 0-16 3,-1 0-109 1,-4 2-65-5,-2 3-78 5,-7 2-132-2,-9 2-766-2,5-1-677 3</inkml:trace>
    </iact:actionData>
  </iact:action>
  <iact:action type="remove" startTime="316796">
    <iact:property name="style" value="instant"/>
    <iact:actionData xml:id="d218" ref="#d171"/>
  </iact:action>
  <iact:action type="add" startTime="316796">
    <iact:property name="dataType" value="strokeEraser"/>
    <iact:actionData xml:id="d219">
      <inkml:trace xmlns:inkml="http://www.w3.org/2003/InkML" xml:id="stk122" contextRef="#ctx0" brushRef="#br1">1350 10805 790 0,'0'0'1966'7,"0"0"-1571"-2,0 0-283-3,0 0 9 4,0 0 41-3,0 0-10 3,0 0-51 1,0 0-59-5,0 0-42 4,0 0-60 1,0 0-31-5,0 0 18 4,0 0 25 1,-16-59 10-5,29 49-32 4,-4 2-19 0,-2 1-13-3,-1 1-3 3,1 4-17 1,-6 0-32-5,-1 2-23 4,0 0 6 0,0 0 16-3,-1 0-16 3,-4 3-17 1,0-3-212-5,-1 0-117 5,3 0-31-2,-1-3 29-2</inkml:trace>
    </iact:actionData>
  </iact:action>
  <iact:action type="remove" startTime="317264">
    <iact:property name="style" value="instant"/>
    <iact:actionData xml:id="d220" ref="#d163"/>
  </iact:action>
  <iact:action type="add" startTime="317264">
    <iact:property name="dataType" value="strokeEraser"/>
    <iact:actionData xml:id="d221">
      <inkml:trace xmlns:inkml="http://www.w3.org/2003/InkML" xml:id="stk123" contextRef="#ctx0" brushRef="#br1">2523 9606 190 0,'0'0'659'5,"0"0"-451"-2,0 0-149 3,0 0 35 1,0 0 27-5,39-74 84 4,-32 64 42 1,0 1-10-5,-2 2-42 4,-1 0-33 1,-1 2-46-4,1 0-10 3,-1-1 14 0,2 4-4-3,-4-1-30 3,3 1-15 1,-1 1 6-5,-3 1-10 3,1 0 7-2,-1 0 12 4,0 0 13-1,0 0 9-4,0 0-16 5,0 0-35-2,0 0-29-2,0 0-28 3,0 0-16 0,0 0-12-3,3 0-17 4,0 0-15-1,3 0 9-3,1 0-79 3,5 0-90 0,-1 0-79-4,3-3-155 5,0-2-215-2,-4 1-448-2</inkml:trace>
    </iact:actionData>
  </iact:action>
  <iact:action type="remove" startTime="318317">
    <iact:property name="style" value="instant"/>
    <iact:actionData xml:id="d222" ref="#d164"/>
  </iact:action>
  <iact:action type="add" startTime="318317">
    <iact:property name="dataType" value="strokeEraser"/>
    <iact:actionData xml:id="d223">
      <inkml:trace xmlns:inkml="http://www.w3.org/2003/InkML" xml:id="stk124" contextRef="#ctx0" brushRef="#br1">7819 9519 2517 0,'0'0'758'7,"0"0"-466"-2,0 0-197-2,0 0-94 3,0 0 18 1,0 0 38-5,0 0 34 5,0 0 4-2,0 0-17-2,0 0-2 3,0 0-7 1,0 0-16-5,0 0-6 5,0 0-13-2,0 0-3-2,3 0-3 2,-3 0-13 2,0 0-2-5,0 0-10 5,0 0 9-2,0 0-12-1,0 0-2 2,0 0-13-3,0 0 12 3,0 0-22 0,0 0 3-4,0 0-15 4,0 0-19 1,0 0-25-4,0 0-20 3,0 0-15 1,0 0-10-5,0 0-32 4,0 0-86 0,-3 0-140-3,0 0-260 4,-3-2-1075-2</inkml:trace>
    </iact:actionData>
  </iact:action>
  <iact:action type="add" startTime="328168">
    <iact:property name="dataType"/>
    <iact:actionData xml:id="d224">
      <inkml:trace xmlns:inkml="http://www.w3.org/2003/InkML" xml:id="stk125" contextRef="#ctx0" brushRef="#br0">1550 15742 1155 0,'0'0'332'2,"0"0"-332"6,0 0-104-3,0 0 49-2,0 0 55 2,0 0 75 1,0 0 3-2,0 0-33 2,0 0-44 0,0 0-1-2,0 0-13 1,0 0-3 0,0 0 14-2,0 0 2 5,0 0 26-7,0 0 23 6,0 0 26-1,3-20 22-3,-3 20-6 3,0 0-20 0,0 0-22-3,0 2-13 4,0-1-17-2,0-1-15-2,0 0 9 3,0 0-11 1,3 0-2-5,-2 0-2 5,1 0-24-3,-1 0 3-1,2 0 23 3,0 0 54 1,3 0 8-4,0 1-20 3,1 0 10 0,1 1-13-3,0 0-25 2,-1 0-12 2,4 2-2-4,-4-2 16 3,1 2-13-1,1 0 0-1,-1 0 14 1,-1 0-14 2,1-1 29-5,-1 1-30 6,1-1 24-3,-1 1 3-2,2-1-16 3,-1-1-11-3,0 0 11 3,2 1 0 1,-3-1 10-5,2 0-4 4,0-1 4-1,-1-1 22-2,1 0 29 3,1 0 30 1,2 0-8-5,-1 0-15 4,2 0-33 0,2-3-23-3,0 1-23 3,0 1 36 1,-1-2-20-5,1 1-18 4,0-1-2 1,-3 1-17-5,4-1 3 4,-6 0 0 1,2 2 14-5,0-2 2 4,-2 1 0 1,1-2 1-4,0 1 0 2,-1-4 2 2,-1-1-2-5,2 1 21 5,-2-1 14-1,0-3 2-3,1 2-12 3,-3-1-4 0,-1 0 20-3,0-1 3 3,-4 1-4-3,0 0-3 3,1-1 23 0,-3 0 3-3,0-2-13 2,0 0-13 2,0 0-3-5,0 1 22 5,-3-1 3-1,-1 0-13-3,-1 1 20 2,2-1-17 1,-3 3-19-2,2-2 10 1,1 1-19 2,2-2-22-4,-3 1-17 4,2 1-2-2,1-1-13-2,1 1 20 3,0-1-10 0,0 0 7-4,-2-1 15 5,2 2 1-1,-1-1 15-3,1 2 18 2,-3 0 10 2,0-1 10-4,2 3-7 2,-4-2-13 1,1 0-6-2,-3-2-5 1,3 2-23 3,-2-1 0-6,0-1-1 5,0 1 0-3,2-1-1-1,-3-1 2 4,1 1-1-5,0 0 0 5,2 0 1-1,-1 0 0-4,1 2 0 5,-3 1 22-2,4 1-3-2,-1 2 18 3,1 0 7 2,-3 3 3-6,3 0-4 4,-1 1 7-1,-2-1-6-2,0 1-17 3,2-1-23 1,-2 1-2-5,0 0 0 5,-1 0-1-2,2-1 0-1,-1 1-1 1,0-1 1 3,0 1-1-6,2 0 3 4,-3 0 0 0,1 0-2-4,-1 1-1 4,-2-1-22 2,2 0 19-6,-2 0 3 4,2 1-1 0,-2-1 3-3,2 0-2 3,-3 2 13 1,3-1-12-5,-2 0-1 4,-2-1-2-3,0 2 2 3,3-1 0 0,-5 0 2-3,4 1-2 2,-1 0-3 2,0 0-13-5,0 0 4 4,0 0 9 1,0 0-19-4,0 0 9 2,1 0-14 1,-2 1 2-3,-1 2 3 4,3 1 6-2,-2 0 1-2,1 0-7 4,-3 0 0-1,4 0-3-3,-1 2-3 3,0-1 3 0,0 0 13-3,0 2-4 3,1 0 3 0,-1 0-6-3,0 0 6 3,3 1-6-1,-3 1 7-2,3-1 9 4,-1-1-10-1,1 3 11-4,0-2-10 4,1-1 12 0,-1 0 2-3,1 1 14 3,2 0-3-3,-1 0-1 3,-2-2-9 0,3 1 10-2,0-1-10 2,-2 0 0 0,0 3-1-4,2-2-1 5,-2 1 0-1,0 2 0-2,2-2-1 1,-2 2 0 1,2-1-1-3,-1 1 1 3,0 3 0 0,2-2-2-2,0 1-10 0,2 1 9 3,-1 1-10-5,2-2 1 4,0 3 8 1,0-2-11-4,0 1 12 2,0 2 0 2,2-2 1-4,0 0-13 2,1-1 14 2,2 0-12-3,-1 0 13 1,0-2-1 1,-1 0-2-3,1-1-16 3,1 0 3-1,2 1 4-1,0-1-1 2,-1-1 11-2,3 0-1 0,-2-1 0 3,3-1 0-5,-2 1 0 6,1 1 0-3,0-4-9-1,1 2 10 0,0 0 2 2,-1 0 0-3,1 1 0 5,0-2 1-4,-1 1-1 0,2-1 0 2,-1 2 3-1,-1-1-3-1,4-2 0 2,-3 2-2 0,2-1 1-3,-1 1 1 2,-1 0-1 1,0-1 1-3,3-1 0 5,-3 0 0-4,1-1 2 1,0 0 0-1,-1-1 1 2,3 2 10-3,-3-3-10 4,3 1 13-2,0-2-1 0,-2-1-14-1,4 0 12 2,-4 0 3-3,1 0-4 4,-1 0-11-5,-2 0-1 6,-3 0 1-4,1 0 0 0,0 0-1 1,-4 0 0 2,0 0-1-5,0 0-1 6,-2 0 1-3,1 0 0-2,1 0 0 2,-2 0 0 2,1-1 0-4,1 1 0 4,-1-2 1-2,2 1 2-2,1 0 14 3,-2 0-1 1,1-2-13-5,-1 0 1 5,0 1 0-2,-2 0 12-2,1 1-12 3,-1 0 16 1,1 0 13-5,-2 0 6 5,0-1 15-2,0 2 7-2,0 0 2 2,0 0 0 3,0 0 0-6,0-1-3 4,0 1-16 0,0 0-24-4,0 0-1 4,0-1 4 2,0 1 0-6,-2-2-7 5,1 2-3-5,1 0-9 4,0 0-2-1,0 0-1-2,0 0-16 4,0 0-2-1,0 0-7-4,0 0 0 5,0 0-6-2,0 0 0-2,0 0 7 5,0 0-1-2,0-1-6-4,0 1-16 4,0 0-27 0,0 0-11-4,0-2-8 5,-2 1-31 0,1-3-42-5,1 1-68 4,-2-2-292 0,1-2-200-3,1-2-396 3</inkml:trace>
    </iact:actionData>
  </iact:action>
  <iact:action type="add" startTime="331288">
    <iact:property name="dataType"/>
    <iact:actionData xml:id="d225">
      <inkml:trace xmlns:inkml="http://www.w3.org/2003/InkML" xml:id="stk126" contextRef="#ctx0" brushRef="#br0">4461 16058 1107 0,'0'0'450'5,"0"0"-229"2,0 0-104-4,0 0 12 2,0 0 92 2,0 0 18-5,0 0-58 4,0 0-55 0,0 0-56-2,0 0-21 1,0 0-36 1,0 0 6-3,0 0 16 3,-44-35 10 0,44 34-3-2,-3-4 12 1,1 3 13 1,1-2 7-3,-2-2-33 3,2 3 4 0,-2-4 22-2,0 1-1 1,1-3-12 1,-2-4-22-3,1 0 0 3,2-1-4 0,-3-1 4-2,2-3 3 2,1 2 3 0,1 1 2-4,-2-2 5 4,2 0-8-2,0-1 14 4,-1 1-11-5,1-1-11 1,-2 1-11 1,2-3-2 1,-1-1-3-3,-2 2 2 4,3 1-12-2,-3-1 1-1,3 2-1 1,-3-1 10 1,2 1-10-3,-2 1 16 4,-2-2-19-2,0 2 2-1,2 0-2 1,-1 0 1 1,-2-1 0-3,1 0 12 4,1 2-13-2,0-1 2-1,-3 2 17 1,1 1 3 1,1 0 3-3,0-1 3 4,0 0-10-1,-3 1-2-2,2 2-4 0,2-1-10 2,-1-2-1-3,-1 0-1 4,2 1-1-2,-1-2-11-1,0 0 9 2,1 1-10-4,1 0 11 4,1 2-10 1,1-2-7-4,0 6 16 3,-1 1 3-1,2 3 12-2,-1 1 7 3,-1-1 0 1,1 4 9-5,1-1-3 5,-2 1-3-2,1 0 2-2,-1 0-5 3,0 0 6 1,0 0 6-5,1 0-3 5,-2 0-13-2,2 0-14-2,-1 0-1 3,1 0 2 1,-1 0 0-5,1 0-2 5,-2-1 0-2,1-2-2-2,2 1-13 3,-4-1-4 1,1 1 16-5,2-2-12 5,-2 0 13-2,-1 0-1-1,1 0-12 1,-2 0 13 2,1 1-1-5,1-1 0 5,-1-1 0-5,-1 1 2 4,0 1 1 1,2-1 0-4,-1 3 2 2,-1-2-1 3,-1 2-1-6,0 0-2 4,2 0 0-1,-3-1-1-1,0 0 3 1,3 1 3 2,-1 1 15-5,1-2-5 4,-3 1-1 0,4 1-10-3,-1-1-1 3,-1 0 1 1,2-1 0-5,-1 0-1 4,1 1 0 1,-1 0-1-5,0 0 0 4,-1 1 0 2,1 0 0-6,-1 0 16 3,1 0 2 2,0 0-2-4,-2 0-13 2,-1 0-2 2,1 0-1-4,0 0 0 3,-2 1 0-1,-4 1-1-2,2 2 0 3,-2-2 1 1,0 2 2-5,-3 1 10 5,1-2-8-5,-1 2-1 4,-2 0 15 0,1-1-2-3,-1 0-4 3,-1-1 0 0,1 0 7-2,-1-1-16 1,0 0 25 1,0-2 9-3,0 1 6 3,0-1 9 0,-1 0-12-3,3 0-6 3,0 0-13 0,0-1-8-3,2-1 5 3,1 0 0 0,0 1-15-3,0-1 15 3,1 1-15 0,0 0-1-3,0 0-2 3,0-1 0 0,-2 1-3-3,-2 1-9 3,0 0 10 0,0 0-1-3,-4 0 3 3,0 0 2 0,-3 1 12-3,-3 2-14 3,-1 1-3 0,-2 1 3-3,-3-1 2 3,-1 1 16-3,1 0-15 3,-3 1 10 0,1-1-10-2,1 0 21 1,1 1 22 1,6-4 6-3,0 2-9 3,3-3 2 0,3 1 1-2,4-2-9 1,2 0-7 1,2 0-5-3,3 0-4 3,3-2 9 0,1 0 4-2,2-1-10 1,2 2-6 1,-2 0-18-3,3 0-2 3,-2 0-1 0,1 1 0-2,0-2-15 1,-2 0 3 1,0 1-4-3,-3 1-2 3,-1-1 6 0,1 0-3-2,-4 1 6 1,1 0-1 1,-5-2 1-3,-1 2-9 3,-2 0-7 0,-3 0-5-2,0 0 2 1,-2 0 1-2,2 0 12 3,1 0 18 1,1 0 0-4,2 2-1 2,0-1-1 2,3 0-1-5,0 0 0 4,3 1-1 0,3 0-14-3,-2-1 3 4,2 0 0-2,3 0-4-2,1-1 7 3,1 1 9 0,2-1-9-3,0 0-4 3,0 0-8 0,0 0-7-2,0 0-5 1,0 0-7 1,0 0-10-2,0 0-2 1,0 0-3 1,0 3-7-3,0-1 0 3,3 3 25 0,0 3 40-3,3 2 2 4,-2-2 10-2,2 2-9-2,-2-3 10 3,-1 2-10 0,0 0 9-3,-2 0 1 4,2 1 8-2,-1 1 4-1,-1-1 0 1,1 1-7-2,-1 0-3 3,1-1 4 1,-1 1-7-5,-1-1-10 5,3 1 0-2,-1 0-1-1,0-1 0 2,2 2-1 0,-1-2 0-4,2 1-2 6,-1 3 0-4,2 0-1-1,2 1-15 3,-1 3 18 2,2 0 2-7,0 2 13 6,2 0-2-2,-2-1-3-1,1 1-10 1,1 0 0 2,0 0 3-5,-1 3-1 5,1-4 0-1,-2 2-2-4,0-1 1 4,1-1-1 1,-3 1 1-5,0-4 0 5,-1 1 1-2,1-1 0-2,0-4-2 3,-2 1 0 0,-1 0 0-2,-1-1 1 2,1-1 0-3,-1 1 0 3,3-1-1-1,-3 0 1-2,-2-1 0 4,2 2-1-1,0-2 1-4,0-1 1 5,-2 1 0-2,2 0-1-2,0-2 1 4,-1 2 0-1,-1 0 2-4,0-2-2 4,1 0 1 0,-2-1 9-3,0 0-9 4,1 0 9-1,2-3-10-4,-3 0 1 4,0-2-2 0,0-1 0-3,0 1-1 5,0-2-1-3,0 1 1-3,1-1 0 4,-1 0 1 0,2 0 0-3,-2 0 1 4,0 0 0-2,1 0-1-1,-1 0-1 1,0 0 0 1,0 0 0-3,0 0-1 4,0 0 0-5,0 0 1 6,0 0 0-3,0 0 1-2,2 0 0 3,-2 0 1 0,0 0 1-4,1 0 0 5,-1 0 0-2,0-1 0-2,0 1 12 4,0-2 1-1,2 2-1-4,-2 0 0 5,0 0 4-2,1-1-4-2,-1 1-3 3,0 0-10 1,0 0-2-5,2 0-2 5,-2 0-19-2,1 0-1-2,2-1 1 3,0 1 20 1,3-1 1-5,1 1 1 4,0 0 0 0,3-1-1-3,-1 1 1 3,4 0 0 0,-2-3 1-3,3 3 10 3,1-1 1 0,-1 0-10-3,1-1-1 3,2 1 1-1,-1-1 12-1,1 1-13 2,-1 0-2-3,0-2-14 3,0 2 12 0,1 0 1-2,-2 0 0 1,0-2 1 1,0 3 2-3,-1-1-2 3,-1-2 0 0,1 0 0-2,0 2-1 2,-3-2-1-1,5 2 2-2,-3-1-1 3,3-1 1 0,-3 1-1-3,3-1-1 3,-2 2 0 1,2-2 2-5,-3 0 0 4,4 2 0 0,-1-1-1-3,0-1 0 3,0 2 0 1,-2 0 1-5,1-2 0 4,-1 2 0 0,-2-1-3-3,2 2 0 3,-1-1 1 1,-1 1-1-5,0 0 0 4,0 0 1 1,1 0 0-5,0 0-1 4,0 0 1-2,1 0 2 1,-2 0 1 1,1 0-1-3,-3 0 0 3,-1 0-2 0,-1 0-9-3,1 0 11 3,-2 0 1 0,-1 0 0-3,4 0 1 3,-5 0-1 0,4 0 0-2,-4 0 2 1,3 0 0 1,-4 0-1-3,2 0 0 3,-1 0-1 0,-3-1 0-3,3-1 0 3,-2 2-1 0,0 0 1-3,1 0 0 3,-1 0-1 0,1 0 0-2,-1 0-1 1,1-1-1 1,1 1 0-3,1 0 1 4,-1 0 1-2,4-2 0-2,-2 2 1 3,3 0 1 0,1-1 1-3,3-1-1 3,0 0-1-2,-1 0 0 2,3 0 0-1,0-1 1-2,2 0-1 3,-3 1 1 0,3 0 1-1,0-2 9 0,-1-1-9 1,1 3-2-4,-1-3 1 4,0 1-1 0,-4 2 0-2,0-1-1 2,0 0-1-1,-1 2 0-2,0-2 0 3,0 1 1 0,-2 1 1-2,3-2-1 2,-3 2 1-1,-1-2 0-2,1 2 0 3,-2-2-1 0,1 2 0-2,0 0-2 2,-2-1 0-1,2 1 0-2,-2-1 0 3,4-1 1 0,-2 1 0-1,3 0 0 1,0-1 1-2,0 1 0-1,2-1 1 3,-2 1 1-3,1 0-1 4,1-2 0-1,-3 2-1-4,1 1 0 5,-3-2-1-2,1 2 0-2,-2 0 1 4,-3-2 0-1,2 2 0-4,-4 1 0 4,0-1 1 0,0 0 1-3,-3 1 10 4,1 0-9-2,-1-2 9-1,2 2 1 1,-2-1-11 1,0 1 1-3,0 0 0 4,0 0-2-2,0 0-1-1,0 0-12 1,1 0 9 1,1-2-1-3,1 2 1 5,-2 0 0-4,2 0 0 1,-2 0 0 0,-1 0-8 0,0 0 11-1,0 0 3 2,0 0 12-1,0 0 4-1,0 0-7 2,0 0 0-1,0 0 3-2,0 0 1 4,0 0 8-5,0 0 1 5,0 0-4-2,0 0-9-2,0 0-10 3,0 0-1 1,0 0-1-5,0 0-1 5,0 0 0-2,0 0-1-2,0 0 0 3,0 0 0 1,0 0 1-5,0 0-1 6,0 0-1-4,0 0 1-1,0 0-1 3,0 0-9 1,0 0 9-5,0 0-10 5,0 0 10-2,0 0-9-2,0 0 11 3,0 0-1 1,0 0 0-5,0 0-1 5,0 0-9-2,0 0 9-2,0 0-13 3,0 0 1 1,0 0 0-5,0 0-3 5,0 0-19-2,0 0-34-2,0 0-24 4,2 0-38-5,-1 0-30 5,2 0-2 0,0 2-105-5,0 2-155 3,-3 1-226 1,1 1-173-3,-1 1-539 3,-1 0 637-5</inkml:trace>
    </iact:actionData>
  </iact:action>
  <iact:action type="add" startTime="336958">
    <iact:property name="dataType"/>
    <iact:actionData xml:id="d226">
      <inkml:trace xmlns:inkml="http://www.w3.org/2003/InkML" xml:id="stk127" contextRef="#ctx0" brushRef="#br0">7420 15632 1166 0,'0'0'716'5,"0"0"-363"-1,0 0-350 2,0 0-3-2,0 0-58 0,0 0 58 2,0 0 42-2,0 0 13 2,0 0-55-1,0 0-23 0,0 0-20 0,0 0 5 0,0 0 31-2,0 0 7 3,0 0 39 1,0 0 16-4,0 0 10 2,0 0 6 1,0 0 7-2,0 0-1 1,0 0 1 1,0 0-4-2,0 0-20 1,1 0-9 1,-1 0-16-2,0 0 7 1,0 0-1 1,0 0-3-1,0 0-9 0,2 0-7 0,-2 0-15-2,0 0-1 4,4 0 0-2,-2 0 16-2,2 0-13 4,3 0 26-2,0-1-3-2,1 1-4 4,-1 0-3-3,6 0-15 0,-3 0 8 3,3-1-8-4,1 1 8 3,2 0-12-1,0 0 0-1,-1 0 0 2,2 0 0-1,0 0 1-2,-1 0-1 3,-2 0 0 1,2 0 4-4,-3 0 8 2,1 0-12 1,0 0 1-3,-2 0-1 3,0 0 3 0,-2 0 9-2,0 0-8 1,0 0 11 2,-1 0-11-4,-2 0 12 3,-1 0-14 0,0 0-2-3,-3 0-1 2,1 0 0 1,-3 0-1-3,2 0-1 3,1 0 0 0,-1 0 1-2,2 0 0 1,-1 0 1 1,0 0 0-3,4 0 0 3,0 1 0 1,-1-1 1-3,2 0 0 0,3 0 3 0,-1 0-2 2,1 0 2 0,0 0 0-4,0 0 1 6,1 0-2-3,-2 0 1-1,1 0-1 1,1 0 1 1,0 0-2-3,-1 0-1 3,0 0 0-1,0 0 0-1,2 0 0 1,-3 0 0 1,0 0 0-3,-1 0 0 4,0 0 1-2,-1 0-1 0,-1 0 0-1,0 0 0 2,-1 0 0-3,2 0 0 5,-1 0 0-4,1 1 1 1,0-1 1 0,2 2 14 1,-1-2-12-3,3 0-3 4,-1 2 2-2,1-2 10-1,-2 0 3 1,4 0-14 1,-4 0 1-4,2 0 0 5,-3 0-1-4,2 0 0 4,-1 0 0-2,-2 0 0-2,3 0 0 3,-3 0 1 1,0 0 0-5,0 0 13 4,-1 0-13 0,-2 0 10-3,0 0 3 2,1-2 6 2,-2 2 7-5,0 0 6 5,-2-2 0-2,1 2-7-2,1-1-5 3,-2 1-4 2,0-1-3-6,1 0 6 5,-1-1-3-2,5 1 0-3,-2 0-3 5,0-2-4 0,3 1-11-6,-1 1-1 7,2-2 0-3,1 3 0-2,1-3-1 3,0 1 0 0,0-2-1-3,2 2 1 3,-1-1 1 0,1 0 2-3,1 0-1 2,0 0 1-2,1-3 0 4,3 1 17-1,-3 0 4-4,1 0-20 4,-1-1 13 0,-2 2-13-3,-2-1 0 3,-2 3-3 2,-3 1 0-7,-2-1-13 5,-2 2 10 0,-3 0 0-2,0 0 2 2,0 0 1 1,0 0 1-6,0 0 1 5,0 0-1 0,0 0 1-2,0 0-1 1,0 0-1 2,1 0-1-5,-1 0-2 4,0 0-10 0,0 0 1-3,0 0 9 3,0 0-13 1,1 0 3-5,1-1 13 4,2 1 3 1,-1 0 0-4,1-1 1 2,1 1 8 3,-1-1-12-6,0 1 2 4,2-2 0-3,-1 2 1 3,0-1-2 0,-1 1 1-3,1 0-1 2,-2-1-1 1,0 1-2-3,-2 0-2 3,2 0 2 1,0 0 1-4,1 0 0 3,-1 0-1 0,3-1 2-3,-3-1-1 3,1 2 1 0,2 0 0-3,-2 0 0 3,2 0 0 0,2-1 0-3,0-1 0 3,-1 1 0 0,3 0 0-3,0 0 0 3,0-1 0 0,-1 2 0-3,2-1 1 2,-5 0-1 2,0 0 0-4,1 1-1 2,-3 0 0 2,-1 0 0-4,-1 0 0 3,-2 0 1-1,0 0 16-2,0 0 12 4,0 0 20-2,0 0 2-1,0 0 4 2,0 0 24-2,0 0 7 0,0 0-3 3,0 0-7-5,0 0-12 5,-2 0-14-2,1 0-5 0,-3 0-10 0,1 1-34 1,-2-1-3-4,1 0 0 4,1 0-25 1,-1 0-3-4,-1 0 6 3,1 0-3 0,-1 0 0-3,2 0 0 2,-2-1 12 1,2-1-21-1,-3 0-10 0,2-1-7 1,0 1 7-3,-5-2 22 3,4-2 3-1,-3 3-10 0,2-1 7 0,-2 0 0 1,2 0 25-3,0 1 0 3,2 1 0 0,0 1 1-2,-1-1 0 0,4 1 0 2,-2 0 1-3,0 1 0 3,2 0-1-2,-2 0 1 3,3 0 1-2,-2 0 1-2,1 0-1 2,1 0-3 2,-1 0 0-5,-2 0-19 6,-2 0-35-3,2 0 32-1,-3 0 0 1,1 0 19 0,-1 0-19-2,2 0 22 5,-2 0 0-3,3 0 0-1,-1 0 25 1,1 0-12 1,-1 0-12-4,1-1-1 5,-2-1-1-1,3 1-2-2,-1-1 0 1,0-1-26 1,0 0 13-4,0 2 1 6,0-1 11-4,-1 0-11 1,3 0-4 0,-1 0 15 1,1 1 1-3,-1 1 0 3,2 0 3-1,-1-2 0-1,-1 2 1 1,2 0 2-2,0 0 16 3,0-1-3 2,-1 1 3-6,1 0 6 4,-2 0-3 0,1 0-9-3,-2 0-11 2,3 0 14 3,-2 0 9-6,1 0 3 5,1 0-2-2,0 0-14-2,0 0-11 3,0 0-1 1,0 0 0-5,0 0 0 5,0 0 0-2,0 0 1-2,0 0 15 3,0 0 0 1,0 0 9-5,0 0 0 5,0 0 9-3,0 0-5 0,0 0 2 2,0 0-8 1,0 0-20-5,0 0-2 5,0 0-1-2,0-1 0-2,0 1 0 3,0 0-2 1,0 0-1-6,0 0-10 7,0 0 10-3,0 0-10-2,0 0 10 3,0 0-1-3,0 0-14 3,0 0 5 1,0 0-3-6,0 0 4 6,0 0-7-2,0 0 0-2,0 0 4 4,0 0-11-1,0 0 1-4,0 0 3 4,0 0 0 0,0 0-3-2,0 0-3 2,0 0-4 1,0 0-9-5,0 0 10 4,0 0 2 0,0 0 1-3,0 0 2 3,0 0-9 1,0 0-18-5,0 0-27 4,0 0-28-1,0 0-33-1,0 0-35 2,0 0-65 0,0 4-69-4,0 3 116 4,0 0-3 0,0 2-105-3,0 2-144 4,0-3-216-1,-1 0 20-4</inkml:trace>
    </iact:actionData>
  </iact:action>
  <iact:action type="add" startTime="346354">
    <iact:property name="dataType"/>
    <iact:actionData xml:id="d227">
      <inkml:trace xmlns:inkml="http://www.w3.org/2003/InkML" xml:id="stk128" contextRef="#ctx0" brushRef="#br0">8681 15449 165 0,'0'-2'421'5,"0"2"-131"1,0-2-85-2,0 2-55 2,0 0-23 1,0 0-13-5,0 0 6 4,0 0 20 0,0 0 16-3,0 0-10 3,0 0-16 1,0 0-17-6,0 0-16 6,0 0-16-5,0 0-16 5,0 0 6-1,0 0 22-2,0 0 36 1,0 0 35 1,0 0 3-4,0 0-24 5,0 0-31-2,0 0-36 0,0 0-15 0,-1 0-11 1,1 0-6-3,-2 0 7 3,2 2-10 0,-1-2-6-3,1 0-1 2,-2 0-15 2,1 0-3-5,-2 0-16 5,0 0-20-1,0 0 8-3,-3 0 12 3,2 0 0-1,0 0 12-2,-2 0-9 4,-2 0 23-1,2-2-11-3,-3 0-2 2,2-1 15 1,1 2 0-3,-4-1 16 4,4-1 0-1,0 1-9-3,-5-1-6 3,4-1-27 0,-2 1 14-3,2 0-14 3,-3-3-2-2,1 2 0 1,2-1 0 1,-1 1 11-4,2-2-10 5,-2 1 0-2,2 0-1-1,1-2 0 1,-3 2-3 1,0-2 1-3,2 0 1 4,0 1 1-2,0-2 0-1,2 0 2 1,-3 1 1 1,1-1 0-3,0 0 10 3,1 0-12 1,0 0 0-4,0-1 1 3,-1 3 0 0,3-1 1-3,-1 0-3 2,-1 0-15 2,1-2 14-4,1 2-14 3,0-1 15-1,-2-1 0-1,0 1-11 2,2-1 7 0,-1 0 2-3,0 0 1 2,1 2 0 1,0-2-18-3,1 0 0 3,1 0-6-2,-1 0 9 3,2-2 13-2,0-1-13-2,-2 0-3 2,2-1 17 1,-2-2 2-3,2-1-3 5,-1 0 3-3,1 1 15-1,0 1-3 0,-2 1 1 3,1 2 9-4,1-3-10 4,-1 5 7-2,-1-2-19-1,1 0 0 1,-1-1-2 0,1 0 0-2,-1 0 0 5,1 3-1-3,1-3 1-1,0 1 0 1,0 0-8 1,0-2 10-3,1-1 1 4,2 0 0-2,0 0-1-1,1-2-1 1,3 1 0 1,-1-1 0-3,0 1 1 4,1 2-1-2,-1 1-1-1,1-1-1 1,-1 2-10-2,0 1 11 3,0-1 2 0,-1 2 1-4,2 0-1 6,-1 0 0-4,-1 2-2-1,-1 1 1 4,-1 0-1 0,-2 2 2-5,2 0-1 5,-1 3-2-3,-1-3-10 0,2 2 1 1,0-1-4 3,-2 1 0-6,2-2 4 4,1 1-4 0,1-1 13-3,1 0-10 3,-1-2 12 1,4 2 0-6,-3-2 0 7,1-1 0-4,0 2 1 0,-1-1-1 1,4 1-11 3,-3 0-1-6,2 0 10 5,1 2-16-3,-2-2 6 0,4 0 10 2,-1 0 1 0,1 2-11-4,-2-1 11 6,2 1 0-4,-5 1 1-1,2-1 0 4,-2 0-1-4,1 2-1 2,-3 0-10 3,-2-1 12-6,1 1-2 3,-1 0 1 2,1 0 1-4,-2 1 1 2,2-2 0 3,-3 1 0-7,1 0 1 5,1 1 1 0,-3-1 0-3,1 1 0 3,-1 0 0 2,0-2 2-7,0 2-2 6,2 0-2-2,-1 0-1-2,2 0 0 4,0-1 1 0,1-2 0-6,2 2-3 5,1-2 0 1,-1 2-12-5,1-1 11 4,-1 0 1 2,4 1 2-6,-3-1 1 3,0 1 0 2,1 0 1-4,0 0-2 2,-1-2 1 2,-1 2 0-5,1 0 1 5,1-3 0-5,0 2 0 5,-2-2 1-1,1 2 11-4,-2 1-12 5,-1-2 0-2,0 2-1-1,-4 1 0 2,0 0 0-1,0 0 3-1,0 0 23 1,0 0 5 1,0 0-3-3,0 0-9 3,0 0-3 0,0 0 0-2,0 0-14 1,0 0 1 1,0 0 13-3,0 0-13 3,0 0-2 0,-4 0-1-3,3 0 0 3,-4 0-16 0,2 0-34-3,-1 0-10 4,-2 0 28-1,3 0-2-3,-4-1 15 3,0-2-19 0,1 2 0-3,0-1-3 2,-1-2 9 1,-1 2-2-2,0-2-1 2,-2 2-23-4,3-2-15 4,-3 0 13 1,1-1 38-3,-1 3 9 0,0-2 10 2,1 1 3-3,1 0 1 4,-1 0 18-2,-1 1 3-1,4-1 10 2,-1 1 6 0,-1-1-12-3,2-1-11 3,1 2 1 0,-2 0 3-2,1 0-6 0,-1 1 0 3,0-3 6-5,1 4 3 4,0 0-22 0,0 0 22-2,1 0 4 1,4 0 40 1,-1 0 0-2,2 0-25 2,0-1-39-1,0 1-2 0,0 0-15-1,0 0-7 3,0 0 0-4,0-2-7 3,0 2 1 0,2-1-1-2,-1 1 27 0,3-1-14 0,3-1 2 1,-1 1 14 2,4 0 29-5,3-2-13 6,0 1 6-3,4-1-3-1,-5 1-19 1,4-1 1 1,-5 2-1-3,3-2-2 3,-2 2 2 0,0 1-1-2,2 0-2 0,-2-2-13 2,-2 2 3-3,4 0 10 4,-5 0-19-1,1 0 0-2,0 0 3 0,-3 0-10 3,-1 0 1-4,0 2-10 4,-2-1 3-3,-1 0 3 1,-2-1 10 0,-1 2 9 0,2-1 10-2,-2-1-10 5,0 1 12-4,0-1 1 1,0 0-2-1,1 2-1 3,-1-2-10-4,0 1 10 3,0 0-1 0,2 2 4-2,-1-1 0 1,1 1 0-2,-1-1 2 3,1 1 0 1,-1 0 1-5,-1-2-2 4,3 5 0-1,-3-2 0-2,1 1 1 3,-1 0 14 2,0 0 3-6,0 4 13 4,0 0 3 0,0 3-6-3,-1 3-7 2,-3 1-3 2,-2 2 0-2,-3 4-3 0,1 0-14 0,-1 1-2-2,0 0-2 3,-1 0 0 1,2-1-11-5,0 0 11 5,2-1 2-2,2-3 0-3,-1-4 0 5,2-3 0-1,1-2-13-3,2-5-6 3,0-1-10 0,0-2 14-4,0-1 14 5,0 0 1-2,0 0 25-1,0 0 35 2,0 0 23-4,0 0-11 4,0 0-2 1,0 0-1-5,0 0-9 6,0 0-10-4,0 0-12 0,0 0-13 1,0 0-10 1,0 0-12-3,0-1 10 5,0 1-12-3,0 0-1-2,0 0 0 2,0 0-13 2,0 0 10-4,0 0-19 4,0 0-6-3,0 0 3 0,0 0 6 2,0 0 7-1,0-1 10-1,0 1 0 2,0 0-2-1,0 0-11 0,0 0-1 0,0 0-3 0,0 0-3-1,0 0 3 2,0 0 3-1,0 0 4-1,0 0-1 2,0 0 1-1,0 0-1-1,0 0 0 3,0 0 1-5,0 0 10 5,0 0-1-3,0 0 3-1,0 0 0 3,0 0 12 1,0 0 4-5,0 0 12 6,0 0 10-4,0 0 16-1,0-2 5 3,0 2-5 1,0 0-1-4,0 0-5 4,0 0-1-2,0 0-7-2,0 0 4 3,0 0-4 1,0 0-9-5,0 0-6 5,0 0-9-3,0 0-4 0,0 0 4 2,0-2 2 1,0 2 4-5,0 0-6 4,0 0-14 0,0 0-1-4,0 0-1 5,0 0-2 0,0 0-2-5,0 0-14 5,0 0-1-3,0 0-9-1,0 0-15 3,0 0-26 1,0 0-21-5,0 0-17 5,0 0-19-5,0 0-22 5,0 0-35-1,0 0-87-4,0 0-111 5,0 0-193-1,2-1-422-4,-2-2-210 4</inkml:trace>
    </iact:actionData>
  </iact:action>
  <iact:action type="add" startTime="348766">
    <iact:property name="dataType"/>
    <iact:actionData xml:id="d228">
      <inkml:trace xmlns:inkml="http://www.w3.org/2003/InkML" xml:id="stk129" contextRef="#ctx0" brushRef="#br0">8687 14197 1244 0,'0'0'602'5,"0"0"-313"-1,0 0-169 1,0 0-36 1,0 0 0-3,0 0 29 3,0 0 26 0,0 0-14-2,0 0-28 1,0 0-27 1,0 0-9-3,0-2-16 3,0 2 0 0,0 0 3-2,0 0-3 1,0 0 6 1,0 0-3-3,0 0 0 3,0 0 2 0,0 0 8-2,0 0 2 1,0 0-3 1,0-2-3-3,0 2-10 3,0 0-15 0,0 0-18-2,0-1-11 1,0 1-19 1,0 0-6-3,0 0-4 3,0 0-5-3,0 0 5 4,0 0-3-2,0 0 1-1,0 0-7 1,0 0 6 1,0 0-9-3,0 0-10 4,0 0-13-2,0 0 0-1,0 0-6 1,0 0-20 1,0 0-22-3,0 0-13 4,0 0-1-2,0 0 29-1,1 0 33 2,1 0 62-1,1 0 1-2,0 0-12 4,-2 1 11-2,1 1 2-1,0-2 12 1,-2 0 21 1,0 0-4-3,0 0-3 4,0 0-1-2,1 0 21-1,-1 0 24 2,0 0 20-1,0 0 7-2,0 0-11 4,0 0 1-2,0 0-7-1,0 0 3 1,0 0 3 1,0 0 19-3,0 0 2 4,0 0 4-5,0 0 3 5,0-2 11-2,0 0-4-2,0-3-9 3,-5-3-112 1,-1-2-3-5,-1-2 3 5,-2-1-9-2,-4-1 21-2,2-1-12 3,-3-1 19 1,-1 2 18-5,-1-2-34 5,-3 2-1-2,-1 0 1-2,1-1 29 3,-2-1-31 1,-1 2 2-5,1-1 12 5,0-1 11-2,-2 0-26-2,0 0 0 3,3-2-1 1,-3-3-6-5,0 1 7 5,2-2 22-2,-1-2-22-2,-1-1-4 3,0-1 1 1,-2-2 3-5,3 3 44 5,1 0-44-2,1 2 12-2,1 0 7 3,3 1 28-3,0 2-47 4,2 0-12-1,-1-2 12-4,1 1 18 4,1-1-6 0,0 0-12-3,-1 1 0 3,2-3 14 1,-1 1 5-5,0-1-19 4,0-2-12 0,3-1-9-3,0 1 20 3,-1-3-10 1,2 2 11-5,2-3 12 4,-1 0-10 0,0 1 0-3,4 0-2 3,-1 1 25 1,-2 0-4-5,4 2 1 4,0 0 9 0,0 1-31-3,2-3 0 3,-2 2-1 1,3-3 1-5,0 1-3 4,-1-3 3 0,1 4 10-3,0-1-7 4,0 0-2-1,0 0 0-4,0 0 1 5,1 2-1-4,3 1 15 3,1-2-4-1,-1 5-9-2,0 2 22 4,1 0 6-2,-1-1-28-1,2-1-3 1,2 0-13 1,0-2-11-3,2-1 11 3,1 0 12 1,1-3-2-5,-1 3-15 4,5-4-4 0,-1 3 19-3,-1 1-12 3,1 1 13 0,-1 2 0-3,-1 0 1 3,0 1 1 0,-2 1 1-3,-2 0 0 3,4 1-1 0,-3 1-1-3,-1 1 1 3,1 0 2 1,-2 1 0-4,0-1-1 2,3 0-1 1,-1-1-2-3,3 1-11 3,0-1-11 0,3 0-1-3,3 1 3 3,-2 1 20 0,3-1-20-2,2 0 10 1,-2 2 10-1,5-2-10 1,-1 1 9 1,0-2-13-3,2 1 15 3,2-3-2 0,-2 2 1-2,0 0 2 1,0 2 0 1,-3 2 1-3,-4 1-1 3,-2 2-1 1,-3 3 0-4,-1 0 1 3,-3 1-2-1,-4 4-14-2,1-1-6 3,-3 2-5 0,1 1 11-2,-1-2-3 1,-1 2 7 1,1 1 9-3,2-4 1 3,1 3 2 0,-1-1 0-2,1-1 3 1,-1 0 12 1,1 0 1-3,0 1-13 3,-1-2 10 0,1 1-11-2,2-1-2 1,1-2 0 1,0 0-1-3,4 1 0 3,3-2-3-3,0 1-8 4,-1-1 9-2,2 1 2-1,-2-1 1 1,1 0 1 1,0-1-1-3,-3 3-1 4,-4 0-1-2,1 1-1-1,-5 2-10 1,0-1-2 1,-5 3-7-3,1 0 4 4,-2 0 18-2,0 0 25-1,0 0 22 1,0 0 12 1,0 0 12-3,0 0-3 4,0 0-9-2,-2 0-10-1,2 0-40 1,-3-2-9 1,2 2-18-3,-1-1 18 4,1 1 12-2,1 0-11-1,0-1 0 1,0 0-1 1,0 1-2-3,0 0 0 4,0 0 1-2,0 0 1-1,0 0 2 1,0 0 0-2,0 0 11 3,0 0-11 1,0 0 0-5,0 0 10 5,0 0 0-2,-1-2 1-2,1 2-13 3,-2-1-26 1,1 0 26-5,-1 0 17 5,2-1 7-2,-2 0-8-2,0 1-1 3,2-2-3 1,0 2 4-5,-1-1-14 5,-1 0-2-2,1-1-19-2,-2 0 7 3,1 1 12 1,1-2 31-5,-2 0-30 5,0-1-1-2,-1 0-40-2,1-1 40 3,-4-2 0 1,3 0 12-5,-2-1-12 5,0-2-3-2,0-1 1-2,-2 0-16 3,2-2 18 1,-1 2 1-5,1-4 27 5,0 3-6-5,-2-3-22 4,2 2-3 0,0-2 3-3,-1 0 5 4,1 0-4-1,-4-2 0-4,4 0-1 4,-3-1-40 0,2 0 40-3,-3 0 0 3,1 0-15 1,2-2 15-5,-1 0 2 4,-1 0 2 1,0-4-4-5,-1 1-7 4,2-4 4 1,-1-1-15-5,2-1 17 4,2-2-15 0,1 1-5-3,1-2-10 3,3 3 30 2,0 0-24-6,0 4 22 3,6-2-12 1,1 3 2-3,2 0-7 3,0 1 20 1,3 2 3-5,-1 1 15 5,0-1-18-2,0 2 3-2,1-1-3 3,2 2 0 1,-3-1 0-5,0 4 1 4,-2 3 1-3,-5 3 16 3,-1 2 7 0,0 2 9-3,-2-1-3 3,-1 2-10 0,0 0-18-3,0 3 10 3,0-2-1 0,0 3 9-3,0 0 1 3,0 1-20 0,0 0-2-3,0 0-2 3,0 0-10 0,0 0 8-3,0 0 2 4,0 0 2-2,0 0 0-2,0 0 1 3,0 0 1 0,0 0 20-2,0 0 3 2,0-1 2 0,0 0 1-4,0-1-10 5,0 0-18-2,0-2-26-2,0 2-8 3,0-3 9 0,0 0 22-3,0 3-9 3,3-4 12 0,-3 1 3-2,0 1 9 1,2 0-11-2,-2-3-1 3,1 2-15 0,1 0 0-2,-1-1-1 1,1 4 1 1,-1-2-7-3,-1-1-8 3,4 5 2 0,-4-1 3-2,1-2 7 1,2 2 2 1,-3-1-2-3,3 0-7 3,-1-1 0 0,-1 3 13-3,2-2 10 3,-1 1 1 1,-2 1-1-5,0 0-1 4,0 0 0 0,0 0 1-3,0 0 0 3,0 0-1 1,0 0 0-5,0 1-9 4,0-1 9 0,0 0-10-2,0 0 11 1,0 0-1 2,0 0 1-5,0 0 2 4,0 2 0 0,0-2 0-3,0 0 1 3,0 0 0-2,0 0 2 1,0 0 0 1,0 0 10-3,0 0-12 3,0 0 0 0,0 0-1-2,0 0 0 1,0 0-3 1,0 0-16-3,0 0-6 3,0 0 7 0,-2 0-1-2,2 0-2 1,0 0 5 1,0 0-6-3,-1 0 1 3,1 0-7 0,-2 0-10-3,2 0 1 3,-1 0-4 0,-1 0-12-2,-1 0-7 1,0 3 0 1,-2-1 13-3,-1 2 13 3,-1-1-23 0,-2 3-19-3,1-1-12 3,2-2 18 0,2 0 54-3,1-2 16 3,1-1 0 0,2 0-4-3,0 0-30 3,0 0-17-2,0 0-16 1,0 0-28 1,2 0-46-3,-1-1 17 3,2 0 24 0,-3-2 39-2,3 1 20 1,1 0-1 1,-1-1-10-3,3 0 33 3,-1-1-26 0,3-2-55-2,-2 2-16 1,-1 3 6 1,2-5 29-3,-4 6 26 3,0-1 16 0,-1 1 16-2,-2 0 1 1,0 0 11 1,0 0 11-3,0 0 26 3,0 0 19 0,0 0 26-2,0 0 52 1,0 0 19 1,0 1-6-3,0-1-14 3,0 0-29 0,0 0-12-2,-2 0-11 1,2 0-12 1,-1 0-4-3,-1 0-3 3,-1 0 7 0,0 0-4-2,-2 0-54 1,1 0-3-1,-2 0-42 1,-3 0 7 1,2 0-7-3,-3-1 16 4,0-1-6-2,-2 2-29-1,1 0 22 1,-2 0-18 1,-3 2-11-3,1 3 20 4,-2 0-4-2,0 3 32-1,-2-2 22 1,1 0 1 1,1 3 10-3,3-5 19 4,1 1-26-2,3 1 9-1,0-3-11 1,4 0-1 1,3-1 16-3,-1 1 7 4,4-3-23-2,0 1-38 0,0-1-4-1,0 0 42 2,0 0 36-3,3 0 57 4,1 0-19-2,1-1-55-1,3-3-18 1,5 2 66 1,6-2 103-3,3-3-14 4,6 1-51-5,4-1-64 5,3-4-19-2,-1 1-20-2,2 1 17 3,-3 0 6 1,-4 2-23-5,-3 0-2 5,-3 1 0-2,-4 2 0-2,-7 3-12 3,-3-1-14 1,-3 2-8-5,-4 0 5 5,-1 0 10-2,-1 0 8-2,0 0 11 3,0 2 12 1,0-2-10-5,-3 3 30 5,2-1 25-2,-4 0 16-2,0 2-19 3,2 0-39 1,-1 0-13-5,-1 3-2 5,-1 1-1-2,2-1-11-2,0 5 12 3,0-1-1 1,2 0-1-5,1 0-1 5,-1 0 0-2,2 3-12-2,0 0 15 3,0 3 16-3,2 2-16 3,-1 3 19 1,1 3 63-5,0 1-35 4,-2 4-18 0,0 0-4-3,0 1 9 3,-4-1-34 1,-3 1 13-5,1-2 6 4,-1-1-1 0,-3-2 14-3,1-2-16 3,-1-3 6 1,1-2 13-5,1-5-4 4,1-2 3 0,1-5 0-3,1-2 13 3,4-3-3 1,-1 0-1-5,2-2 7 4,0 0 3 0,0-4 5-3,0-1 1 3,3-2-59 1,0-2-6-5,0-2-78 4,3 0-21 0,-3 1-13-3,1 3-32 3,-1 2-42 1,-3 5-111-5,0 0-222 4,-9 0-297 0,-7 7-657-3</inkml:trace>
    </iact:actionData>
  </iact:action>
  <iact:action type="remove" startTime="353609">
    <iact:property name="style" value="instant"/>
    <iact:actionData xml:id="d229" ref="#d228"/>
  </iact:action>
  <iact:action type="add" startTime="353546">
    <iact:property name="dataType" value="strokeEraser"/>
    <iact:actionData xml:id="d230">
      <inkml:trace xmlns:inkml="http://www.w3.org/2003/InkML" xml:id="stk130" contextRef="#ctx0" brushRef="#br1">8888 11343 1629 0,'0'0'416'6,"0"0"-225"-4,0 0-77 5,0 0-4-5,0 0 15 4,0 0 50 0,0 0 17-2,0 0-28 2,0 0-23 1,0 0-33-5,0 0-32 4,0 0-34 0,-63-6-11-2,63 6-2 1,0 0 6 0,0 0-7-2,0 0 1 4,0-1 15-1,0 1 19-2,0 0 19 1,0 0 19 1,0 0 12-3,0 0-3 3,0 0-4-1,0 0 0-1,0 0-13 1,0 0-13 2,0 0-24-4,0 0-16 3,0 0-22 0,0 0-18-2,-3 0-11 1,2 0-11 1,1 0-21-3,-1 1-37 3,-1-1-32-1,1 2-21 0,-1-1-26 0,2-1-40-1,0 0-50 1,0 1-75 1,0 0-205-3,0 3-214 3,0-2-21 0,0 5-22-3</inkml:trace>
    </iact:actionData>
  </iact:action>
  <iact:action type="add" startTime="355957">
    <iact:property name="dataType"/>
    <iact:actionData xml:id="d231">
      <inkml:trace xmlns:inkml="http://www.w3.org/2003/InkML" xml:id="stk131" contextRef="#ctx0" brushRef="#br0">8929 14436 910 0,'-2'0'553'2,"2"0"-172"4,0 0-173 1,0 0-92-5,0 0-54 4,0 0 25 1,0 0 75-4,0 0 25 2,0 0-29 1,0 0-23-2,0-2-4 1,0 2-32 1,0 0-22-3,0 0 9 4,0 0 13-2,0 0 9-1,0 0 9 2,0 0 6 0,0-1 0-3,0 1-23 3,-1 0-30-4,-1-1-17 4,0 0-13 0,-1-1-2-2,-1 0 5 1,-1 1 7 1,1 0-10-3,-2-1-21 4,0 0-7-2,0 0 16-1,0-1-12 1,-2 1-1 1,1-1 16-3,1-1-3 3,-2 0-3 1,0-1-13-4,1 0-11 2,0-1 2 2,-3 0 0-4,4 1 19 2,-1-2 9 1,0 1-19-2,-2 1 22 2,2-2-12-1,-2 1-10-2,2-2 3 3,-3 0-11 0,1-1 14-2,0 1-6 1,1-2 1 2,-2 3 2-5,1-1-3 4,0-2-12 1,-2-1 0-4,1 0 0 2,0-1 0-1,-2-2 3 2,2 0 22-1,0-1-4-2,-1-1-20 5,-1 0 0-4,2-2-1 1,-1 0 13 0,0 0-1 1,-3 0-12-4,2-2-2 6,2 2 2-4,-1 1 2 1,1-2-2-1,1 1-1 2,-1-3-14-3,3 1 2 4,-2-1 13-1,2 0 0-3,-3-3 0 2,4-1 0 1,-3-1 12-3,2 0-12 4,-3-3-1-2,1 4 1-1,2-1 0 2,-3 1 33 0,3-1-33-4,1 0-6 5,0-2 4-1,2 3-1-2,1-2-12 1,-1 3 13 1,1-2 2-3,2 1 2 3,-4 2 10-1,2-1-9 0,0 1 9-1,1-3-9-1,-3 3-1 3,2 0 2 1,-2 0-1-5,-1-1 9 5,3 1-11-2,-3-1 14-2,2 0-14 3,-2 0 2 2,1 1 0-7,-1 0 13 6,0-1-1-1,2 3-14-3,-2-3 17 2,0 1-18 2,-3-1 1-5,4 3-2 5,0-2 1-2,-2 0-15-2,4 1 14 3,0 0 1 1,-2 0 2-5,2 0 1 6,0 0-2-4,-2 2 0-1,3-2-1 3,-1-1 0 1,0 0-1-5,1 1-1 6,-1-3-13-3,-2 4 15-3,3-1 3 5,1-1 11-1,-2 4-14-4,2 0 0 5,-2 0 0-5,1-1 2 4,-1 1 0 0,-1 1 0-3,1-1 0 4,0-2 9-1,0 1-11-4,-1-1-17 5,1-2 16-1,0 0 0-4,2-1-14 4,-2-1 13 1,1 3 2-5,1-3-1 4,0 2 1 0,-1-1-1-3,2-1-1 3,0 1-14 1,0-2 4-5,0 2 12 4,0-2-1 0,3 0 0-3,0 2-11 3,1-1-7 2,2-2 18-7,0 0 1 6,-2 0-18-2,3 0 6-2,-2 2 12 4,1 2 2-1,-2 0 1-4,3 1-2 5,0-1-1-2,-1 0-11-1,1 0-2 2,3 0-14-3,0 1 24 3,-1 1 0-1,4-2-16-2,-3 1 16 3,2 0 1 0,-1-2 2-3,1 2 0 3,0 0 2 1,-4 0-1-5,0 2 1 4,0-1 13 0,-1 2 4-3,-2 1-16 3,1 0-3 0,-3 0 2-3,2 4 19 3,-2-1 1 0,-2-1-21-2,2 0-1 1,-2-1 2 1,3 3 8-3,-4-2-10 3,2 2-1 0,-1-2-1-3,1-2 0 4,-1 3-19-2,1-2 5-2,1 0 4 4,-1 0 12-1,4 1-1-3,-1 0 0 3,-1-2-17-1,3 1-4-1,0-1 7 2,2 0 2-3,0 0-5 2,2 0 15 1,1 0-12-3,2-2 2 3,-1 1 1 0,1-2 10-2,-1 2-1 1,1-1-10 1,0 2 13-3,-4 0-2 3,4-1-14 0,-1 1 14-2,-2-1-10 1,1 0 8 2,-2 3 1-5,2-1 0 4,-2 1 1 0,-3 3-12-2,2 0 14 1,-2 0 2 1,-1 0-2-3,0 0-1 3,-1 1 0 0,1 1 0-2,1-2-2 1,-1 0-16 1,1 1-5-3,1 0 2 3,0-1 3 0,-1 0-2-2,1-3-10 1,-1 2 0 2,4-3-13-5,1-1 23 4,0 0 18 0,0 3-50-2,0-2 25 1,-1 3 6-1,-2 3-3 2,-2 2 0 0,-4 2 24-3,0 3 1 4,-1 3 19-3,-2 1 9 0,0 0-6 1,0 0-20 1,0 0-2-3,0 0-12 4,-2 0-12-2,-1 0 5-1,-3 4-25 1,-1-1-68 1,-3 3-11-3,-4 2 9 4,-2 2 45-1,0 0 41-3,0 0 28 3,0 0-1-1,1 0 1-2,0-3-1 4,2 3-2-2,0-4-10-1,4-1 13 1,-2 0-2 1,4-1 2-2,-1 1-13 2,4-2-9-1,-2 1-3-1,2-3 3 2,1 2 18-1,-1-1 2-1,2-2 2 1,1 0 2-1,1 0-1 2,0 0-1-1,0 0 3-2,0 0 19 4,0 0 16-2,1 0 3-1,1 0-7 2,2-1-34-1,-1 0-22-2,1-2-44 3,2-1 15 0,0 0 48-2,6-1 1 2,3-3 2-1,1-1 1-2,4 1 12 3,3 0-11 0,-2 0 1-2,0 0-3 1,1 2 0 1,-5 2-13-2,-3 0-2 1,-2 3-14 1,-2 1-9-2,-4 0 0 1,-2 0 9 2,-1 2 27-5,-3 1-14 4,0 1 16 0,0-2 0-2,0 4 32 1,0 0 22 1,-1 0 22-3,-4 2-22 3,2 1-26-2,-1-3-15 2,1 1-13-1,2-2-1 0,1-1-12-1,0-2-18 2,0 0 9-3,0-1 6 4,0 1 5-2,0-1 11 0,-1 1 13-1,-1 2 0 2,1 1 25-3,-1 3 18 4,-1 1-12-2,0 0-12-1,-3 3-13 1,2-1 0 1,0 2-18-3,-2-1 2 4,3-1-1-2,-3 1 26-1,2-1-28 1,1 1 0 1,0 0 1-3,0-4 1 4,0-1-2-2,2-1-18-1,1-2-4 1,0 1-4 1,0-4 4-3,0-1 3 4,0 1 0-2,3-1 16 0,-2 1-9-1,2-1 12 2,-3 3-1-3,2-3-1 4,-1 1-14-5,1 0-31 5,-2-1-55-2,0 0-44-2,0 3-51 3,0-2-82 1,-8 1-94-5,-3 2-57 5,2-2-321-2</inkml:trace>
    </iact:actionData>
  </iact:action>
  <iact:action type="add" startTime="362916">
    <iact:property name="dataType"/>
    <iact:actionData xml:id="d232">
      <inkml:trace xmlns:inkml="http://www.w3.org/2003/InkML" xml:id="stk132" contextRef="#ctx0" brushRef="#br0">5663 2964 72 0,'0'0'557'5,"0"0"-185"-1,0 0-131 1,0 0-55 2,0 0-4-5,0 0 16 5,0 0-10 0,0 0-12-4,0 0-40 1,0 0-39 2,0 0-20-2,0 0-15 2,0 0-1-1,0 0 10-1,0 0-4 2,0 0 1-1,0 0 0-2,0 0-1 4,0 0 4-2,-4 4-7 0,4-4-7 0,0 0-2-2,0 0-4 3,0 0 0 0,0 0-7-3,0 0-5 2,0 0 2 2,-2 0 0-5,2 0-2 5,-1 0-5-1,1 0 8-3,0 0 2 3,-2 0-3 1,1 0 10-6,1 0 2 5,-3 0-2 0,2 1-10-2,-2 0-23 1,-3 1-18 3,-1 0-31-6,0 1-4 3,-3 0 35 2,0 0 1-4,-1 1-1 2,-1 0 0 1,0 3-1-2,-1-2 1 2,-1 3 1 0,-1-2 1-3,-2 0-1 3,1 1 3-1,2-1 11-2,-3 2-13 4,-1-2 0-2,-1 2-2-1,0 0 0 1,-1 1 0-1,-1-2 1 1,-1 1 0 1,-1 1-1-3,-3 1-2 4,-1 1-2-2,-2-1 4 0,-1 2 0-1,-2-1 13 2,0 2-10-2,2-2 10 2,0-3-1 0,1 3 4-2,3-4-15 1,1 3 1 1,2-4 17-4,2-1-6 7,2-1 9-4,2 2 3-2,0-3-7 2,1-1-14 1,0 3 24-3,4-3-26 4,-1 2-2-3,-1-1-28 1,1 1 3 0,-3 2 10 1,0-1 15-3,-4 0 3 4,-1 2-3-2,-1-1 0 0,-4 1-3-2,-3 1 2 3,0 2 1-2,-4 1 12 2,1-2-11-4,1 3-1 5,0-2 4-2,4 0 24-2,3-4 9 3,6 2-4 1,2-3 1-5,6-2-15 6,2 0-16-3,5-1-3-2,0-1 0 2,2-1 0 3,-1 0-1-6,2 0-2 5,0 0-13-2,0 0 13-3,-1 2 1 5,-1-1 1 0,-2 0 1-4,-1 0 1 3,1 2 0-2,-3-1 12 0,1 3-10 1,-1-3 12 2,1 2-12-4,0-3 10 3,-4 2-11-1,5 0 0-2,-4-1 1 3,2 2-1 0,-3-2-2-2,1 2 0 2,0-1 2-1,-1 0 17-2,3-1-6 3,0 1-11-2,-1-2 0 2,2 0-1 0,1 0 1-4,1 2 10 5,2-3-9-2,1 1-1-2,1-1-2 4,0 0-1 0,0 1 1-6,0-1-2 6,0 0-1-1,0 0 3-3,0 0 1 3,0 0 12 0,0 0-10-2,0 0 9 0,0 0 4 3,1 0 6-4,-1 0 3 4,2 0 12-1,-2-1 9-3,0 1 7 2,0-1-3 2,0 1-13-4,0 0-13 3,0 0-5-2,0 0-4 1,0 0 10 0,0 0-3 0,0 0-7-2,0 0 0 4,0 0-12-2,0 0 0-1,0 0 9 1,0 0 0 1,0 0-9-2,0 0 0 2,0 0 0-4,0 0 1 5,0 0 11-1,0 0 0-3,0-2 7 2,0 1 12 2,0 1 12-5,0-1 30 5,1 1 19-1,-1-1-31-2,2 0-15 0,-2 1-18 4,0-4-14-6,1 0-17 4,-1-3-46-1,0 1 0-2,0-2 19 3,0 2 24 1,0-1 2-5,0 1 0 5,0-2-1-2,0 0 1-1,0 2 1 1,0-2 2 2,0 2 1-4,0-1 0 3,0-1-1-1,0 0 0-2,0 0-2 3,0-1-2 1,2 0-16-5,-1-2-1 5,2 0 7-2,1-2 9-2,-1 1-18 3,3-4-4-3,-2 2 4 3,2-2 19 1,-2 1 2-5,3-1 1 5,-4 2 11-1,0 2 3-3,0-4 7 3,-1 3 2 1,-1 0-3-5,2 2-8 3,-2-1 2 2,1 0 0-4,-2 2-12 2,0-1-1 2,0 0-2-4,0-1-3 2,0-2 0 3,0 3 2-6,0-2-2 3,0-1-9 3,0 0 11-6,0-2 0 3,0 1-11 2,0-2 11-4,0 2 1 2,0 0 0 2,0-2 1-5,0 0 2 5,-2 3 12-2,1-4-14-1,1 0 0 2,-3 2 1 0,2 0 16-4,-1 1-5 5,1 1-11-4,-2 0-1 3,0 1-1-1,1 0 12-1,-3 0 24 1,0 2-32 1,1-2-4-3,0 1-19 3,1 1 19 0,-2 1 1-2,1 2 11 1,3 2-11 1,-3-1 1-2,1 2 0 1,1-1 1 1,2 2 0-3,-1 1-1 3,-2-2-2 0,3-2-3-3,-2 2-16 3,1-1 7 1,-2-1 10-5,3 1 1 4,-1-2 0 1,1 0-1-4,-2 1 0 2,2-1-10 1,-1-1 11-3,-1 1 1 3,1 1 12 0,-1-1 0-3,1-1-12 4,-1-2-2-2,0 3-16-2,2-3 18 3,-2 1 1 0,1-1-1-2,1 1-11 1,0-2-5-1,-2 0 16 2,1 0-1-1,1-2 0-2,0 0-26 3,0 1 8 1,0 0 7-4,0 0 9 2,0 2-21 1,0-2 21-2,0 2 0 1,0 0-16 1,0 0-2-2,0 3-7 1,0-2 13 1,0 3 13-3,0 0 2 4,0 1-2 0,0 1-10-4,0 0-1 1,0 2 1 3,1-1 11-4,-1 2 0 2,0 0 1 1,2 0-1-1,-2 1-2 0,0-1-19 0,0 1 7-2,0 0 13 3,0-1 0 0,0 1 0-2,1 1 1 2,-1-1 1-1,0-1 0 0,0 2 1-1,0 0 0-1,0 0-1 4,0 0 0-2,0 0-1-1,0 0 1 1,0-1 0 1,0 1 2-2,0 0 0 2,0 0 1-1,0 0 13-1,0 0-4 2,0 0-9-1,0 0 18-2,0 0-8 4,0 0-1-2,0 0 6-1,0 0-2 1,0 0-13 2,0 0-1-5,0 0 1 5,0 0 0-2,0 0-1-1,0 0 10 1,0 0-9 1,0 0 0-3,0 0 9 4,0 0-11-2,0 0 0-1,0 0 1 2,0 0 1 0,0 0 0-3,0 0-1 4,0 0 1-3,0 0-2 0,0 0 2 2,0 0 9-4,0 0-9 4,0 0 9 2,0 0 0-6,0 0-8 4,0 0-1-1,0 0 9-1,0 0-11 1,0 0 0 2,0 0-1-4,0 0-1 3,0 0 0-1,0 0-2-2,0 0-16 3,0 0 7 2,0 0 10-6,0 0 0 4,0 0 2 0,0 0 0-4,0 0 2 5,0 0 1-1,0 0 0-4,0 0 0 6,0 0-1-4,0 0 0 0,0 0-2 1,0 0 0 2,0 0-12-5,0 0 9 5,0 0-12-2,0 0 12-1,0 0-9 2,0 0 12 0,0 0-1-3,0 0 1 4,0 0 0-5,0 0 0 5,-1 0 0-3,1 0 1 0,0 0 0 1,0 0 2 2,0 0-2-5,0 0 1 4,0 0 0 0,0 0-2-3,0 0 1 3,0 0-1 1,0 0-1-5,0 0-1 4,0 0-1 0,0 0 0-2,0 0 1 1,0 0 1 2,0 0 1-4,0 0 0 2,0 0-2 2,0 0 1-5,0 0 0 4,0 0 0 2,0 0 0-6,0 0-1 3,0 0 1 1,0 0-1-2,0 0 0 2,0 0-1 0,0 0 1-3,0 0-10 2,0 0 0 1,0 0-4-3,0 0 4 3,0 0-3 1,0 0 13-4,0 0-13 2,0 0 12-2,0 0-9 3,0 0 10 1,0 0-1-5,0 0 1 4,0 0-13 0,0 0 2-3,0 0-5 3,0 0-4 0,0 0 1-2,0 0-13 1,0 0-15 2,0 0-22-5,0 0-25 5,0 0-24-2,0 0-39-2,0 0-48 3,0 0-63 1,0 0-139-5,0 0-152 4,0 1-189 0,0 6-373-3,0-3 379 3</inkml:trace>
    </iact:actionData>
  </iact:action>
  <iact:action type="remove" startTime="368662">
    <iact:property name="style" value="instant"/>
    <iact:actionData xml:id="d233" ref="#d165"/>
    <iact:actionData xml:id="d234" ref="#d166"/>
    <iact:actionData xml:id="d235" ref="#d170"/>
    <iact:actionData xml:id="d236" ref="#d172"/>
    <iact:actionData xml:id="d237" ref="#d195"/>
    <iact:actionData xml:id="d238" ref="#d224"/>
    <iact:actionData xml:id="d239" ref="#d225"/>
    <iact:actionData xml:id="d240" ref="#d226"/>
    <iact:actionData xml:id="d241" ref="#d227"/>
    <iact:actionData xml:id="d242" ref="#d231"/>
    <iact:actionData xml:id="d243" ref="#d232"/>
  </iact:action>
  <iact:action type="add" startTime="377907">
    <iact:property name="dataType"/>
    <iact:actionData xml:id="d244">
      <inkml:trace xmlns:inkml="http://www.w3.org/2003/InkML" xml:id="stk133" contextRef="#ctx0" brushRef="#br0">14986 2115 59 0,'1'-1'156'5,"-1"0"-42"-2,0 0 10 2,2 1 23 2,-2-3-20-4,0 2-29 3,0 1-33 0,0-1-16-3,0 1-10 4,0 0-6-2,0 0-4-2,0 0 10 3,0 0-10 0,0 0-9-3,0 0-19 3,0 0-1 0,0 0 0-3,0-1 0 4,0 1 0-2,0 0 2-2,0 0 1 3,0 0 11 0,0 0 2-3,0 0-3 3,0 0 3 0,0 0-14-3,0 0 11 3,0 0 0-3,0 0 7 3,0 0 9 0,0 0 7-2,0 0-3 1,0 0-1 1,0 0-3-3,0 0 17 3,0-2 6 0,0 2 7-2,0 0 15 1,0-1 17 1,0 1 4-3,0-1-4 3,0 1-17 0,0 0-19-2,0 0 1 1,0 0 2 1,0 0-3-3,0 0 0 3,0 0-3 0,0 0-7-2,0 0-16 1,0 0-3 1,0 0-10-3,0 0 7 3,0 0 6 0,0 0 0-2,0 0-3 1,0 0-7 1,0 0-2-3,0 0 2 3,0 0 3 0,0 0 4-2,0 0 7 1,0 0 5-1,0 0 1 1,0 0-4 1,0 0-3-3,0 0 7 4,0 0 0-2,-2 0-1-1,2 0-3 1,0 0-6 2,0 0-3-5,0 0 0 5,0 0-4-2,0 0 4-1,0 0-1 1,0 0 4 1,0 0 3-3,0 0 3 4,-1 0 7-2,1 0-1-1,0 0-3 1,-2 0 1 2,2 0-1-5,0 0 0 5,0 0 0-2,0 0 0-1,-2 0-3 1,2 0-10 1,0 0 1-3,0 0 5 4,0 0 4-2,-1 0 3-1,1 0 3 1,-2 0-6 1,2 0-1-3,-1 0-2 4,1 0 6-2,0 0-1-1,0 0-2 1,0 0-4-2,-2 0-9 3,1 0 0 1,-4 0-5-5,-1-1-17 5,-5-1-55-2,-6 1-54-2,-8 1 17 3,-5 0 17 1,-8 0 30-5,-4 4 15 5,-5 2 29-2,-5-1-27-2,-1 2 3 3,-2-2 25 1,0-2 22-5,1 0 13 5,3-3-22-2,2 1 3-2,4-1 12 4,5 0 7-1,7 0 6-4,6-1-13 5,5-2-9-2,3 1 19-2,6 0 2 3,2-1-11 1,4 2-11-5,2 0 14 5,4 1-4-2,-1-2-3-2,2 2-8 3,0-2-17 1,0 2-13-5,0 0-3 5,0 0 3-5,0 0 10 4,0 0-13 0,0 0 4-3,0 0 11 3,0 0-3 1,0 0-8-5,0 0 11 4,0 0 1 0,0 0 12-3,0 0 1 3,0 0-10 2,0 0 10-7,0 0-10 5,0 0 19 0,0 0 4-3,0 0 2 3,0 0-3 1,0 0 0-5,0 0 0 4,0 0-3 0,0 0-1-3,0 0-5 3,0 0 0 2,0 0-13-6,0 0 0 4,0 0-3-1,0 0 0-2,0 0-16 3,0 2-6 1,0 0-12-5,0 0-6 4,0 3 24 0,-1 4 16-3,-1 1 41 3,-1 2 15-3,-2 0-26 4,2-1-29-2,2 0-1-2,-2 0 0 3,0 1 0 1,1 1 3-5,-1-1 37 5,0 0-12-2,0 1-25-2,2-1 16 3,0-1 3 1,-2 1 6-5,1-2-7 5,0 0-2-2,0 1 9-2,2 0 9 3,-3 1 12 1,0 0-8-5,2 0-14 6,-2 0-5-4,2 0 3-1,-1 0-22 3,-1 0 15 1,2 1-6-5,-2 0 4 5,1-1 8-2,-1 3-2-2,-1-1-19 3,3 1-3 2,0-1 40-6,-1 2-37 4,-1-1 12-1,2 2 13-1,-1-2 24 1,1 1-3-2,-1-3-6 3,-1 0-25 2,2-1 1-6,-2 0 8 3,2 1 4 1,-2-1-29-3,1 0 28 3,1 1 4 1,-2 0 2-5,2 0-17 4,-1-1-18 0,1 0 0-3,-1 1 9 3,2 1-10 0,0 1-2-3,-1-2-1 3,1 2 2 0,0 2-1-2,0 1-11 1,0 1 13 1,1 2 0-3,2-2 3 3,-1 1-3 0,2 1 1-2,-1-1-1 1,0 1 0 1,-2 0 1-3,3 1 18 3,-1 1-18 0,-1 2 1-2,2-3 13 1,-1 3-13 1,0 0-1-3,2 0 10 3,-2 1-11 0,2-1-3-2,-1 2 1 1,-1-2 1-1,3 1-8 2,-2 1 9-1,2 0 0-1,-1 1 15 3,1 1-13-3,-1 0-2 0,1 2 0 1,-2-1 0 1,1 1 0-3,0-2 2 4,-2 4-1-2,0 1 1-1,1 1-1 1,-1 1 0 1,0 0 18-3,-2 1-19 4,2-1-1-2,1 2 1-1,-1-1 2 1,0 2-1 1,1-2-2-3,-1 0-15 4,0 0 16-2,2-1 1-1,-1 0 2 1,0-1-2 1,0 0-1-3,-1-3-1 3,0 2-2 0,-1-1 3-2,1 1 0 1,-2-3 3 1,-1-1-3-3,4 1 0 3,-4 0-3-2,3-1 3 2,0 1 3-1,-1-2-1-2,1 3 0 3,1-3 1 0,-1-1-1-2,-2 1-2 2,3-1 1-1,-1-1 2-2,0 0-1 4,0 0-2-2,0 1-1 0,0-1-1 0,4 2 1 1,-4-1 1-4,1 1 2 5,-1-2-2-2,0 1-2-1,1 0 0 2,-1-1 0-1,2 3 0-2,0-2-9 4,-2 0 11-2,3 2 0-1,-2-2-1 1,1 0-1 1,0-1-1-3,2 2-9 3,-2-2 10 0,-1 1 1-2,1-2-1 1,-4 2 2 1,3-2 0-3,-1-1 1 3,0 2-1-3,0-4-1 4,0 2 0-2,0 0 1-1,-2 0 1 1,0 0 1 1,2 2 10-3,-1-1-12 5,-1-1 0-4,-1 2 1 1,3-1-1-1,-3 2-1 2,2-2 1-3,-2 2 2 4,1-2 1-2,-1 3-1 0,2-4-1-1,-2 2 1 2,0-1 2-3,1-1-3 4,-1 0-1-2,0 1 3-1,0 0-1 1,0-1 1 1,0-1 0-3,0 0-1 4,0-2-2-2,0 0 0-1,0 1 0 2,2-2 1-1,-1 1 2-2,-1 1 9 4,1-4-9-2,2 3-3-1,-3-2-2 1,2-2-1 1,0 2 3-3,-2 0 2 4,0 1-2-5,0 1 2 5,0-2 0-2,0 3-2-2,0 0 1 3,-4 1-1 1,1-2-1-5,2 0 1 5,-2 1 12-2,2-1-12-2,-2 0-1 3,1 0-2 1,1-2 3-5,-1 2 1 5,-1 1-1-2,3-2 0-2,-3 1-12 3,2-3 11 1,1 0 0-5,-1 2 0 5,-1-5-1-2,2 1 0-2,0 0 0 3,0-1 1 1,0-2 0-5,0 3 1 5,0-3 1-1,0 2 1-4,0-3-2 4,0 1-3 2,0 2 1-7,0-2 0 6,0 2 2-2,0-2 0-1,0 0 1 2,0 0 0-4,0 2 0 4,0-2 1 1,0-1 9-5,0 0-11 4,0 1-3 0,0-1 0-3,0-4-9 3,0 3 9 1,0-1 3-5,0 0 0 4,0 1 1 0,0-1 2-3,0 1 0 3,0 1-1 1,-1-1-2-5,1 0 0 4,-3 0 0 0,3 1-1-3,-1-1-1 3,-1 1 2 1,1 0 1-5,1 2-1 5,-2-3 1-2,2 1-1-2,-1 0 1 3,-1-1-1 1,2-1-1-5,0 1 1 4,-1-1 0 0,1 1 0-3,-2 0 0 3,1 1-1 1,1-1 1-5,0 1 0 4,0 0 1-3,-1 3 0 3,1-2 1 0,-2 1-2-2,1-2 0 1,1 2-1 1,-2 0 0-3,2-3 0 3,-1 2 1 0,-1 1 0-3,1-1 0 3,-1-1 0 0,2 1 0-3,-1 0 0 3,-1-1 1 0,2 0-1-3,-2 0 0 3,2 1-3 0,-2 0 3-3,2 0 0 3,0 1 0 0,0-1 0-3,0-2 0 3,-3 1 0 0,2 0 0-3,1-1-1 3,-1-1-2 0,-1 0 1-3,2 0-1 4,-1 1 1-2,-1 1 2-2,1-2 1 3,-1 2 0 0,2-1 0-3,-3-1-1 3,3 1 0 0,-3 0 0-3,3-1-1 3,-3-1 1-2,2 1 0 1,1-1-2 1,-1-2-1-3,-1 2-10 3,1 1 11 0,-2-2 2-2,0 6 0 1,2-1 2 1,-2-2 0-3,1 6 0 3,-2-5 0 0,1 3 0-2,2-4 1 1,-2 2-3 1,1-3 0-3,1 2-3 3,-1-5 1 0,2 2 0-2,-1-5-10 1,-1 2 10 1,2-2 1-3,0 0 0 4,0-1-2-2,0 0 1-1,0 1 0 2,0 0 0-1,0 1-1-2,0-1 0 3,0-1 0 0,0 2 1-2,0 0-13 1,0 0 14 1,0 1 0-3,0 0 1 3,0-1-1-3,0 1 1 4,0-2 0-2,0-2 0-1,0 1 0 1,0-2 0 1,0-1-1-3,0-1 1 4,0 1 1-2,2-1 2-1,-2 0 15 1,0 0-6 1,0 0-9-3,1 0 9 4,-1 0-11-2,0 0-1-1,0 0 0 1,0 0-2 1,0 0-1-3,0 0-12 4,0 0-3-2,0 0 15-1,0 0-13 1,2 0 1 1,-2 0 12-3,0 0-9 4,0 0 0-2,1 0 9-2,-1 0-12 3,3 1-1 0,0 1 16-3,0 0 31 4,4 2-13-2,-1 0-15-1,4 0 21 1,-1 1-2-2,2-1 2 3,4 0 13 1,-1 0-4-5,5 0-2 5,-1-2-10-2,1 2 6-2,3-3-15 3,-1 2 0 1,-2-1-10-5,4-1 14 5,-1 1-1-2,1 1-12-2,0-1 15 3,1-2 0 1,-1 1-6-5,-1 2-10 6,1-2 11-4,-3 0-11-1,-1-1 10 3,1 2 0 2,-1-1 0-7,-3 0 0 7,3-1-9-3,-2 0 9-2,3 1-10 2,0-1 0 2,1 0-1-5,0 2 0 5,2-2 1-2,-1 0 10-2,2 0-10 3,1 0-1 1,-2 0 2-5,-3 1 9 5,2 1-12-5,1-2-1 4,-2 1 0 0,0 0 0-3,-1-1-1 3,1 0 1 1,-2 1-1-5,0 2 0 4,-3-2-11 0,-1 0 10-2,-1 1-9 1,0 1 10 2,-3-2-1-5,2 0 1 4,-1 2 0 1,0-1-10-5,0-1 11 4,1 2 0 1,2-1 1-5,-2-1 1 4,2 3 1 0,1-2 1-3,3 1 15 3,0-1-15 1,3 0-1-5,-2 1-1 5,-1-2-1-2,-1 0-1-2,-2 3-1 3,1-3 1 2,-1 0 0-7,-1 2 1 5,-1-2 1 0,0 0 2-3,-2 0-1 3,2 0 1 1,-4 1 0-5,-2-1-1 4,-1 1 1-3,1-2 0 3,-2 0 1 0,0 0 8-3,-2 0-9 3,2 0 12 0,0 0-12-3,0 0 12 3,-2 0 0 0,0 0-13-3,-1 0 1 3,-1 0 12 1,-1 0-14-4,1 0 1 2,-2 0 1 1,0 0 0-3,0 0 13 3,1 0-13 0,-1 0 9-3,0 1-9 3,0-1 12 0,0 0 0-3,0 0 0 3,0 0 3 0,0 0 9-3,0 0 13 3,0 0 11 0,0 0-18-3,0 0-12 3,0 0-18 0,0 0 0-3,0 0-1 3,0 0 1 0,0 0-1-3,0 0 0 3,0 0-2-3,0 0-1 3,0 0 0 0,0 0 1-2,0 0-1 1,0 0 0 1,0 0 1-3,0 0 1 3,0 0 1 0,0 0 11-2,0 0-10 1,0 0 9 1,0 0-9-3,0 0 0 3,0 0 0 0,0 0 9-2,0 0-10 1,0 0 1 1,0 0 0-3,0 0 0 3,0 0 0 0,0 0 0-2,0 0 0 1,0 0-1 1,0 0-1-3,0 0 0 3,0 0-1 0,0 0-1-2,0 0 1 1,0 0 0 1,0 0-1-3,0 0 1 3,0 0 0 0,0 0 0-2,0 0 1 1,0 0 1-2,0 0 0 3,0 0 1 0,0 0 9-3,0 0-10 4,0 0 10-2,0 0-9-1,0 0 12 1,0 0-13 1,0 0 1-3,0 0 12 5,-1 1-13-4,1-1-1 0,0 0 0 1,0 0 0 1,0 0-1-3,0 0-2 4,0 0-1-2,0 0 0-1,0 0-12 1,0 0 3 2,0 0 10-5,0 0-1 5,0 0-9-2,0 0 9-1,0 0-12 1,0 0 12 1,0 0-9-3,0 0 9 4,0 0-9-2,0 0 9-2,0 0-12 3,0 0 12 0,0 0-9-2,0 0-1 2,0 0-11-1,0 0-39-1,0 0-43 1,-2 0-45-2,-2 0-80 3,-5 0-110 1,-4 0-214-5,-6 2-415 5,-1-2-1019-2</inkml:trace>
    </iact:actionData>
  </iact:action>
  <iact:action type="add" startTime="382720">
    <iact:property name="dataType"/>
    <iact:actionData xml:id="d245">
      <inkml:trace xmlns:inkml="http://www.w3.org/2003/InkML" xml:id="stk134" contextRef="#ctx0" brushRef="#br0">10569 5150 1706 0,'0'0'1403'5,"0"0"-1113"1,0 0-233-2,0 0 67 1,0 0-32 1,0 0-10-3,0 0 47 4,0 0 28-2,0 0-28-1,0 0-39 1,0 0-12 1,0 0-29-3,0 0-18 4,-6-33-15-2,5 33 6-1,1 0-4 1,-2 0-2 1,2 0-13-3,-1 3 12 4,-1-3-15-2,2 0 0-1,0 3-24 1,-3 3-29 1,2 6-34-3,1 7 70 4,0 8 17-2,0 8 2-1,0 3 0 1,1 4-2-2,5 1-1 3,2 1-11 1,0-1 11-5,1 0 0 5,1-4 0-2,-1-3-2-2,0-2-16 3,0-5-21 1,-1-4-54-5,-3-6-25 5,2-3-22-2,-1-4-42-2,-3-4-131 3,0-6-133 1,1-2-169-5,-4-2-111 5,0-6 287-2</inkml:trace>
    </iact:actionData>
  </iact:action>
  <iact:action type="add" startTime="383089">
    <iact:property name="dataType"/>
    <iact:actionData xml:id="d246">
      <inkml:trace xmlns:inkml="http://www.w3.org/2003/InkML" xml:id="stk135" contextRef="#ctx0" brushRef="#br0">10119 5134 3177 0,'0'0'537'5,"0"0"-537"-3,0 0-60 5,62-77 60-1,-24 46 47-3,7-1 45 3,8-3 33 1,7-1-24-6,7-1-19 6,5 1-48-2,4 0-31-1,2 2-3 2,0 7-19 0,-5 4-41-4,-8 7-88 5,-9 9-107-1,-13 7-107-3,-14 5-235 3,-16 14-147 2,-8-1-278-7</inkml:trace>
    </iact:actionData>
  </iact:action>
  <iact:action type="add" startTime="383314">
    <iact:property name="dataType"/>
    <iact:actionData xml:id="d247">
      <inkml:trace xmlns:inkml="http://www.w3.org/2003/InkML" xml:id="stk136" contextRef="#ctx0" brushRef="#br0">10383 6004 1747 0,'0'0'409'1,"0"0"-88"5,0 0-108 0,0 0 111-3,0 0-17 3,0 0-27 0,82 14 1-3,-66-15-45 3,3-5-52 0,1-3-26-3,2-3-28 3,4-2-41 0,1-3-40-2,0 0-30 1,1-2-19 2,0 1-3-5,1 1-1 5,0-1 1-5,0-2-15 4,1 2-28 0,-1 1-59-2,0 1-16 1,-2-1 16 1,1 0-1-3,-4 4-18 3,-2 0-28 0,-3 2-33-2,1-1-37 1,-4 1-16 2,1 4 24-4,-4-2 25 3,3 1 63 0,-5 2 52-2,1-1 74 0,-4 1 11 2,-2 2 34-3,-3 1 110 3,-1 2 110 0,-2 1 70-2,0 0 15 1,0 0-36 1,0 0-56-3,0 0-51 3,0 0-44 0,0 0-40-2,-2 1-41 1,2 1-33 1,0-1-28-3,-1 0-21 3,1 2-28 0,-2 0-15-2,1 3-18 1,-1 5 15-1,1 5 46 1,-1 2 13 1,-1 0-12-3,3 0-1 4,0 0-13-2,0-4-2-1,0-1-28 1,0 0-31 1,3-3-9-3,0-1-3 4,0-3-13-2,2-3-28-1,-1 1 6 1,1-4 9 1,-2 1 25-3,0-1 36 4,0 0 47-2,0 0 4 0,3-4 74-1,1-4 28 2,3-3-5-3,2-7-35 4,0-2-28-2,-1-3-21-1,2-1-11 1,-2 0 0 1,1 1-1-3,-2 3-1 4,1 2 1-2,-2 4 2 0,-2 4 9-1,-2 1 1 3,0 5-10-5,-3 1 0 6,-1 2-3-7,-1 1-18 7,0 0-6-3,0 0-11-3,0 0 4 4,0 1-12 2,3 6-38-6,0 2 40 4,1 3 41-1,2 3 35-2,0 3-4 4,2 0-20-1,-2 0-11-4,0 0-2 5,1-1-16-2,2-2 14-2,-1-2-11 3,1-2-7 2,1-4-25-6,3-2-41 5,-1-3-3-2,2-2 59-3,2 0 32 4,3-10 41 1,0-2 16-5,2-2-6 5,1-4-20-2,-1-3 0-2,-3 0 4 3,-1 2-23 0,-6 2 4-2,-2 3 30 2,-2 3 38-1,-4 0 12-2,-3 4 19 3,0 2-10-3,0-1-10 4,0 4 7-1,-3-1-1-4,2 2-6 4,-3 0-7 0,2 1-12-3,1 0-27 4,1 0-49-1,0 0-19-4,0 0-36 4,0 0-18 0,0 0-16-3,0 0-12 4,0 2-6-1,0 2-10-4,1 4 49 4,5 3 53 0,-1 5 14-3,3 2 1 4,-1 1 1-2,0 0 11-1,3 3-12 1,-1-1 0 1,0-2-3-3,-1 1 1 4,-1-4-16-2,-1 1-60-1,-1-3-55 1,-1-4-57 1,-4 1-80-3,0-8-204 4,0-3-333-2,-9-2-745-1</inkml:trace>
    </iact:actionData>
  </iact:action>
  <iact:action type="add" startTime="384193">
    <iact:property name="dataType"/>
    <iact:actionData xml:id="d248">
      <inkml:trace xmlns:inkml="http://www.w3.org/2003/InkML" xml:id="stk137" contextRef="#ctx0" brushRef="#br0">11464 5403 4281 0,'0'0'1100'6,"0"0"-951"-5,0 0-74 6,0 0-75-1,0 0-35-3,0 0-10 3,0 0-4 1,0 0-45-5,0 0-153 4,0 0-111-1,0 0-164-2,0 0-66 4,13 27-87-1,-13-15-657-4</inkml:trace>
    </iact:actionData>
  </iact:action>
  <iact:action type="add" startTime="384592">
    <iact:property name="dataType"/>
    <iact:actionData xml:id="d249">
      <inkml:trace xmlns:inkml="http://www.w3.org/2003/InkML" xml:id="stk138" contextRef="#ctx0" brushRef="#br0">11795 5031 3484 0,'0'0'737'3,"0"0"-470"2,0 0-267 1,0 0-131-3,0 0-30 3,0 0 13 0,0 0 117-4,0 0 31 5,0 0 104-2,54 90-1-2,-32-47-25 4,2 6-26-3,2 6 10 1,0 4 28 1,-3 1-40-3,-1 0-35 3,-2-5-13 0,0-3-2-2,-4-6 0 1,1-6-12 1,-3-7 11-3,-1-6-1 3,-3-6-20 0,-2-7-15-2,-1-6-87 1,-2-3-63 0,-2-5-20-2,-1 0 66 4,-1-6 125-1,-1-8-15-2,2-10-191 1,-2-5-470 1,0-2-418-3,-2 4-354 3</inkml:trace>
    </iact:actionData>
  </iact:action>
  <iact:action type="add" startTime="384823">
    <iact:property name="dataType"/>
    <iact:actionData xml:id="d250">
      <inkml:trace xmlns:inkml="http://www.w3.org/2003/InkML" xml:id="stk139" contextRef="#ctx0" brushRef="#br0">11896 5536 466 0,'0'0'2444'6,"0"0"-1907"-1,0 0-439-1,0 0-98 1,0 0-92 1,0 0 28-3,0 0 64 4,0 0 76-2,0 0 63-2,0 0 22 3,93-7 9-1,-62 1-18-1,3-3-62 3,-1 1-56-2,-3-1-31-1,-1 0-2 0,-3 2 18 3,-6-1-16-5,-3 0 0 6,-3 3-3-4,-5 1 0 1,-3 0 0 0,-1 4 3 0,-3-2 49-1,-1 2 23 2,-1 0 67 0,0 0 53-3,0 0-39 3,0 0-49-1,0 0-45-2,0 0-29 5,0 0-22-3,0 0-11-2,0 0-18 3,0 0-16-3,0 0-8 3,0 0-7 0,0 0-9-4,0 3-16 5,5 4 16-2,2 3 58-2,2 2 27 3,3 3 22 2,2 2-24-7,0 1-25 6,-1 3 15-2,-1-2-2-2,0-1-13 3,-3 0 0 2,0-1-13-6,-1-4-11 5,-3-1-56-2,-2-5 0-2,-2-1-10 4,2-2-27-2,-3-3-47-2,0-1-48 3,0 0-6 0,0 0 20-3,-4 0-97 2,-4-6-252 2,-2-1-1315-5</inkml:trace>
    </iact:actionData>
  </iact:action>
  <iact:action type="add" startTime="385243">
    <iact:property name="dataType"/>
    <iact:actionData xml:id="d251">
      <inkml:trace xmlns:inkml="http://www.w3.org/2003/InkML" xml:id="stk140" contextRef="#ctx0" brushRef="#br0">12094 5250 2244 0,'0'0'2080'2,"0"0"-1595"4,0 0-386 1,0 0-99-5,0 0-64 4,0 0-4 0,0 0 7-3,0 0-13 3,0 0-56 1,0 0-149-5,0 0-101 4,14 9 122 0,-8 4-140-3,-2 4-183 3,0-4-430 1,-4 10-517-6</inkml:trace>
    </iact:actionData>
  </iact:action>
  <iact:action type="add" startTime="385456">
    <iact:property name="dataType"/>
    <iact:actionData xml:id="d252">
      <inkml:trace xmlns:inkml="http://www.w3.org/2003/InkML" xml:id="stk141" contextRef="#ctx0" brushRef="#br0">12546 5500 2594 0,'0'0'601'4,"0"0"-595"-1,0 0-6 4,0 0-70-2,0 0-39-2,0 0 3 3,0 0-126 0,0 0 0-3,0 0-218 3,0 0-12 1,0 0 108-5,15-76 200 5,-10 61 154-1,-2-1 40-3,-3 3 34 3,0 1 148-4,0 5 152 4,-3 0 77 1,-1 3 2-4,-3 3-106 3,-2 0-56-1,1 1-49-2,0 0-144 3,-2 1-60 0,-1 8-6-2,-1 3-32 1,2 4-2 2,-1 5-1-4,3 2 3 2,1 3-3 1,4 0 3-2,1-1-19 2,2 0 7-1,0-3-10-1,8-3 3 2,-1-3 3 0,5-3-10-2,1-7 23 1,0-3 3 0,4-3 0-2,0-1 19 4,6-7 32-1,3-9-51-3,-3-2-13 2,-1-2-34 2,-5 0 40-5,-5 3 7 4,-4 1 73 1,-6 5 28-3,-2 1 10 0,0 2-5 3,-2 2-4-5,-3 2 19 4,-1 1-2-2,2 2-4 2,-1 2-1-1,2 0-21-1,2 0-93 2,-1 0-7-1,2 0-98-2,0 0-28 5,0 3-22-3,0 5 65-1,3 1 46 0,2 2 25 3,-1-2-7-5,3 1 7 5,3 1 7-2,-1-1-4-1,3 0 0 2,3-3 13-1,-3 1-22-2,4-5 3 4,-2 1-34-2,3-1-48-1,-3 0-92 2,1-3-164 0,-2 0-298-3,-5-3-604 3</inkml:trace>
    </iact:actionData>
  </iact:action>
  <iact:action type="add" startTime="386032">
    <iact:property name="dataType"/>
    <iact:actionData xml:id="d253">
      <inkml:trace xmlns:inkml="http://www.w3.org/2003/InkML" xml:id="stk142" contextRef="#ctx0" brushRef="#br0">12680 4904 2546 0,'0'0'598'5,"0"0"-598"0,0 0-177-2,0 0 177 3,12 69 42 1,-6-37 192-5,3 3-56 6,5 4-60-7,1-1-36 5,4 2-31 1,6 2-4-4,1-4 44 2,4 1-76 2,0-5-15-5,0-1-22 4,-1-3-9 0,-3-5-48-2,-3-3-57 2,-4-3-39 0,-6-6-52-4,0-1-135 5,-6-5-190-2,-4-3-454-2,1-4-211 4</inkml:trace>
    </iact:actionData>
  </iact:action>
  <iact:action type="add" startTime="386243">
    <iact:property name="dataType"/>
    <iact:actionData xml:id="d254">
      <inkml:trace xmlns:inkml="http://www.w3.org/2003/InkML" xml:id="stk143" contextRef="#ctx0" brushRef="#br0">13020 5308 3447 0,'0'0'989'1,"0"0"-727"5,0 0-154-1,0 0-80-1,0 0-28 1,0 0-3 3,0 0-34-6,0 0-40 5,0 0-37-3,0 0 80-1,28 41 34 3,-17-20 22 2,0 2 5-6,1 0-27 4,-3 2-18-1,0-2-87-2,-2 1-59 4,-4-3-92 0,-3-1-106-5,0-1-271 4,-9-4-414 0,3-6-548-4</inkml:trace>
    </iact:actionData>
  </iact:action>
  <iact:action type="add" startTime="386446">
    <iact:property name="dataType"/>
    <iact:actionData xml:id="d255">
      <inkml:trace xmlns:inkml="http://www.w3.org/2003/InkML" xml:id="stk144" contextRef="#ctx0" brushRef="#br0">12997 5222 2805 0,'0'0'1403'1,"0"0"-1083"5,0 0-194 1,0 0-79-5,0 0-47 4,0 0-71 0,0 0-37-3,0 0-57 3,0 0-68 1,0 0-119-5,0 0-297 4,8-2 16 1,-3 11-28-5,2-1-422 4,-7 8 337-5</inkml:trace>
    </iact:actionData>
  </iact:action>
  <iact:action type="add" startTime="386600">
    <iact:property name="dataType"/>
    <iact:actionData xml:id="d256">
      <inkml:trace xmlns:inkml="http://www.w3.org/2003/InkML" xml:id="stk145" contextRef="#ctx0" brushRef="#br0">13209 5274 2745 0,'0'0'1243'5,"0"0"-870"-2,0 0-132 3,0 0-60-1,0 0-85-2,0 0-8 3,0 0-14 0,0 0-31-3,0 0-43 3,0 0-42 0,0 0-56-2,16 26 12 2,-10-10 28 0,-5 7-7-4,-1 5-2 4,0 3 8 1,-3 5-6-4,-7 0-46 2,-1 0-54 2,3-4-95-5,0-4-51 5,7-9-67-1,1-6 17-3,2-7 23 2,10-5 338 2,1-1 113-4,1-1 141 3,4-5-1 0,0-2-34-3,-2 2-51 2,-2 0-35 2,-2 2-32-5,-5 3-38 4,2 1-10 0,-5 0-9-3,1 1 4 4,0 6 24-3,0 2-1 0,-1 3-5 3,3 6-20-4,-4 2 10 3,-3 6 6-1,0 3-6 0,-3 5-16-1,-8 1-21 2,-1 1-19-2,-2-4-13 1,-1 2-33 1,1-8-16-2,-2-2-40 1,6-8-57 2,0-7-61-5,4-5-101 4,0-4-70 1,3-4-242-3,-1-3-787 0</inkml:trace>
    </iact:actionData>
  </iact:action>
  <iact:action type="add" startTime="387002">
    <iact:property name="dataType"/>
    <iact:actionData xml:id="d257">
      <inkml:trace xmlns:inkml="http://www.w3.org/2003/InkML" xml:id="stk146" contextRef="#ctx0" brushRef="#br0">13345 5291 414 0,'0'0'2922'3,"0"0"-2576"4,0 0-292-5,0 0-54 5,0 0-23-1,0 0 23-3,-80-15 44 2,74 17-44 1,-2 5-53-2,4 3-16 2,1 2 5-1,0 6-5 0,1 1 18-1,2 4 9 2,0 1 27-3,3 0 12 4,5-3-22-2,4 0 0-1,0-3 21 2,4-2 4-1,0-7 17-2,2 0 31 4,-2-5 38-2,4-4 31 0,-1 0-6 0,-2-6-20 1,2-4-9-3,-4-5-29 3,-4 3-6-4,-1-5 0 5,-4 2-8-2,-2 1 2-2,-4 2 12 3,0 3 40 1,0 0 41-5,0 4 17 6,-4 1-24-4,0 1-29-1,1 1-33 4,0 2-38 0,1 0-27-5,2 0-3 4,-1 0-49-1,1 0-31-2,0 0-31 4,0 0-28 0,0 5-35-6,3 3 34 6,3 3 109-2,2 2 31-2,1 2 2 4,4 0-1-1,-1-2-42-4,3 0-33 6,1-2 15-4,1-2 8-1,-1-2 1 4,3-3 21-1,-3-2 4-4,0-2 6 6,-2-1 9-4,-1-7 13-1,-1-3-3 4,-3-5-32-5,-1-7 35 5,-4-4-25 0,-4-6 25-6,0-2 6 5,-1-5 7 1,-8-6-13-5,-4-7-47 5,-3-4-48-1,-2-3-42-4,-2-5 58 4,-2 0 79 0,0 4 15-3,-1 6 132 3,0 10 46 2,4 10 40-6,-2 9 12 3,3 8-61 2,3 5 5-4,3 6-29 2,8 3-49 3,0 4-96-6,4 0-15 3,0 5-150 1,5 12-82-3,7 8 142 4,6 15 59-1,4 9 12-4,6 6 16 4,6 10-12 1,8 2-4-5,1 4 7 4,1 3 12 1,-1-3 11-5,-6-2-11 4,-4-1-3-3,-8-8-191 3,-9-6-143 0,-6-8-184-3,-9-10-270 3,-1-12-452 1</inkml:trace>
    </iact:actionData>
  </iact:action>
  <iact:action type="add" startTime="387624">
    <iact:property name="dataType"/>
    <iact:actionData xml:id="d258">
      <inkml:trace xmlns:inkml="http://www.w3.org/2003/InkML" xml:id="stk147" contextRef="#ctx0" brushRef="#br0">13620 5290 3518 0,'0'0'767'2,"0"0"-510"4,0 0-161 1,0 0-96-4,0 0-12 3,0 0 12 0,79-24 70-3,-46 13-14 3,6 1-19-1,6 0-1-2,0 0-21 4,-2 3-15-3,-3 2-13 0,-2 3-14 3,-10 2-19-4,-3 2-65 3,-11 5-74 0,-5 4-36-2,-3 0 65 1,-6 3 144 1,0 1 12-3,-9 0 81 3,-1 1 0-1,1-2-3 0,-3 1-4 0,1-3-30 0,4-1-41-2,3-2-3 4,2-2-31-1,1-3-28-3,1-2-75 2,0 0-54 1,0-2-7-3,0 0-29 4,3-5-14-2,-2-6-24 0,2-2-156 0,-3-5-926 1</inkml:trace>
    </iact:actionData>
  </iact:action>
  <iact:action type="add" startTime="387883">
    <iact:property name="dataType"/>
    <iact:actionData xml:id="d259">
      <inkml:trace xmlns:inkml="http://www.w3.org/2003/InkML" xml:id="stk148" contextRef="#ctx0" brushRef="#br0">13807 5048 284 0,'0'0'3010'1,"0"0"-2535"6,0 0-264-2,0 0-44-1,0 0-92 1,0 0-53 1,0 0-22-3,0 0-44 4,0 0-81-2,0 0-92 0,0 0-131-1,10-9 10 2,3 18-72-3,4 4-214 5,-6-4-567-4</inkml:trace>
    </iact:actionData>
  </iact:action>
  <iact:action type="add" startTime="388067">
    <iact:property name="dataType"/>
    <iact:actionData xml:id="d260">
      <inkml:trace xmlns:inkml="http://www.w3.org/2003/InkML" xml:id="stk149" contextRef="#ctx0" brushRef="#br0">14092 5096 3808 0,'0'0'781'6,"0"0"-511"-5,0 0-86 6,0 0-74-2,0 0-110-2,0 0-23 3,0 0-59 1,0 0-59-5,0 0-71 6,0 0 61-4,0 0 74-1,-20 74-16 3,20-42-37 1,2 0-78-5,1 0-5 5,0-4 8-2,1-4 34-2,0-5-1 4,3-7 31-1,1-4 13-4,0-4 128 6,0-4 106-3,4-1 79-3,-1-9 19 5,3-3-27-1,-1-4-41-4,3-5-36 5,-2 0-28-2,-5-1 73-2,2-1-14 3,-6 4-25-3,-1-2-13 3,-4 5-25 2,1-1-19-6,-1 4 13 3,0 4 18 2,0 5 27-5,0 2-15 5,-1 0-42 0,1 3-50-6,-1 0-73 6,1 0-59-2,-2 3-43-2,2 0-33 4,0 6 0 0,0 1 114-6,0 4 69 5,3 0 25 0,3 2 0-3,-2-3 0 3,5-2-3 2,-1-1-9-6,0-2 12 4,2-1 1-1,3-2 22-2,-2-4 5 4,5 0 22-1,-1-1 21-3,3-1 38 2,0-5-9 1,0-6-26-3,2-1-19 3,-4-4-27 1,-1-2-15-5,-4-2-11 4,-2 0 10-2,1 0 10 2,-6 2 5-1,-1 0 10-2,-3 1 16 3,0 2 17 1,0 3 10-5,0 4 15 5,-1 1-16-2,-1 4-15-1,1 2-27 1,1 2-37 1,0 0-19-3,0 0-33 3,0 0-43 0,0 0-33-3,0 0-23 3,0 2-3 0,3 4 24-3,2 0 87 3,4 2 15 0,1 2 28-3,2-2 0 3,-1 1 1 0,4-1 14-2,-1-5-12 1,5 1 10 1,-2-3-11-3,5-1-1 3,-1-2 0 0,2-9 17-3,-2 0 3 3,-1-3 1 0,-3-2-10-3,0 0-10 3,-8-3 2-3,-1 0-1 3,-3 0 28 0,-4-1 2-2,-1-1-8 1,0 1 3 1,-7 1 24-3,-4 3 19 3,1 3-3 0,-2 1-10-2,-1 2 3 1,4 2-12 2,0 4-24-5,4 2 27 4,2-1-7 0,3 3-45-3,0 0-58 4,0 0-59 0,2 0-30-6,2 6-10 6,6 4 105-2,0 2 33-2,3 4 17 3,4-1-32 2,-1 1-37-6,3-2 6 3,-2 4 21 2,-1-2 13-4,0 2 6 3,-4-2 7 0,-4 1-14-4,-2 2-83 4,-6 0-36 0,0 0 25-3,-9-1 113 3,-5-3 13-2,-5 1 35 1,-1-4-7 1,-2 0 7-3,-1-4 15 3,6 1-15 0,0-3-10-2,2-3-22 1,4 1 7 1,2-3-10-3,2-1-19 3,-2 0-12 0,4 0-47-3,-1 0-114 4,-2-1-282-2,3-5-326-2,-1 5-701 3</inkml:trace>
    </iact:actionData>
  </iact:action>
  <iact:action type="add" startTime="391652">
    <iact:property name="dataType"/>
    <iact:actionData xml:id="d261">
      <inkml:trace xmlns:inkml="http://www.w3.org/2003/InkML" xml:id="stk150" contextRef="#ctx0" brushRef="#br0">15022 8746 153 0,'0'0'2496'4,"0"0"-1835"-2,0 0-375 5,0 0-169-1,0 0-61-3,0 0-11 3,0 0 33 1,0 0 57-5,0 0 4 4,0 0-24 0,0 0-34-3,0 0-19 3,0 0-22 1,0 0-15-5,0 0-7 4,0 0-5 0,0 0-1-3,0 1 3 3,0-1 4 1,0 0 9-5,0 0 15 4,0 0 9 0,0 0 13-3,0 0 18 3,0 0-4 1,-3 0-5-5,-1 0-19 4,-5 0-55-3,-2-4-22 3,-6-1-54 0,-4 3-16-3,-6-2 9 3,-5 3 34 0,-3-1 12-3,-3 2 9 4,-3 0 13-1,-4 0 15-3,1 0 0 3,-1 2 0 0,-1-1 12-3,4 2-12 3,-1-1-3 0,4-1 2-3,3 3 1 3,3-1 3 0,7-1-2-3,3 1-1 2,9 0-1 2,3-2 1-4,6-1 1 2,2 0 1 1,3 0-2-3,0 0-30 3,0 0-14 0,0 2-14-3,0-1-13 3,0 3-13 0,4 4 25-3,3 4 59 3,-1 3 28 0,1 2-16-3,2-1 1 3,0 0 5-3,-2 1 13 3,-1-3-15 0,0 2 12-2,-1-2 0 1,-1-2 9 1,-1 4 6-3,-1-1-6 3,-1 2 18 0,-1 0 1-2,0 1 2 0,0-1-9 3,0 1-9-4,0 2-21 3,0-1-18 0,0 5-1-2,0-1 0 1,3 1-1 1,0 2 1-3,3 2-3 3,0 1-11 0,2 2 14-3,-1-1 13 3,2 4-13 1,-2-2 15-5,3 0-2 4,-2 2-13 0,-3 1 0-3,3-2 17 3,0 2 20 1,-1-3-3-5,-1 0-31 4,0-1 12 0,0 0 4-3,-1 0-4 3,0-1 9-4,-1 1-2 5,-1 1-7-1,-3-1 6-3,3-2 4 3,-2 2-10 0,-1-2-12-2,2 0 15 1,-1 0-15 1,-1 2 0-3,0 2 0 3,0-1 19 0,0 1 2-2,0 0-23 1,0 1-1 1,0 1-3-3,0-1 0 3,0 4 0 0,0 0 0-3,0-1 3 3,0 1 18-1,0-2-18-1,0-1 0 2,0-3 0 0,3 1 11-3,3 3 14 3,2-1-4 0,0 0-6-3,-1 3 2 3,4-2-16 0,-2 1 1-4,1-1 23 5,-2 4-4-1,1-3 6-3,-1-1 10 3,-2 0-34-2,-2-2 9 1,-1-1 0 1,-2-1-12-3,-1-2-18 3,0-1 18 0,0 2 17-2,0-4 0 1,-3 0-16 1,-1-4-1-3,3 1 0 3,-2-4-2 0,1 0 2-2,2 0 0 1,-1-1 12 1,1-1 7-3,-2 2-5 3,2-4-14 0,0 2 0-2,0-1 1 1,0-3 11 1,0 1-9-3,0-4-2 3,3-1-1 0,-1 1 3-2,1-2 0 1,-2 0-1 1,2-3-2-3,-2 1-1 3,2-2-14 0,0 0 13-2,0 1-10 1,-2 2 12 1,2 0 2-3,0 1-1 3,-2 3-1 0,2 0 0-2,-1 1 2 1,-1 4 13-1,-1-1-13 1,0 0-2 1,0 1 1-3,0-1-1 4,0-1 1-2,0 1-2-1,0 1 1 1,0 0 0 1,0-1 1-3,0 1 17 4,0 1-17-2,0 0-1-1,0-1-2 1,0-1 1 1,0 0 1-3,0 0-1 4,0-2-2-2,2-1-14-1,-1-2 17 1,2 0 1 1,-1-4-1-3,1-1-3 4,-1-2-21-2,1-3 2-1,-2-1 7 1,1 0 15 1,-1 0 10-3,-1 0 27 4,3 0 2-2,-3 0-6-1,0 0-2 1,2 0 2 1,-2 0 3-3,1 0-5 4,1 0-19-5,-1 0-11 5,2 0 0-2,4 0 10-2,2 0-10 3,2 0 0 1,1 0-1-5,2 0-2 5,-1 1 2-2,2-1 0-2,-1 1 0 3,2 1-1 1,-2-2 1-5,5 0 1 5,-1 0 1-2,3 0 1-2,2 0-2 3,1-3-1 1,4-2 1-5,3 0 1 5,1-3 13-2,6 1-12-2,-1-4 12 3,5-1-15 1,1-1-2-5,2 0 2 5,1-3 0-2,0-2 1-2,-1 4-1 3,-2 1-1 1,-2 1 1-5,-3 3-12 5,-8 3 11-2,-1 3-2-2,-8 1-12 3,-3 2 3-3,-2 0 0 3,-3 0 9 1,-1 0-9-5,-3 1 10 4,0 2-14 0,-4-2 1-3,-1 2-6 3,-1-2-9 1,-3-1-3-5,0 0 2 4,0 0-5 0,0 0-13-3,0 0-20 3,0 0-35 1,-3 0-42-5,0-3-68 4,0-6-89 0,-4-9-234-3,0 2-884 3,-5-18-1181-5</inkml:trace>
    </iact:actionData>
  </iact:action>
  <iact:action type="add" startTime="393860">
    <iact:property name="dataType"/>
    <iact:actionData xml:id="d262">
      <inkml:trace xmlns:inkml="http://www.w3.org/2003/InkML" xml:id="stk151" contextRef="#ctx0" brushRef="#br0">11285 9678 1331 0,'0'0'621'3,"0"0"-559"0,0 0-62 4,0 0-159 0,0 0 55-5,20-68 104 5,-5 48 78-2,-1-2 39-2,3 3 19 3,-5 1 10 1,0 1-1-5,-4 4 4 5,-1 6 16-5,-5 2 28 4,-1 4 70 0,-1 1 59-3,0 0-9 3,0 0-29 1,0 0-60-5,0 0-41 4,-1 0-53 0,-1 1-47-3,2-1-34 3,0 1-49 1,0-1-12-5,0 4-53 4,0-2-30 0,0 7-17-3,3 3 75 3,2 4 25 0,2 7 11-4,4 0-18 5,-1 1 16-1,2 2 0-3,2 0-16 3,-2-2 19 1,-1-2-2-5,1-1-1 4,-3-3 1 0,-1-4 2-3,-1-3 0 3,-4-1 0 1,0-6 0-5,-1 0-1 4,-2-2 1 0,0-2 0-3,0 0 22 3,0 0 15-3,0 0 28 3,0 0 37 0,-5-9-6-3,-3-6-96 3,-4-4-53 0,1-5 1-3,-1-5 5 3,4-2 44 0,2 1 3-3,4 0 3 3,1 4 10 0,1 3 1-3,0 5-14 3,3 4 0 0,0 4 2-3,0 2-2 3,-2 4-2 0,-1 2-16-3,0 2-10 3,3 0-25 0,0 0-24-3,2 1-26 3,5 4 78 0,4 3 25-3,3 2 16 3,3 3-14 0,-1 2-2-3,2 2-2 2,-1 4 1 2,-1-1 0-4,1-1-2 3,-5-1-25 0,1-1-7-3,-5-4 1 3,2-2 0-2,-6-4-13 1,1-2-23 1,-4-1-15-3,-3-2-3 3,2-2 16 0,-3 0 72-2,2 0 22 0,-1-2 72 3,-1-6 38-4,0 0-12 2,0-6-117 2,0-3-2-3,0-2-1 1,0-1 28 1,3 2 50-3,-2 0-28 3,1 0-13 0,-1 3-24-2,1-1-1 1,1 4-11 1,-2 5 1-3,2 1 14 3,-2 4-5 0,-1 2-11-2,0 0-31 1,0 0-9 1,3 0-19-3,2 4-35 3,2 5 76 0,4 3 18-2,-1 2 16 1,5 5-14 1,-2 4 1-3,0 0 19 3,1 3-20 0,-1 0-2-2,1-2-2 0,0-2 2 0,1-1-1 2,-3-3-33 0,2-3-86-3,-1-3-59 3,-1-3-115 0,4-4-158-3,-3-4-111 3,0-1-218 0,-3-1-481-3</inkml:trace>
    </iact:actionData>
  </iact:action>
  <iact:action type="add" startTime="394605">
    <iact:property name="dataType"/>
    <iact:actionData xml:id="d263">
      <inkml:trace xmlns:inkml="http://www.w3.org/2003/InkML" xml:id="stk152" contextRef="#ctx0" brushRef="#br0">12184 9446 3262 0,'0'0'753'3,"0"0"-472"2,0 0-141 1,0 0-35-3,-77-9-40 4,61 9-25-4,-1 5-27 4,3 4-13-2,0 3-40-2,4 3-21 3,4 2-4 0,1 2-25-4,3 6-34 5,2 2 15-2,0 0 6-1,0 0 5 1,4-3-12 2,2 0-19-4,1-5 5 3,2-1 20-1,1-5 11-2,-1-2 11 3,1-4 29 1,1-3 53-5,-1-2 47 5,2-2 33-1,2 0 28-4,-2-2-7 4,2-5-44 2,-1-2-15-6,-1-3-27 4,-1 0 4-1,-2 0 0-2,-3-1 3 4,-2 1 6-1,-1 1-2-4,0 1-4 5,-3 1 9-2,0 0 10-2,0 1 3 4,-3 2 15-4,0 2-4 2,0 1 26 2,0 1 19-5,3 2-4 5,-1 0-25-1,1 0-71-3,0 0 0 3,0 0-59 0,0 0-37-4,0 0-26 4,1 2-13 0,5 3 66-2,3 3 66 2,2 2 0 0,1 1 2-4,4-3 1 4,0 3 2 0,2-4 0-2,2 0-2 3,-1-1-1-2,1 0 1-2,0-3-2 2,-1-2-48 2,-2-1-29-4,0 0-9 4,-5-4 21-2,1-3 29-1,-4 0 38 0,-2-5 38 3,0-2-19-5,-1-2-6 5,-3 0 0-1,0-2 2-2,-3 1 4 0,0 2 19 3,0 0 0-4,0 2-3 3,-4 0 37-3,-1 5 38 4,1-2-12-2,-2 4-5-3,3 1 10 4,1 3 2 1,-1-1 10-5,1 3 2 6,2 0-37-4,-1 0-80-1,1 0-10 3,0 0-63 2,0 3-32-6,3 4-22 5,4 5 89-3,1 5 38-1,4 3 2 3,4 3 10 1,-2 2 10-5,2 2-20 5,-1-1-1-2,-1 1-1-2,-1-2 0 3,-3-3-28 1,0-4-65-5,-4-4-56 6,-3-5-59-4,-2-5-91-1,-1-4-220 3,0 0-140 2,-9-11-595-7</inkml:trace>
    </iact:actionData>
  </iact:action>
  <iact:action type="add" startTime="395243">
    <iact:property name="dataType"/>
    <iact:actionData xml:id="d264">
      <inkml:trace xmlns:inkml="http://www.w3.org/2003/InkML" xml:id="stk153" contextRef="#ctx0" brushRef="#br0">12362 9338 3962 0,'0'0'1088'0,"0"0"-926"6,0 0-77 0,0 0-85-2,0 0-34 2,0 0-20 0,0 0-32-4,0 0-54 5,0 0-133-2,0 0 7-2,0 0 8 4,60 13-144-1,-41-3-335-3,-6-2-606 2,-3 6-361-4</inkml:trace>
    </iact:actionData>
  </iact:action>
  <iact:action type="add" startTime="395411">
    <iact:property name="dataType"/>
    <iact:actionData xml:id="d265">
      <inkml:trace xmlns:inkml="http://www.w3.org/2003/InkML" xml:id="stk154" contextRef="#ctx0" brushRef="#br0">12648 9460 3697 0,'0'0'733'5,"0"0"-548"-2,0 0-166 2,0 0-19 1,0 0-31-3,0 0 3 3,0 0-52 0,0 0-1-3,0 0 69 3,0 0 9 0,42 84-37-3,-30-57-47 3,-1-1-54 0,1-2-7-3,-1 2 23 3,-3-3-39 1,-3-1-48-5,1-7 1 4,0-3-61 0,1-7-49-3,-3-5 156 3,1 0 165 0,1-12 381-2,1-7-67 1,3-6-82-1,0-9-4 1,2-2-42 1,0-2 6-3,1-3-13 3,3 5-36 0,-3 6-16-2,-2 5 12 1,-2 5 33 1,-3 6-3-3,-1 8-26 3,-4 4-36 0,2 2-92-2,0 0-15 1,4 1-64 2,4 8 58-5,4 5 6 4,4 4 64 0,2 4-21-2,1 6-16 1,-2 0-27 1,0 1-3-3,-4 1-52 3,1-3-88 0,-2-3-59-2,-1-6-108 1,-1-5-162 1,-4-8-500-3,-1-5-840 3</inkml:trace>
    </iact:actionData>
  </iact:action>
  <iact:action type="add" startTime="396196">
    <iact:property name="dataType"/>
    <iact:actionData xml:id="d266">
      <inkml:trace xmlns:inkml="http://www.w3.org/2003/InkML" xml:id="stk155" contextRef="#ctx0" brushRef="#br0">11829 10257 2233 0,'0'0'533'5,"0"0"-321"-3,0 0 28 4,0 0 41 0,0 0-57-3,0 0-44 3,0 0-29 1,0 0-4-5,0 0-23 4,0 0-37-3,0 0-34 3,0 0-13 0,0 0 6-3,-41-18 25 3,41 18 25 0,0 0 30-3,0 0 27 3,0 0 6 0,0 0-10-3,0 0-3 4,-1-1-10-2,1-1-9-2,-2 1-15 3,-1 0-18 1,-1 0-46-5,1-3-24 5,-1 4 7-2,2-1 8-2,1-1-24 3,1 2-15 1,0 0-39-5,0 0-34 6,0 2-23-4,0 8-31-1,7 9-40 3,3 11 167 1,3 8-3-5,1 5 3 5,3 2-18-1,1-1 6-3,0-3 9 3,0-3-18 1,0-1-37-5,0-8 3 5,-1-3-57-5,-2-5-65 4,1-8-55 0,-5-1-57-3,0-5-124 2,-6-2-150 1,-1-5-248-3,-4-3-190 3,0-4-85 0</inkml:trace>
    </iact:actionData>
  </iact:action>
  <iact:action type="add" startTime="396622">
    <iact:property name="dataType"/>
    <iact:actionData xml:id="d267">
      <inkml:trace xmlns:inkml="http://www.w3.org/2003/InkML" xml:id="stk156" contextRef="#ctx0" brushRef="#br0">12186 10421 1219 0,'0'0'374'4,"0"0"-243"3,0 0 5-4,0 0 7 3,0 0 39 0,0 0 31-3,0 0 29 3,0 0 10 0,0 0 20-3,0 0-49 3,0 0-86 0,0 0-42-3,-49 50-35 3,49-36 0 0,0-1-6-3,0 1-17 3,0 0-15 0,6 1-18-3,2-3-3 3,2 0-1 0,4-2-26-3,0-2-8 3,3-2-1 0,3-3 4-3,2-2-4 3,0-1 3 0,2-4 7-3,-1-6-32 3,0-3-22-2,-3-1-20 1,-2-2-41 1,-7 4 25-3,-5 0 109 3,-6 1 6 0,0 4 127-2,-12-1-37 1,-4 3-71 1,-7 0-19-3,-5 3 0 3,-6 2 16 0,-3 0 6-2,-5 0 3 1,2 4-6 0,2 0 89-1,4 0 35 2,6 0-14 1,8-1-51-5,9-2-34 4,6-1-44 0,5 0-3-4,5 0-173 5,8 0-182-1,10 0 123-3,8 0 78 3,7 0 12 0,4-4-77-3,2-3-386 3,-9 3-710 0,8-7 577-5</inkml:trace>
    </iact:actionData>
  </iact:action>
  <iact:action type="add" startTime="397016">
    <iact:property name="dataType"/>
    <iact:actionData xml:id="d268">
      <inkml:trace xmlns:inkml="http://www.w3.org/2003/InkML" xml:id="stk157" contextRef="#ctx0" brushRef="#br0">12460 10440 2451 0,'0'0'1548'3,"0"0"-1322"3,0 0-164-2,0 0-62 2,0 0-40-1,0 0-32-1,0 0-12 1,0 0-27 2,0 0-5-5,0 0 113 5,0 0 3-2,43 29 0-1,-28-18-75 1,0-1-13 1,0 0 18-3,-1 2 7 4,-1-3-10-2,1 0-35-1,-2-3-71 1,-1 1-64 1,-2-3 2-3,-2-3 70 4,-2 0 55-5,-2-1 93 5,-2 0 23-2,1-2 110-2,-2-4 80 3,1-4-67 1,-1 0-24-5,0-1 39 5,-4-3 19-2,-4-1-4-1,-3-1-10 1,-5 1-35 3,0 0-10-6,0-1-23 4,0 2-18-1,-1 1 3-1,4 1 18 2,0 6-18 1,6 0-38-5,3 3-22 4,1 3-35 0,3 0-94-3,0 0-123 3,0 7-244 0,7 4-43-4,2 3 135 6,1 3-77-4,0 0-225-1</inkml:trace>
    </iact:actionData>
  </iact:action>
  <iact:action type="add" startTime="397405">
    <iact:property name="dataType"/>
    <iact:actionData xml:id="d269">
      <inkml:trace xmlns:inkml="http://www.w3.org/2003/InkML" xml:id="stk158" contextRef="#ctx0" brushRef="#br0">12787 10296 1793 0,'0'0'1809'2,"0"0"-1475"3,0 0-211 2,0 0-79-4,0 0-31 2,0 0 27 3,0 0-9-6,0 0-31 3,0 0-28 2,0 0 22-4,0 0 6 2,24 69 103 2,-12-34 3-4,5 5-4 2,2 7-43 2,1 5-22-5,3 2-10 5,3 2-8-5,0-2-18 4,-1-2-1 1,1-3-17-5,-2-6-36 5,-4-6-83-1,-2-10-29-3,-6-8 19 3,-4-7-37-1,-4-5-53-2,-3-7-139 3,-1 0-102 1,0-11 115-4,-2 1-276 2,-17-18-1115-4</inkml:trace>
    </iact:actionData>
  </iact:action>
  <iact:action type="add" startTime="397663">
    <iact:property name="dataType"/>
    <iact:actionData xml:id="d270">
      <inkml:trace xmlns:inkml="http://www.w3.org/2003/InkML" xml:id="stk159" contextRef="#ctx0" brushRef="#br0">12724 10404 3495 0,'0'0'712'2,"0"0"-550"3,0 0-162 2,79-91 37-4,-39 61 50 2,5-2 55 2,5 5 27-3,2 3-22 1,-3 6-43 1,-3 5-40-3,-4 6-55 2,-7 3-9 2,-8 4-36-3,-7 5-47 1,-10 11-94 0,-10 7 48-1,-7 10 85 2,-20 10 11 0,-12 5-94-2,-12 5-62 1,-8-1-45 1,0-5 26-3,0-9 35 3,6-8 27 0,4-10-38-1,8-7-113 0,10-9-63 1,9-4 31-3,13-14-73 3,9-9-14-1,5 2-702 0</inkml:trace>
    </iact:actionData>
  </iact:action>
  <iact:action type="add" startTime="402317">
    <iact:property name="dataType"/>
    <iact:actionData xml:id="d271">
      <inkml:trace xmlns:inkml="http://www.w3.org/2003/InkML" xml:id="stk160" contextRef="#ctx0" brushRef="#br0">15589 3435 934 0,'0'0'0'6,"0"0"-85"-5,0 0-287 6,0 0 131-3,0 0 26 0</inkml:trace>
    </iact:actionData>
  </iact:action>
  <iact:action type="add" startTime="402367">
    <iact:property name="dataType"/>
    <iact:actionData xml:id="d272">
      <inkml:trace xmlns:inkml="http://www.w3.org/2003/InkML" xml:id="stk161" contextRef="#ctx0" brushRef="#br0">15589 3435 49 0,'0'0'91'2,"24"13"-13"3,-24-13 20 3,0 0 52-6,0 0 105 5,0 0 74-2,0 0 9-2,0 0-2 3,0 0-41 1,0 0-68-5,0 0-49 4,0 0-39 0,0 0-36-3,0 0-29 3,0 0-16 1,0 0-26-5,1 0-32 5,1 0-17-3,1 0-21 0,1-3 38 2,1 2 3 1,1 0 42-5,2 0-13 5,-2-1-32-5,-2 1 1 4,3 1-1 0,-1-1 3-3,-2 1-1 3,2 0 11 1,0 0 3-5,0 0-16 3,-1 0-11 1,2 0 11-3,1 0 19 3,0 1-3 1,2 2 0-4,2-3 6 3,1 1 27 0,3 0-5-3,1-1-2 3,0 0 0 0,3 0-17-4,2 0 7 4,1 0 23 0,3 0-1-3,0-2-22 3,1 0-20 1,-2 1 11-5,-3 0-23 5,-1 1-10-2,-2 0-3-1,-5 0-2 1,-2 0-1 3,2 0 15-6,-4 1 1 3,-1 0-1 2,1 1 1-4,-1-2 0 3,-2 1 0-3,3 0 2 3,-1 0 0-1,2-1 0-2,1 1-2 3,1 1 1 0,2-2-1-2,0 1 0 2,4 1 1 0,1 0-1-4,2 0 1 5,3-1 0-1,1 0 1-3,3-1 24 2,0 0-10 1,0 0 3-2,0 0-17 1,0-2 14 1,-2 0-16-3,-1-1-2 4,-2 2 1-1,-4 1-1-3,-1 0-10 3,-3 0 9 0,-4 0-16-3,-4 0-7 2,2 0 10 1,-2 0-13-2,-3 0 13 1,1 1 15 2,3 2 0-4,-4-1 1 3,4-1 2-1,1 0 11-2,3 0-10 4,0 1 26-3,4-1 6 0,1-1-3 2,3 1-10-3,2-1-6 4,5 0 3-2,2 0 13 0,2-1-16-1,4-3-3 2,1 0 3-2,5-1-15 1,-2 0 11 1,2 1-11-1,-1 0 11-1,-3-1-12 3,-2 2-3-4,-4 1-10 2,-3 1 11 1,-5 1-20-2,-3 0 20 1,-3 0-11 2,-3 0 12-4,-1 0 1 2,-2 0-1 1,-1 0 0-2,-1 0 1 1,-1 0 0 1,1 0 3-3,3 0 19 3,0 0 4 1,3-2 21-4,1 1-19 2,2-1-12 1,2 0 3-3,1-1-3 3,6 1-13 0,1-1 26-2,2 1-28 2,2 1 15-2,1-4-13 0,3 2-2 3,-3-1 2-5,1 0 10 6,-2-1-10-4,-1 1 0 0,-3-1-2 1,-2 0 0 1,0 3-1-3,-5-3 15 4,1 3-14-2,-4-1 0-1,-2 1 18 1,0-1 3 1,-3 0-3-3,1 1 22 4,0-1-10-2,-1 1-9-1,1-2 6 2,2 1-6-1,-1 0-19-2,2 0 19 4,2-1-9-2,1 0-10-1,2 0-2 2,1 1-1 0,-2 0-2-3,3-1-1 4,-2 2 2-3,-2 0-2 0,-3 1-16 1,-1 1 3 1,-3-1-3-3,-1 1-31 4,-4 0-38-5,-2 0-13 6,-3 0-3-3,-1 0-17-2,-3 0-57 3,0 2-43 2,-5 2-42-7,-7 3-114 6,-10 2 170-2,-12 5-170-2,5-4-652 2</inkml:trace>
    </iact:actionData>
  </iact:action>
  <iact:action type="add" startTime="403857">
    <iact:property name="dataType"/>
    <iact:actionData xml:id="d273">
      <inkml:trace xmlns:inkml="http://www.w3.org/2003/InkML" xml:id="stk162" contextRef="#ctx0" brushRef="#br0">15575 4354 805 0,'0'0'1215'6,"0"0"-800"-3,0 0-163 3,0 0-27 0,0 0-4-2,0 0-26 1,0 0-23 0,0 0-39-1,0 0-54 1,0 0-45-2,0 0-34 5,0 0-33-4,-9-17-27 0,9 17-10 2,0 0 19 0,0 0 36-3,0 0 2 3,0 0 13 0,0 0 0-2,0 0 16 1,0 0 3 1,0 0-3-3,0 0 2 3,0 0 11 0,0 0 6-2,0 0 6 1,0 0-9 1,0 0-7-3,0 0-13 3,1 0-8 0,6-1-1-2,0-1 47 1,2 0 16 0,5-1-3-1,1 0-16 2,0 0-35 0,3 1-12-2,2-2-3 1,0 1-9 1,1 0 10-3,0 3-11 3,2 0 10 0,0-2 1-2,0 2 1 1,3 0-1 1,-1 0 1-3,-1 0-2 3,-1 0 0-2,0 2-13 2,0-2 16-1,0 3 2-2,-1-3 11 3,1 2-11 0,0-2 0-2,1 0 23 1,-2 0 6 1,1 0 13-3,-1-2-8 3,-2-1 7 0,3 1 10-2,0-2 0 1,-1 2-9 1,0-3-13-3,-1 2-19 2,2 0-12 2,-4 1-1-4,2 2-2 3,0 0-15 0,-2-1 17-3,-1-1-2 3,-2 2 2 0,1 0-2-2,0 0-9 1,-2 0-1 1,-2 0 1-3,1 0 9 4,-3 3 0-2,1-2 2-1,-2 0-2 1,1 0-1 1,1 1 3-3,-1-1 1 3,0 1 13-3,2-2-11 4,-1 0 0-2,2 0-1-1,1 0 12 1,2 0 15 1,2 0 15-3,1 0 3 4,1-3-24-2,0-1-9-1,-1 2-10 1,1-1 18 1,-2 1-19-3,0-1-2 4,-2 1-2-2,2 0 1-1,-4-1-11 1,0 2 10 1,-1 1-1-3,-1-1-9 4,-4 1 11-2,2-1 0-1,-5-1 0 1,2 2-1 2,-3 0 1-5,1-1-2 4,1 1 0 0,0 0-12-2,-1 0 12 0,-1 0 2 3,2 0 1-4,1 0 0 4,0 0 0-2,0 0 2-1,4-1 2 1,-1 1 14-3,1-1-16 5,2-1 0 0,2-1 17-5,1 3-4 5,0-5-11-2,0 3 8-2,0 0-10 3,-3-1-2 1,1 2 0-5,-1-1-2 5,-1-1 2-2,-3 2 0-2,0 1-2 3,-5-1-1 1,-1-1 0-5,-2 2 2 5,0 0 0-2,-2 0 1-2,0 0 2 3,0 0 0 1,0 0 1-5,0 0-1 5,0 0-1-2,0 0 1-2,0 0-2 3,4 0-2 1,-4 0-14-5,3 0 15 5,3-1 1-2,0 1 13-2,1-1-12 3,2 0 1 1,-1 1-1-5,3-2 0 5,1 0 1-5,0 1 10 3,1-3-9 2,4 1 15-4,-1-1-6 2,4 2-10 3,-1-2 2-6,1-1-1 4,-1 2 0 0,1-1-1-3,1-2-1 3,-3 2 0 1,-2 0 0-5,1 0 0 4,-2 1 0 0,-1-1 0-3,-4 2-1 3,2-2 0 1,-4 3 1-5,-2-2 1 4,0 2 10 0,-2-1-9-3,0 2 10 3,-1 0-10 1,0-1-1-5,-1 1 10 4,-1 0-10 0,1-2-1-3,-1 2-1 3,2 0-1 1,1-1-1-5,-1 0-1 4,6-1-9 0,-4 2 10-3,4-2-14 3,-1 2 14 1,1-2-13-5,-1 1 12 4,-1 1-13-3,-1 0 13 2,0 0-18 2,-1 0 8-4,-1 0 11 3,-2-3-10 0,-1 3 11-3,-1 0 1 3,0 0 3-1,0 0 25-1,0 0-4 2,0 0 7-1,0 0-3-2,0 0 6 3,0 0-3 1,0 0 3-4,0 0 9 3,0 0 9 0,0 0 13-3,0 0-4 3,0 0-12-1,0 0-9-2,0 0-10 4,0 0-11-1,0 0-16-3,0 0-3 3,0 0-2-1,0 0-23-1,0 0-5 2,0 0-16 0,0 0-12-3,0 0-19 3,0 0-52 0,0 0-44-3,0 0-50 3,0 4-91-3,2 2-14 3,-1 2-27 0,1 3-168-2,-1-4-558 1,-1 3-588-4</inkml:trace>
    </iact:actionData>
  </iact:action>
  <iact:action type="add" startTime="417104">
    <iact:property name="dataType"/>
    <iact:actionData xml:id="d274">
      <inkml:trace xmlns:inkml="http://www.w3.org/2003/InkML" xml:id="stk163" contextRef="#ctx0" brushRef="#br0">19213 3238 1596 0,'0'0'1198'5,"0"0"-823"-4,0 0-180 6,0 0-84-1,0 0-25-3,0 0-13 3,0 0 12 1,0 0-28-5,0 0-26 4,0 0 1 0,0 0-32-3,0 0-10 3,0 0-15 0,0 0 6-3,-10-4 19 3,10 4 0 0,1 0 25-3,-1 0 1 3,0 0-4 0,0-2-7-3,2 2-11 3,-2 0-3 0,0 0-1-3,0 0-4 3,1 0-18 1,1 0-6-5,0 0-7 4,4 0 32 0,2 2 2-3,1 1-2 2,3-1 1 3,1 3 0-6,3-3 2 4,-1 4 0 0,2-2 12-3,0-1-9 3,0 1-3-3,3-1 0 3,-2-1 2 0,3-1 10-3,-1-1 20 3,2 0-10 0,0 0 0-3,1 0-6 3,1 0-14 0,0-3 13-3,1-1 4 3,-2-1 3 0,2 0-6-3,-2-1-1 3,2-1 1 0,0 0 3-3,0-1 0 3,-1 0 7 0,-2 1-14-3,0-1-10 3,-2 2-1 0,-4 0-1-3,1 1-1 3,-4-1 0 0,0 2-1-3,-2 1 0 3,1-2-10 0,2 2 12-3,-3 0 0 3,3-1 1 0,-1-2 0-3,2 2 11 3,-1-3 1 0,3-1-1-3,-3 1 1 3,3-4 9-2,-2 3-4 1,-2-4 1 1,0 0 3-3,-4 0 12 3,-1-1 22 0,-4 0-6-2,-1-2 6 1,-3 1-16 1,0-1-9-3,0 1-6 3,-3-2-4 0,-5 1-21-2,2-1-2 1,-3 1-32 1,-2-1 10-3,2 1 20 3,1 1 4 0,-1 2 0-2,-1 2 0 1,1 2 13 1,1-2-13-3,-1 2 1 3,0 2-1 0,1 1 0-2,2-2-15 1,-2 3-3 1,2 1 16-3,-2-3 2 3,3 2-13 0,-1 1 10-2,-3-1 3 1,2-1-2 1,-2-1 0-3,-5 0-26 3,1-2-9 0,-3 1 15-2,-1-3 22 1,-2 2 12-1,0-2-12 1,-2 2-16 1,-1-2 13-3,0 1-19 4,-1 2-6-2,-1 0 13-1,1 1 13 1,1 0-2 1,1 3-8-3,1-2 12 4,1 0 0-2,1-1 28-1,1 3-15 1,3-1-13 1,1 1-2-3,1 1 0 4,4 1-1-2,0-1-15-1,1 2-4 1,4 0 6 1,1 0 15-3,-1 0 0 4,1 0-18-2,-1 0-15-1,-1 0-22 1,-3 0 18 1,-3 4 6-3,-1 2 10 4,-2 0 19-2,-4 4 3-1,-1-2 2 1,-1 3 14 1,-3-1-13-3,2-1 9 4,0 0 1-5,0-1 7 5,2 0 5-2,-2 0-13-2,2-1-9 3,1-1 10 1,0 0-1-5,4-1 13 5,4-4 6-2,0 2 4-2,4 0-17 3,2-2-15 1,0-1-3-5,3 1-13 5,0-1-9-2,0 1-12-2,0 1-19 3,-3 1-13 0,1 2 15-4,-1 3 32 6,-3 1 19-3,3 2 0-2,-1-1 0 3,0 0 0 1,-1 1-1-5,1 0 1 5,-1 1 1-2,-1-2 2-2,0 3 13 3,1 0-16 0,-1 0 16-4,1-2 3 6,-2 1-6-3,2 0 3-2,-1-4 6 3,2 2-10-3,1-4 10 3,0 0-9 0,0 1-1-4,3-5-11 5,-1 2-1-1,-1-1-3-3,2-1-16 3,0 1 1 1,0 1-4-5,0-1 9 4,0 4-3 0,0 1 3-3,0-2 13 3,0 5 0 1,0-3 2-5,3 3 2 4,0 1-3 0,-1-4 12-3,-1 3-12 3,1 0 1 1,-1-1-1-5,1 2 0 4,-2-1 1 0,1 1 0-3,0 0 10 3,-1-1-12 1,2 0-2-5,-1-1-2 3,1-2-11 2,-1 1 2-4,1-1 13 3,-1-2 2 1,1 0-1-5,0 1-1 4,1-1-1 0,0 0-2-3,1-1 0 3,-1 1 3-3,3 0 0 3,0-1 4 0,2-1 12-3,0 3 3 3,3-3 9 0,2 1-6-3,0 0 9 3,4-3 16 0,-1 0-1-3,2-2-8 3,-1 0-17 0,0 0-19-3,-1 0 16 3,0 0-18 0,-4 0-2-3,-3-1-10 3,-3 1 9 0,-3 0-9-3,-1 0 0 3,-2 0 10 0,0 0 2-3,0 0 0 3,0 0 0 0,0 0 0-3,0 0 0 3,0 0-3 0,0 0 1-3,0 0-10 3,0 0 0 0,0 0-4-3,0 0 0 4,0 0 4-2,0 0-4-2,0 0 4 3,0 0 10-3,0 0-1 3,0 0 1 1,0 0-2-5,1 0 2 4,-1 0 2 0,0 0 1-3,0 0 12 3,2-1-1 1,-2 1 10-5,0 0 3 3,0 0 3 2,0 0-3-4,0 0 3 3,0 0 3 1,0 0-3-5,0 0-10 4,0 0-5 0,0 0-13-3,0 0-1 3,0 0-24 1,0 0-22-5,0 0-27 4,0 0-35 0,0 0-39-3,-2 1-44 3,1 0-89 1,-1 3-158-5,-1 2-101 4,0 3-37 0,0-1-252-3</inkml:trace>
    </iact:actionData>
  </iact:action>
  <iact:action type="add" startTime="443281">
    <iact:property name="dataType"/>
    <iact:actionData xml:id="d275">
      <inkml:trace xmlns:inkml="http://www.w3.org/2003/InkML" xml:id="stk164" contextRef="#ctx0" brushRef="#br0">20945 6357 1045 0,'0'0'632'5,"0"0"-369"-3,0 0-182 5,0 0-26 0,0 0 30-5,0 0 67 5,0 0 77-2,0 0 13-2,0 0-46 3,0 0-45 0,0 0-90-4,0 0-47 5,-16-14-14-2,18 14 0-1,-2 0 2 2,0 0 14 0,0 0 19-4,1 0 0 6,-1 0-3-3,0 0 0-2,0-1-7 2,2 1-6-2,-1 0-3 4,3 0 0 0,2 0 16-5,5 0 9 4,4 0 10 0,4 0-7-4,1-3-6 5,5 2-25 0,0-1-13-5,1 0-13 4,-2-1 13 1,3 2-1-4,0 1 0 3,-1-1 1 1,0-1 1-5,1 1 1 3,-4 1-2 1,-1-1 1-3,-2-1 2 4,-4 2 0-1,-1 0 1-4,-4 0-3 4,-1 0-1 0,-3 0-4-3,-4 0-8 3,0 0 10 0,-3 0 1-4,0 0 1 5,0 0 0-1,0 0 12-3,0 0-9 3,0 0-1 1,0 0-2-5,0 0-19 4,0 0-10-3,0 0-3 3,0 2 1 1,0 0-7-5,0 2 28 5,0 3 10-2,0 0 19-2,0 2 7 3,0 2-14 1,0-3-9-5,0 3 13 5,0 1-14-2,0 1 1-2,0-2 13 3,0 3-15 1,0 2 0-5,0 1 0 5,0-1 3-2,0 1-1-2,0 0 9 3,0 1-9 1,0 0-1-5,-1 0 0 5,-1 0-2-2,-1 0 2-2,1 1 0 3,-1-1-1 1,0 1 0-5,0-1 18 5,2 3-19-2,-1-3 0-2,-1 1 0 3,2-1 0 1,-1 0 0-5,1 0-2 5,-1 0 2-5,0 0-1 4,2-1 1-1,-2 0-3-1,1-1 2 2,1 0 0 1,-2-2-1-5,2 2 1 4,-1-1 1 0,-1 2 1-3,2 1 0 3,-3 1 21 1,0 1 41-5,-1-1-9 4,0-2-32 0,1-1-22-3,0 1 1 3,0 0 14 1,0 1 33-5,-1 0 11 4,1-4-12 0,0 0-46-3,2-1-1 2,-3-4-1 2,2 2 1-4,1 1 0 3,-1 0 4 0,-1-2 11-3,3-1-13 3,-2 0 0 1,2-1 2-5,-2-1-1 4,2 0-1 0,-1 1 1-4,1-1 9 5,0 1 1-5,0 2 3 5,0 1 3-2,-2-1-19-1,2 0 0 2,0 2 2 0,-1-1 1-3,1 1-1 3,0-2 1 0,0 0-1-3,0 2 0 3,-2 0 0 0,2 1 0-3,0-2 11 3,0 1-1 0,-1-1-11-3,1 2 2 3,-2-1 1 0,2-1 17-3,0 2-8 3,0-1-10 0,0-1 22-3,0 1-23 3,0-3 1 0,0 1-1-3,0 1 1 3,0-4-2 0,0 1 0-3,0 1-1 3,0 0 0 0,0 0 0-3,0-1 0 3,0 1 0 0,0-2 1-3,0 1 1 3,0 0 1-3,0 0-1 3,0-1 0 0,0-1 0-3,0 0 0 3,0 0-2 0,0 1-1-2,0-2-1 1,2 1 1 1,-1 1 0-3,1-1 0 3,-1 2 1 0,1 1 0-2,1-1 0 1,-1 2 0 1,1-1 2-3,0 1 13 3,-1 1-13 0,2 0 14-2,-3-2-13 1,2 2-3 1,-1-4-2-3,0 2 0 3,-2 0 0 0,2 0 1-2,-1-1 0 1,1 0 1 1,-1 1 11-3,1-2 2 3,-1 3-11 0,1-2-2-2,-1-2 1 1,1 0 0 1,-1 0-1-3,1-1 0 3,-2-3-1 0,1 2 0-2,-1-3-1 1,1 0 1-2,-1 1 0 3,0-2 1-1,0 0 3-1,0 0 15 3,0 0 1-2,0 0 6-1,0 0 3 1,0 0 0 0,0 0 6-1,0 0 22 3,0 0 15-2,0 0 6-2,0 0-15 3,0 0-10 0,0 0-6-3,0 0-6 3,-1 0-9 0,0 0-7-2,1 0-5 0,0 0-4 3,-2 0-3-4,2 0-9 3,0 0 0 0,-1 0 0-2,1 0-1 1,0 0 0 1,-2 0-1-3,2 0-1 4,-3 0 1-2,-3 1 3-1,-1 2-3 1,-3-1 0 0,-1 1 2-2,-1 1-1 5,-2-2-1-6,1 2 0 4,-2-1 1 0,1 0-2-3,0 0 0 3,2 0 2 1,0-1 13-5,2-2 0 5,0 3 7-2,1-2 2-2,-2 0-12 3,2-1-9 1,-1 2-1-5,0-1-1 5,-1-1 1-2,0 2-1-3,-4 0-1 4,0-1-2 1,-3 2 0-5,-4-1-11 6,2-1 11-3,-3 3 0-2,-2-1-1 3,1 1 1 1,0 1 0-5,-3-1 1 5,1 1 1-2,-2 0 0-2,-1 0-1 3,-4 1-2 1,-1 2 1-5,-2 0 1 5,-4 0-1-2,3-2 0-2,1 1 0 3,-1-2 0 1,4 0 2-5,4-2 0 5,1 2 1-5,5-4 11 4,4 2-10 0,7-3 1-3,4 0-1 3,3 0 10 1,4 2-11-5,-1-2-1 4,2 0-12 0,0 0-6-3,0 0-4 3,0 0 1 1,0 0-10-5,0 0 1 4,0 0 2 0,0 0 4-3,0 0 21 3,0 0 3 1,0 0 0-5,0 0 12 4,0 0-9-1,0 0 12-2,0 0-2 3,0 0-1 1,0 0-9-5,0 0 12 4,0 0-3 0,0 0 4-3,0 0-14 4,0 0 13 0,0 0-13-5,0 0 10 3,0 0-9 2,0 0 0-4,0 0 1 3,0 0-1-3,0 0-3 4,2 0 0-2,-2 0-13-2,0 0-23 3,1 0-62 0,-1 0-65-3,0 0-47 4,0 0-82-2,-3 0-168-2,-1 0-598 3,-9-6-1187-5</inkml:trace>
    </iact:actionData>
  </iact:action>
  <iact:action type="add" startTime="454249">
    <iact:property name="dataType"/>
    <iact:actionData xml:id="d276">
      <inkml:trace xmlns:inkml="http://www.w3.org/2003/InkML" xml:id="stk165" contextRef="#ctx0" brushRef="#br0">22889 17245 34 0,'0'0'769'4,"0"0"-176"-1,0 0-99 3,0 0-127 1,0 0-63-4,0 0-8 3,0 0-20 0,0 0-30-4,0 0-53 4,0 0-50 0,0 0-68-3,0 0-15 3,0 0 0 0,0 0-4-3,0 0 4 3,0 0-18 0,-20 5-5-3,20-5 4 3,0 0-4 0,0 0-12-3,0 0-22 3,0 0-2 0,1 0 0-3,-1 0 15 3,0 0 3 0,0 0-4-3,2 0 13 3,-2 0 3 0,1 0 10-3,-1 0 2 3,0 0-6 0,0 0-9-3,0 0 0 3,0 0-3 0,2 0-7-3,-1 0-2 3,-1-1 5 0,2 1-2-3,-1-1-17 3,4 0-2-3,3-3-22 3,8-1-6 0,8-3 26-3,8-5 1 3,10-4 1 0,11-2 1-3,6-3 1 3,8-2-1 0,8-6 2-3,5-1-3 3,8-3 0 0,4-4 0-3,1 3-3 3,0-2-15 0,-2 2-13-3,-3 1-6 3,-7 1 3 0,-8 3 15-3,-9 4-6 3,-11 2 10 0,-10 5 3-3,-12 5 9 3,-12 4 0 0,-5 3 3-3,-8 3 19 3,-4 3 28 0,-2 1 11-3,0 0-11 3,0 0-47 0,0 0-29-3,-1 0-33 3,-2 0-28 0,0 1-31-3,2 0-45 3,-1 1-32-3,-1 2-61 3,3 2-120 0,-3 0-89-3,3 4-71 3,0-2-199 0,0 1-440-3</inkml:trace>
    </iact:actionData>
  </iact:action>
  <iact:action type="add" startTime="455014">
    <iact:property name="dataType"/>
    <iact:actionData xml:id="d277">
      <inkml:trace xmlns:inkml="http://www.w3.org/2003/InkML" xml:id="stk166" contextRef="#ctx0" brushRef="#br0">22988 17070 1269 0,'0'0'998'4,"0"0"-533"3,0 0-195-5,0 0-43 4,0 0 47 1,0 0 10-4,0 0-32 2,0 0-48 1,0 0-55-3,0 0-38 4,0 0-28-2,0 0-24-1,0 0-13 2,3 0-6 0,-3 0-28-3,0 0-12 3,3 0-3 0,-3-1 3-3,0 1 3 2,2-1 12 2,-1 1 13-4,-1 0-4 3,0-1-2 0,0-1 8-3,0 0 1 3,0-1 9 0,2-1-31-4,-1-3-9 5,-1 1-18-4,2-1 16 3,-1 1-2 0,-1 0-14-3,2 1 3 3,-2-2-10-1,1 3-9-1,-1-2 7 2,2 1 5 0,-2 1 4-3,3-1-10 3,-3 1-2 0,2 0-17-3,0 1-2 3,-1 2 12-1,-1 0 15-1,0-1 19 2,0 2 0-1,0 0 1-1,0 0 0 2,0 0 0-1,0 0-1-2,0 0-9 4,0 0 9-1,0 0 3-4,0 0 3 4,0 0 9 0,0 0 0-2,0 2 1 2,0-1-10 0,-3 0 0-3,3 1-3 3,-1 3-19 0,-2 1-20-3,-3 6 39 3,-1 4 25-3,-4 4 3 2,-3 2-13 2,0 3-3-4,0 0-12 2,1 0 0 1,-2 0-2-3,1 1-13 4,1-1 15-1,1-1-12-3,-2-1-1 3,4 0 12 0,-2-2 1-3,1 1 3 3,-1-4 0 0,3-2 0-3,-2-1 10 3,4-1-11 0,-2-2 10-3,2 0-9 3,0-1 22 0,1-3 12-3,2-1-3 3,1-3-16 0,1-2-16-3,1 0-1 3,1-1 0 0,-2 0 2-3,2 0 0 3,0-1 0 0,0 0 15-3,0 0 13 2,0 0 6 2,0 0-10-4,0 0-11 3,3 0-16-4,-3 0-13 5,2 0-5-1,1 0 0-3,0 0 0 3,5 2 18 0,2 1 49-3,5-1 0 3,3-1-3 0,1 2-9-3,7-2-3 3,2-1-10 0,3 0-5-3,5 0-19 3,1 0-2 0,3 0 2-3,2-1 2 3,3-2-2 0,0 1 0-3,0-2 0 3,1 1-2 0,-2 1 0-4,-4 0 0 5,-7 1-16-1,-4 0-9-3,-8 1-32 3,-5 0-14-1,-6 0 5-2,-7 0-24 3,-1 0-28 1,-2 2 5-4,0 0 38 2,0 0 18 2,-5 2 16-4,-3 1 43 3,-3 2 8 0,-6 2-8-3,1-2-91 3,-1 1-103-3,0-4-105 3,2-2-223 0,2-2-440-3,3 0-343 3</inkml:trace>
    </iact:actionData>
  </iact:action>
  <iact:action type="remove" startTime="461031">
    <iact:property name="style" value="instant"/>
    <iact:actionData xml:id="d278" ref="#d275"/>
  </iact:action>
  <iact:action type="add" startTime="461027">
    <iact:property name="dataType" value="strokeEraser"/>
    <iact:actionData xml:id="d279">
      <inkml:trace xmlns:inkml="http://www.w3.org/2003/InkML" xml:id="stk167" contextRef="#ctx0" brushRef="#br1">20575 8154 4141 0,'-4'-4'431'6,"1"0"-431"-5,0 0-193 5,3 2-31 1,0 2 131-5,0 0 93 6,0 0 212-4,0 0-32 0,0 0-168 2,0 0-12 1,0 0-90-5,0 0-62 5,0 0-33-3,0 0 25-1,1 0 62 3,1 2 73 1,1-2 25-5,-1 3 3 5,1-2 13-1,0 0-4-4,-3-1 1 5,2 0 6-1,-2 2 9-4,0-2 10 6,1 0 12-4,-1 0 3-1,0 0 7 3,0 0 4 1,0 0-8-5,0 0-6 5,0 0-10-2,0 0-3-2,0 0-2 3,0 0-11 1,0 0-11-4,0 0-13 4,0 0-1-3,0 0-2 0,0 0-10 2,0 0-2-3,2-2-47 2,-2 2-79 3,1-4-95-7,-1-3-238 5,0 4-801 0,-1-12-872-5</inkml:trace>
    </iact:actionData>
  </iact:action>
  <iact:action type="add" startTime="461866">
    <iact:property name="dataType" value="strokeEraser"/>
    <iact:actionData xml:id="d280">
      <inkml:trace xmlns:inkml="http://www.w3.org/2003/InkML" xml:id="stk168" contextRef="#ctx0" brushRef="#br1">14623 8225 1654 0,'0'0'652'5,"0"0"-403"1,0 0-214-4,0 0-34 6,0 0 43-3,0 0 104-2,0 0 119 2,0 0 30 1,0 0-65-3,0 0-61 3,0 0-27 0,0 0 17-3,1-1 5 3,-1 1 1-3,0 0-6 4,0 0-16-2,0 0-16-1,0 0-6 2,0 0-16 0,0 0-22-3,0 0-11 3,0 0-13-1,0 0-16 0,-1 0-11 0,-1 0-20 0,2 0-14-2,0 0-15 4,0 0-13-1,0 0-11-2,0 0-16 0,0 0-37 3,0 0-33-4,0 0-15 2,0 0-8 1,0 0 0-2,0 0 3 1,0 0-7 1,3 0-10-3,-3 0-24 3,0 0-22 0,2-2-77-2,-2 1-104 2,1-1-71 0,-1-3-139-3,0 3-227 3</inkml:trace>
    </iact:actionData>
  </iact:action>
  <iact:action type="remove" startTime="462400">
    <iact:property name="style" value="instant"/>
    <iact:actionData xml:id="d281" ref="#d244"/>
  </iact:action>
  <iact:action type="add" startTime="462403">
    <iact:property name="dataType" value="strokeEraser"/>
    <iact:actionData xml:id="d282">
      <inkml:trace xmlns:inkml="http://www.w3.org/2003/InkML" xml:id="stk169" contextRef="#ctx0" brushRef="#br1">14251 8118 3011 0,'0'0'571'4,"0"0"-457"0,0 0-114 1,0 0-120-2,0 0 21 4,0 0 71-1,0 0 27-4,0 0-12 5,0 0-16-2,0 0-3-2,0 0 20 3,0 0 12-2,0 0 0 1,48 11 1 1,-38-9 0-3,1-1 0 3,2-1 0 0,3 0 11-2,3 0-12 1,0-1-16 1,4-2-13-3,0-3 13 3,-3-1 16 0,4-1 38-1,-1 1-35-1,-4-1 22 2,-3-1 4-3,-1 2-14 3,-6 5 33 8,-3-2 50-13,-4 3 32 0,-2 1 18 4,0 0 47-1,0 0 37 1,-2 0-55 1,-1 0-45-2,0 0-36 1,2 0-56 1,-1 0-22-3,1 0-18 3,1 0-15 0,0 0-22-2,0 0-18 1,0 0-22 1,0 1-32-3,4 3-92 3,4 1-129 0,3 2-17-2,4 0-153 1,-4 0-498-1,6-7-795-3</inkml:trace>
    </iact:actionData>
  </iact:action>
  <iact:action type="remove" startTime="463140">
    <iact:property name="style" value="instant"/>
    <iact:actionData xml:id="d283" ref="#d257"/>
  </iact:action>
  <iact:action type="add" startTime="463142">
    <iact:property name="dataType" value="strokeEraser"/>
    <iact:actionData xml:id="d284">
      <inkml:trace xmlns:inkml="http://www.w3.org/2003/InkML" xml:id="stk170" contextRef="#ctx0" brushRef="#br1">13620 5577 957 0,'0'0'1833'3,"0"0"-1471"4,0 0-158-2,40-71-13-1,-30 54-64 1,-2 5-36 1,-3 1 32-3,-3 4 54 4,-1 2 35-5,-1 3-23 4,0 0-44-1,0 2-37-1,0 0-40 1,0 0-35 3,-1 0-33-6,-1 0-11 5,2 0-17-2,0 0-18-2,-1 0-15 2,1 0-13 2,0 0-22-4,0 0-43 3,0 2-7-1,0 0 21-1,1 3-8 2,2-3-5 1,1 0-32-5,1-1 11 5,-1-1 26-3,3 0 21 0,1-5 77 2,4-6-39 1,3-5-127-5,5-5-218 5,-1-4-245-2,4-3-419-2,-6 7 310 2</inkml:trace>
    </iact:actionData>
  </iact:action>
  <iact:action type="remove" startTime="463587">
    <iact:property name="style" value="instant"/>
    <iact:actionData xml:id="d285" ref="#d260"/>
  </iact:action>
  <iact:action type="remove" startTime="463734">
    <iact:property name="style" value="instant"/>
    <iact:actionData xml:id="d286" ref="#d258"/>
  </iact:action>
  <iact:action type="remove" startTime="463860">
    <iact:property name="style" value="instant"/>
    <iact:actionData xml:id="d287" ref="#d256"/>
  </iact:action>
  <iact:action type="remove" startTime="464133">
    <iact:property name="style" value="instant"/>
    <iact:actionData xml:id="d288" ref="#d247"/>
  </iact:action>
  <iact:action type="remove" startTime="464359">
    <iact:property name="style" value="instant"/>
    <iact:actionData xml:id="d289" ref="#d246"/>
  </iact:action>
  <iact:action type="remove" startTime="464650">
    <iact:property name="style" value="instant"/>
    <iact:actionData xml:id="d290" ref="#d245"/>
  </iact:action>
  <iact:action type="remove" startTime="464895">
    <iact:property name="style" value="instant"/>
    <iact:actionData xml:id="d291" ref="#d248"/>
  </iact:action>
  <iact:action type="remove" startTime="465054">
    <iact:property name="style" value="instant"/>
    <iact:actionData xml:id="d292" ref="#d250"/>
  </iact:action>
  <iact:action type="remove" startTime="465054">
    <iact:property name="style" value="instant"/>
    <iact:actionData xml:id="d293" ref="#d249"/>
  </iact:action>
  <iact:action type="remove" startTime="465063">
    <iact:property name="style" value="instant"/>
    <iact:actionData xml:id="d294" ref="#d252"/>
  </iact:action>
  <iact:action type="remove" startTime="465085">
    <iact:property name="style" value="instant"/>
    <iact:actionData xml:id="d295" ref="#d253"/>
  </iact:action>
  <iact:action type="add" startTime="463589">
    <iact:property name="dataType" value="strokeEraser"/>
    <iact:actionData xml:id="d296">
      <inkml:trace xmlns:inkml="http://www.w3.org/2003/InkML" xml:id="stk171" contextRef="#ctx0" brushRef="#br1">14851 5098 1680 0,'0'0'526'2,"0"0"-160"4,0 0-109 1,0 0-90-5,99-44-58 4,-68 33-26 1,-1-5 36-4,-1 1-8 3,1 0-16 0,-4 0-19-3,-3 4-35 3,-6-1-28 0,-3 6-13-3,-9 2 0 3,-5 2-1 0,0 2-2-4,-13 0-105 5,-12 6-41-2,-11 7-39-1,-16 7-78 2,-17 7 95 0,-13 7 46-3,-12 4 47 3,-7 5 17 0,-8 3 35 4,1 0 26-9,-2 0 39 1,8 0 77 3,5-4 55 1,12 0 12-2,9-4-29 1,11-2-39 1,9-4-23-1,4-2 1-1,9-3 5 2,8-7-12-3,5-2-10 3,10-7 9 0,4-2-35-3,7-5-22 3,3 0-24 0,2-3-1-4,4-1 19 4,-2 0 6 0,0 0 7-1,-2 0-10 0,-1 0-25 1,-5 0-52-3,-6 0-1 3,0 0 28 0,-8 2 0-3,-5 4-4 3,-5 0 4 0,-7 3 9-4,-2 0 16 5,-2 3 1-2,-2-1 69-1,-1 1 21 10,-1 0-38-13,0 0 7 0,2 1 10 4,-1-1-2-3,5-1 17 6,2 2 11-3,1-1-6-1,7-1-16 1,4 0-34 0,2 2-22-2,5-2-18 4,2 1-2-1,0-2-14-3,5 1 14 3,-2 2 0-1,3 1 1-2,-3-3-11 4,0 2 12-2,2-1-1-1,-1 0 0 1,-3 0 0 1,0-1 1-2,-4 0 0 2,-3-2 12 0,-4 0-9-2,-6 0 9 0,-8-2-11 2,-6 3-1-3,-7-2-15 4,-5 3 0-1,-8-2 12-3,-1 0 3 3,-3-2 3-1,2 0 21-2,-3-2-2 4,4-1-10-2,-1-3-10-1,3-1 1 1,4 0 13-2,2 0-16 3,4-6 0 1,3 0-3-5,1-5-16 5,2 2-2-1,2-1-16-3,2-3 33 2,5-3-26 2,0 0 27-5,5-2-10 5,2-2-30-1,7-2 40-4,1 0-44 5,6-5 23-1,1 1 23-3,5-3-10 5,2-3 11-5,4 1 9 1,-1-3 4 1,4 2 24 2,0-2 12-5,0 2-45 6,2-2 54-4,0 3-30-1,-1 2 6 3,0 0 9 2,-2 4-18-6,1 0 22 5,0 2-46-2,-2 1-2-2,3 0-8 3,-2 2 9 0,1-1 0-4,-1 2 12 5,2-3-14-2,-2 3 2-2,2-4-2 3,-3 3-16-3,3 1-1 3,-2-1-2 1,-1-1-13-5,0 1 34 5,1 1-1-2,-1 0-43-2,0-1 44 4,0 2 28-1,3-1-3-4,-2 1 3 5,2-3-28-1,3 2-16-3,1-2 16 3,3-2-1 0,0-1-11-4,4-2-56 5,6-1-9-2,0 1 43-2,0 3 33 4,-1 2 1 0,-2 6-2-6,-3 2-17 5,-1 5 2 0,-3 4 17-3,0 1 19 4,0 3-19-1,-4 0-56-4,-6 1-43 4,-4 6-57 0,-8 7 51-3,-7 3 58 3,-7 7 13 1,-6 3 33-5,-4 4 1 4,0 3 1-3,3-4-1 3,4 0 0 1,4-2 16-4,5-2-1 2,4-6-14 1,5 1 12-3,3-7-10 4,5-3 22-2,6-6-6-1,4 1-7 2,3-6 17-1,0 0 3-2,0 0-7 4,2 0 9-2,5-6 13-2,3-6-12 3,3-6-35 0,11-6-71-3,5-10-17 3,9-5 9 2,8-3-12-6,4-3 34 4,5 2 7-1,1 6 15-2,-4 2-9 3,-4 10 41 2,-6 6-10-7,-8 7-6 6,-5 8-47-2,-2 5-13-1,-7 16 15 1,-5 11 61 3,-1 11 3-7,-9 12 38 5,-5 13-3-3,-8 11 9 3,-12 6-22 0,-6 8-19-2,-7-3 35 1,-3 1 13 1,-1-3-3-3,-3-9 14 3,3-5 1 1,4-10-9-3,4-6-13 0,7-10-1 2,8-7 1-3,7-8-41 3,7-7-14 0,4-8-18-2,11-4 21 1,5-3 11 2,7-6 0-5,2-1 24 4,3-3-24 0,-2-8-41-3,-3-5-25 3,-2 2-22 2,-9 0 50-6,-5 4 38 3,-8 3 32 1,-3 2 62-3,0 1-3 3,-10 1-91 1,-4-1-28-5,-5 2-22 4,-1 2-10 0,-6 0 25-2,-4 2 35 1,-2 6 38-1,-3 3-19 1,1 2 19 1,-1 1 12-3,5-1 0 4,8-4-12-1,7-4 3-3,6 1 3 3,6-6-10-1,3 0-34-2,1 0-28 3,11 0-44 0,8-3 19-3,12-7 53 3,14-6 27 1,15-8-27-5,15-8-62 4,13-8-26 1,11-5-26-4,6-5-9 2,7-2-70 1,0 0-8-3,-6 3-45 3,-5 2 24 2,-11 8 58-6,-14 4 22 3,-18 8 6 9,-20 8 20-13,-21 10 116 0,-18 6 116 5,-26 4 133-4,-22 15-236 4,-22 7 13 0,-19 12 148-2,-12 4 34 2,-13 9-12-2,-4 4 1 0,0 3 10 2,1 0-59-3,11 0-9 4,13-5-36-2,18-6-36-1,21-10-17 1,22-7-50 1,22-9-13-3,14-6-78 3,29-5 66 1,23-5 25-3,29-6 34 0,29-15-34 2,29-17-3-3,26-10-75 3,22-10-58 0,14-7 13-2,10-2-41 1,-2-3-40 2,-6 5-48-5,-19 8-144 5,-25 8-131-2,-35 10-210 11,-37 13-286-15</inkml:trace>
    </iact:actionData>
  </iact:action>
  <iact:action type="remove" startTime="465420">
    <iact:property name="style" value="instant"/>
    <iact:actionData xml:id="d297" ref="#d254"/>
  </iact:action>
  <iact:action type="remove" startTime="465768">
    <iact:property name="style" value="instant"/>
    <iact:actionData xml:id="d298" ref="#d255"/>
  </iact:action>
  <iact:action type="remove" startTime="465867">
    <iact:property name="style" value="instant"/>
    <iact:actionData xml:id="d299" ref="#d251"/>
  </iact:action>
  <iact:action type="remove" startTime="466227">
    <iact:property name="style" value="instant"/>
    <iact:actionData xml:id="d300" ref="#d259"/>
  </iact:action>
  <iact:action type="remove" startTime="466725">
    <iact:property name="style" value="instant"/>
    <iact:actionData xml:id="d301">
      <inkml:trace xmlns:inkml="http://www.w3.org/2003/InkML" xml:id="stk172" contextRef="#ctx0" brushRef="#br0">15293 5765 1232 0,'0'0'563'0,"0"0"-349"0,0 0-84 16,0 0-29-16,0 0-43 0,0 0 19 0,0 0 50 15,0 0 11-15,0 0-25 0,0 0-23 16,0 0-29-16,0 0-19 0,-4 0-7 16,4 0 1-16,0 0 9 0,1 0 9 15,-1 0 10-15,0 0-3 0,3 0-17 16,-2 0-5-16,-1 0-11 0,2 0-15 16,-1 0-11-16,-1 0-1 0,2 0-1 15,-1 0-3-15,4 0-17 0,3 0 20 16,2 0 35-16,3 0 0 0,7 0-13 15,-1 0-3-15,7 0 3 0,2 0 4 16,3 1-24-16,4 0 30 0,2 2-20 0,2-3 10 16,3 1-19-16,-2 1 12 0,3 2-11 15,-4-3-3-15,-1 2 11 0,-2-2-10 16,-3 5-1-16,-4-3-1 0,0 1-2 16,-5 1-1-16,-1-2 1 0,-4 1-1 15,1 2-13-15,-3-4 14 0,1 3 2 0,-1-1 3 16,2 0-3-16,1 0 0 0,3 0 1 15,1-2 34-15,7-1 22 0,0 2-25 16,4-2-1-16,6 1 4 0,0-2-7 16,7 0-6-16,1 0-9 0,1 0 6 15,2 0-7-15,1 0-9 0,-2 0 10 16,1 0-13-16,-2 0-2 0,-4 0 0 16,-1 0 0-16,-5 0-1 0,-4 0-10 15,-5 0 0-15,-3 0 13 0,-5 0 0 16,-2 2 0-16,-3 0-2 0,-4-1 0 0,1 3-1 15,-2-3 1-15,0 0 2 0,0 0 0 16,4 1 12-16,-1-1 11 0,4-1 8 16,3 0 0-16,2 0 1 0,6 0 2 15,3 0-9-15,3 0-9 0,4-1-3 16,1-2-10-16,2 2-1 0,0-4-2 0,0 5-2 16,-1-3 0-16,-4 1-1 15,1 0 2-15,-3 1 0 0,-3 0-1 0,-5-1-2 16,-2 1 4-16,-1-1 0 0,-5-2 1 15,-3 4 3-15,0-1-2 0,0-1 0 16,-1 0 0-16,0 0-2 0,0 1 2 16,2 1-2-16,1 0 0 0,0 0 0 15,0-1-2-15,3 1 0 0,0-2 2 16,0 2 0-16,3 0 0 0,0-1 0 16,2 1 1-16,0 0 3 0,-2-2 14 15,2-1-17-15,-1 1 12 0,-4 0-10 16,2-2 10-16,-2 3-10 0,-2-3 9 0,0 2-12 15,-3 1 0-15,0-2 0 0,-1 2 0 16,-3-1 0-16,1 0-1 0,-4 0 0 16,-1 2 0-16,0-1 1 0,-2 1 1 0,-3 0 12 15,1-3-10-15,-3 2 9 0,0 1 1 16,-2-2-1-16,1 2 7 0,-2 0-4 16,1 0 1-16,1 0-13 0,0-1 10 15,4-1-10-15,2 0-1 0,3-2-1 16,1 1-1-16,3-1 0 0,1 1-2 15,0-1-1-15,0-2-10 0,1 2 11 16,-2 2 0-16,0 0-1 0,-4-1 0 16,-3 2 0-16,1-1-1 0,-6 1 1 15,-2-1 3-15,1 2 2 0,-2 0 23 16,0 0-3-16,0 0-6 0,0 0-1 0,0 0-14 16,0 0-1-16,0 0-3 0,0 0-19 15,2 0 7-15,0-1-1 0,2 0 16 16,2-1 2-16,2 0 20 0,3 0-19 15,0-4 9-15,1 2-12 0,-1 2 0 16,4-3-1-16,-2 1-1 0,-2 1-11 0,2-2 1 16,-3 3 9-16,-2-2-13 0,1 3 14 15,-1-2 1-15,-1 0 1 0,0 3 0 16,0-1-1-16,-1-2-1 0,0 2-11 16,0 0 10-16,0 1-9 0,0-1 10 15,2-2 1-15,-1 2 1 0,0-1 0 16,2 0 0-16,-2 1 2 0,3-1 10 15,-2 0-9-15,3-1 0 0,-1-1 13 0,2 0-13 16,2 1 16-16,1-2-17 0,0-1 1 16,1 1-3-16,1 0-2 0,-2 0-11 15,1 1 11-15,-3 0 1 0,0 1 0 16,-3-1-2-16,-3 2 2 0,0 1 1 16,-6 1 0-16,2 0 2 0,-3 0 32 15,0 0 19-15,0 0-6 0,0 0 2 16,0 0 32-16,0 0-4 0,-1 0-9 0,-1 0-9 15,2 0-13-15,0 0-19 0,0 0-5 16,0 0-20-16,0 0-2 0,0 0 0 16,0 0 2-16,0 0 16 0,0 0-15 15,0 0 16-15,0 0 2 0,0 0-5 16,0 0 8-16,0-1 10 0,0 1-4 0,0-2 13 16,2 2 9-16,-2-1 12 0,0 1-3 15,1 0 0-15,-1-1-9 0,0 1-3 16,0-1-4-16,0-2 1 0,0-1-12 15,0-1-34-15,2-1-3 0,-2-3 1 16,0 2 2-16,1-2 0 0,1-1 1 16,-1-1 0-16,1-3-1 0,1 0-2 15,-1-1 2-15,0-1 0 0,-1 1 15 16,2-1 6-16,-1 2-8 0,-1 1-10 16,2 1 9-16,-2 0-9 0,1-1 9 15,-2 2 0-15,1-1-10 0,-1 0-1 16,0 0 0-16,0 1-1 0,0 0-2 0,0 0 2 15,0-1 1-15,0 1 1 0,0-2-2 16,0 0 0-16,0-1 1 0,2-2 0 16,-1 2 0-16,0 1-1 0,-1-4-1 15,3 0 1-15,-3 3 1 0,3-4 0 0,-1 0 2 16,-1 1-2-16,-1 0 17 0,2 0-16 16,-2-1 9-16,1 2-11 0,1-4-2 15,-1 2-1-15,1 0-12 0,-1 0 15 16,-1 2 1-16,0-1 1 0,0 2 0 15,0 1 16-15,0 2-15 0,0 1 9 16,0-3-12-16,0 3-2 0,0 0 0 16,0 1-1-16,0 0-13 0,-1 3 13 15,-1-1 3-15,1 2 3 0,1 2 9 16,-2 0-8-16,1 1 8 0,1 1-11 16,-2 1 11-16,2 0 0 0,0 1 3 0,0 0-13 15,0 0 10-15,0 0-10 0,-1 0 0 16,-1 0 1-16,2 0 0 0,0 0 0 15,0 0 9-15,-1 0-9 0,-1 0 10 16,1 0-1-16,-1-3-12 0,0 1-16 0,-3-1-2 16,-2-1-3-16,1-1-3 15,-2 1 6-15,-1-1-10 0,-2 1-8 0,-1-1 3 16,-1-1 9-16,-1 4 11 0,-2-3 12 16,1 4-11-16,-2-3 10 0,0 3-10 15,-2 0-6-15,2 1 6 0,-2 0 9 16,-1 0-13-16,1 0 13 0,-1 0-15 15,1 0 6-15,-1 0 0 0,1 0 0 16,0 2 10-16,-1 2-1 0,2-3-9 16,0 3 11-16,-2-2 1 0,0 1 2 0,0 0 1 15,-2-2 9-15,-1 0-10 16,1 2 1-16,-5-2 0 0,1 0-2 0,-3 0 2 16,2 2 0-16,0-1 9 0,-1-1-10 15,2 2 0-15,0-2-1 0,0-1 0 16,2 1 0-16,1 0-1 0,3 0-1 0,1 0 0 15,3 1-11-15,0-1 10 0,5 0-1 16,-2 1 0-16,1-1-9 0,-1 2 0 16,2-2-4-16,-1 2-2 0,-1-2 3 15,0 1 13-15,-1 1 0 0,-1-1-1 16,-2 1-9-16,-2 0 0 0,-4 1-7 16,-1-2 16-16,-2 2 2 0,-3-3 1 15,-1 2 1-15,0 0-1 0,-2-2-1 16,0 0 1-16,1 2 1 0,3-3 11 15,2 0-9-15,0 0 1 0,2 0 11 16,-1 0 0-16,2 0-13 0,1 0 0 16,2 0-1-16,0 0 0 0,1 0-1 0,4-1 0 15,0-1-1-15,1 2-11 0,1 0-6 16,1 0-4-16,-1 0-2 0,0 0 6 16,-1 0-1-16,-1 0 16 0,0 3-15 15,-1-1 6-15,-4 2-6 0,-2-1-1 0,0 1 16 16,-5 1 1-16,0-2 2 0,-2 1 3 15,-1 0 9-15,-1 0-11 0,0-1 2 16,0 0 10-16,1 0-1 0</inkml:trace>
    </iact:actionData>
  </iact:action>
  <iact:action type="remove" startTime="467508">
    <iact:property name="style" value="instant"/>
    <iact:actionData xml:id="d302" ref="#d273"/>
  </iact:action>
  <iact:action type="remove" startTime="468066">
    <iact:property name="style" value="instant"/>
    <iact:actionData xml:id="d303" ref="#d272"/>
  </iact:action>
  <iact:action type="remove" startTime="468798">
    <iact:property name="style" value="instant"/>
    <iact:actionData xml:id="d304" ref="#d274"/>
  </iact:action>
  <iact:action type="add" startTime="465101">
    <iact:property name="dataType" value="strokeEraser"/>
    <iact:actionData xml:id="d305">
      <inkml:trace xmlns:inkml="http://www.w3.org/2003/InkML" xml:id="stk173" contextRef="#ctx0" brushRef="#br1">12746 5292 290 0,'-103'30'708'15,"-30"9"-113"-14,-24 4-98 0,-20 7-66 0,-12 3 55 2,-8 5-61 8,-4 0-90-10,11 1-93 15,13 0-47-15,23-8-43 0,27-5 0 0,30-11-44 1,31-12-40 5,30-8-68-2,26-5-28 0,21-10-89-1,30-1 34 3,28-15 83-4,29-10 6 4,26-10-4-3,28-9-2 0,22-9-34 1,16-3-28 2,11-3 3-4,5 2-22 4,-5 4-56-2,-15 5-40-1,-25 11 1 1,-35 9-100 1,-40 10-97-3,-41 13-3 4,-42 6 273-2,-31 5 103-1,-40 11 213 1,-30 10 63 1,-28 6-21-3,-23 5-51 4,-18 6-15-3,-11 4 47 1,-5 3-4 0,2 2-11 0,11 1-60-2,13-3-38 4,24-3-46-4,28-10-16 3,30-9 28-1,31-11-31-2,29-9-58 4,21-6-61-1,30-2-74-3,28-8 113 4,29-11 19-2,28-7-16-2,25-12-9 3,20-1-5 0,18-7-14-3,10 2 10 4,4 0-12-3,-2 6-25-1,-9 6-31 3,-21 8-23 2,-24 7-24-7,-32 7-34 7,-31 8-16-4,-37 2-26 0,-31 2-17 2,-22 5 245 0,-31 7 166-4,42-14-166 3,-69 15 254-3,-19 6-78 3,-20 4-41-2,-17 0-15 3,-12 5-4 1,-9 0 14-3,-6 3 28 1,0-1-28 0,8-2-26-2,16-1-18 3,24-8-30 1,28-3 5-4,31-9 0 3,27-8 52-4,18-1 6 4,22-11-119 0,27-9-58-3,22-10-18 3,26-9 15 1,21-8 30-5,14-4 16 4,15-1-3 0,9 1-25-3,1 1-18 3,0 5-4 1,-10 2 13-4,-13 6-19 2,-20 6 6 1,-25 7-15-3,-31 7 18 3,-23 7 47 1,-25 5 15-4,-15 3 130 3,-23 1 14 0,-19 1-144-3,-20 1-43 3,-15 10 40 0,-17 4 3-4,-8 7 22 4,-2 2 15 1,-3 1 30-4,11-1-21 3,13-1-6 2,19-5-6-7,20-5 3 4,20-5-14 1,19-4-23-2,10-4-52 2,12 0-74-4,15 0 10 4,15 0 88 1,14-9 28-4,15-3 0 4,12-4 0-3,10-6-34 0,5-3-15 1,2 1-35 1,-2-1 13-3,-8 2-34 3,-14 5-39 0,-17 4-47-3,-20 4-20 5,-22 3 34-4,-17 3 177-1,-20 3 165 4,-26 1-165-2,-17 0-54 0,-24 4 31-1,-15 6 23 3,-18 6 50-4,-11 1 45 3,-6 4-13 0,-1 0 24-3,8-1-23 2,11-3 38 2,19-4 31-4,25-3-15 3,23-6-26 0,22-1-19-3,18-3-6 3,12 0-80 0,6-3-6-4,17-6-92 4,16-7 21-1,20-5 44 0,16-10 25 0,21-5 2-1,14-5-16 1,11 0 13 2,6-2-9-4,0 2-16 2,-6 4-43 2,-15 6-41-4,-20 3-12 3,-23 9 12 0,-23 6 28-2,-24 7 80 1,-16 3 4 1,-20 3 66-3,-21 3-66 4,-23 7-92-2,-22 5 5-1,-20 9 43 0,-16 2 44 2,-15 6 20-3,-6 1 49 4,-2 2 32-1,9-3-4-2,15-2 27 1,22-7 0 1,28-6-22-4,28-6-31 4,21-4-40 0,21-6-31-2,8-1-111 1,22 0-59 1,20 0 170-2,16-1 9 1,21-9 13-2,18-5 9 4,18-3-29-2,14-1-1 0,10-1-1-1,3 4 2 2,1 0 1-3,-3 4-3 4,-8 0-53-2,-11 3-9 1,-13 2 9-3,-15 6-3 3,-17 1 13-3,-16 0 5 5,-16 0 7-3,-15 0 6-1,-11 0 22 1,-12 1 3 1,-6 2 0-3,-4-3 37 3,-3 1 69-1,0-1 40-1,0 0-9 1,0 0-32 2,1 0-40-4,1 0-35 3,-2 0-30-1,1 0-14-1,1 0-8 2,1 0-12-1,1 0-3-2,3-1 25 4,6 1 12-2,2-3 1-1,3 2 2 2,4-3 10 0,1-1-13-3,4 0 0 4,-1-4-25-4,2 1 6 2,-1-2 18 1,0-3-14-4,1-1-16 4,2-2-6 2,-2 0-22-6,0 0 40 4,-2-1-15-1,-3 2 0-2,0 1 6 3,-2 3 16 1,0-1 11-4,1 3-1 3,-1-3-11-1,5 3-2-1,-3 1 12 2,2-2-19 0,-3 4 9-3,-2-1 10 3,-3 3-12-1,-3 1 11-2,-1 2 4 4,-4-2 1-1,-2 1 3-4,-1 2-1 5,4 0 9-2,-3 0 1-2,0 0-11 3,4 0 1 1,3 0 16-4,-1 2 12 3,7-2 15 0,3 3 4-3,3-3-4 2,2 0 4-2,2 0-13 3,2 0-18 1,-1 0-17-4,-3 0-2 3,-1 0 0 0,-7 0-3-4,-2 0-16 5,-6 0 16-1,-6 0-16-4,-3 1-5 4,-1 0 24 0,-2 1 28-3,0 0 46 3,0-2 9 1,0 0-6-4,0 1-6 2,-2 1-10 2,-1 4-15-5,0 0-9 4,-3 5-17 1,0 0-20-5,0 2-21 4,0-3-28 0,1-1-10-3,5-3 10 3,-1-1 3 1,1-3-6-5,0-1 3 4,1 1 15 0,2-1 3-3,3 3 31 3,1 0 11 1,0 0 1-5,-1 0-9 4,-3-2 12-3,-1-1-15 3,-2-1 2 1,0 2 17-5,0-2-4 4,0 1-13 1,0-1-2-5,0 2-25 4,0 5 10 0,1 2 15-3,6 4 34 4,5 2 0-2,1 5 15-1,2 1-34 2,4 4 1-1,1 3-14-1,3-2-1 2,3 3 0 0,2 2 16-3,2 2-17 2,2-1-21 2,4 2-28-4,0 2 18 2,1-3-46 1,1 0 12-2,-1 1-16 1,2-2 38 1,-1-1 3-2,-2-3 6 2,-2 0 12 0,0 0 9-4,-1-3 11 4,2 0 2 5,-1-2 1-10,0-4 1 3,-1 0 2 1,1-2 8 7,-1-1 0-11,-2-2 23-1,1-1 14 5,1-2 7 2,-2 0-16-4,2-4-9 3,-1 2 12 0,-1-2-6-2,-1-4-15 1,1 1 3 1,-2 1-10-3,-1-4-12 2,-5 0-1 2,-2-1 13-3,-3 0-14 1,-2 0 2 1,-6 0 9-4,-4 0-9 4,-2 0 12 1,-4 0 10-3,0-1 24 1,0-2 12 0,2-4-5-2,-1 0-56 4,5-4-12-1,0 1-6-2,2-4 6 1,4 1-16 0,7-1-24-2,6-2-13 3,7 3 19 1,7-3 9-4,7 3 6 2,5 1 16 2,5 4 0-5,3 1-4 5,4 1 1-4,2 2 5 4,0 4-8-3,0 0 21 0,-1 0-16 1,-2 0 16 1,-2 5-3-3,-2-1 2 4,-4-1-1-1,0 3 2-2,-4-2 1 1,1-2 2 0,0 2 9-2,0-3 4 4,2-1 2-1,3 0 13-3,0 0 3 3,1-4 12-1,1-2-21-2,-1-2-22 4,2 1 19-2,-3-4-4-1,2 1-16 1,-2 0 10 1,0-1-9-3,-4 0 0 4,3-1 18-1,0 2-9-3,-1-2-10 2,-1 1-2 1,1 2-1-2,-1-3-1 2,1 1 0-1,-4 0 1-1,1 2-1 2,-5-2 0-4,3 0 1 4,-6 3 1 2,0-3 0-6,-2 4 1 4,-4-4-1-1,-4 5-1-2,-4-2 1 3,-3 4 0 2,-4-3 2-6,-5 1 1 4,-3 1 16-1,-2 1 5-2,-2 1 13 3,-4-1 3 1,1-2 0-3,0 1-4 2,-1-2-8-1,5-4-4-3,-2-3-8 5,1-3-13-1,2-3-1-2,-1-2-2 2,0-4 2-2,1-1-2-1,-1-1-36 3,0-2-28 1,0 1 12-3,-3 0 6 1,-2-2-12 1,-5 2 12-4,-1 0 3 4,0 2-7 0,-6 0 50-2,-3 2 1 1,-2-1 0 0,-3 2-1-1,-6-4-6 2,-2 3-40-3,-9-1 6 4,-5-1-13-1,-8 1 1-2,-8 1-1 0,-4 0 9 2,-4 2 44-2,0 0 46 3,-1-1-18-2,5 3-3-1,0-1 0 0,8 1 5 3,1 1 11-5,7-4-23 5,3 2-15-2,2-2 16-1,5-2 2 1,3 1-21 1,4-2-15-2,3 2 12 3,3-1-13-2,4 3 16-1,4 0 0 1,3 4-12 1,3 1 0-3,-2 5 12 4,4 1 27-2,-2 6 4-1,1-1-6 1,-1 2 6 1,-1 3-10-3,-2-2-21 4,2 0-15-3,-5 2-47 0,-2-3-15 1,-6 3-25-2,-5-1 12 3,-6 2 34 2,-9 1 35-7,-6 0 17 6,-7 0 4-1,-6 1 2-3,-4 3-2 3,-4-2-3 0,2 2 3-3,0-3 3 3,6 0 38-1,5-1 9-1,6 0-7 1,7-1-18 2,4-2-22-5,6-1 9 5,4-1 13-2,2 0 18-1,2-2 7 2,4 1-26 1,1-1-2-6,1 1-3 6,-1 0-19-2,3 2-25-2,-1 0-28 3,-3 1-15 1,-1 1-15-4,-5 2 24 3,-4 0 9-1,-5 1 16-2,-7 5 9 3,-5 4 6 1,-6 1 7-5,-6 4 10 6,-2-3-29-7,-4 4 27 6,2-2 4-1,0-1 0-3,1-2 4 3,3 1 24 1,2-2-10-5,4-2-2 4,3-2 12 0,4-1-12-3,5-2 12 3,7 0 21 0,5-3 16-3,6 0 10 2,7 0-4 2,3-2 12-5,4-1 6 4,2 0-3 1,3-3-37-4,0-1-49 2,0-4-52 1,0-2-22-3,0-5 10 3,6-3-13 2,3-2 9-7,1-1 43 6,0 2 24-2,0 3 0-2,-1 1 1 3,-1-2 0 1,-2 4-3-5,0 2-15 4,-1-3-8 0,-2 2 26-2,0 0 2 2,-1-3 26-3,-1 4-16 2,1-3-10 1,-1 0 0-3,1-1 1 3,1 0-3 0,-1 0-21-3,1 0 20 3,3-1-18 0,1 1-9-3,0-3 16 3,2 1-26 0,2 0 4-3,-2-1 18 3,1 2 16 0,-1 0 0-3,2 1-13 3,-3 2 13 0,-1 1 2-3,1 2-2 4,0 1 0-2,-2 1-21-2,-1 3 5 3,-2 3 15 0,0 0 1-3,-1 2-19 3,2 1-30 1,0 0-32-5,3 0-14 4,2-1 32 0,4 0 25-3,1 1 17 3,4-2 21 0,1 0 0-3,2 1 3 4,5-3-1-3,1 1 1 1,1-2 9 0,3 1 4-2,0-1-3 3,0-1-11 1,-2-1-1-3,0 0 2 1,-6 0 9 1,0 0-9-4,-3 1 15 5,-4 0 1-2,-2 1 17 0,-2 0 4 0,-3-1 1 1,-1 1-1-4,-2 0-2 5,0 0-26-2,-2-1-9-1,-1 0-3 1,0 2 13 1,0 0 2-3,-1 3-15 4,2-2-1-2,-3 1-20 0,0 1-1-1,2-1 9 2,-3 2 10-3,2 0-22 4,-1 0 10-2,1 1-10-1,-1-1-13 1,2 2-19 1,2-4-15-3,2 3-13 3,1-4 16 0,2 1 15-1,2 0 23-1,2-1 28 0,1-1 3 1,-1 1 1 1,-1-1 11-3,1 2 13 4,-6 1 20-2,-4-2 8-1,-4 3-3 2,-1-3-24 0,-13-1-26-3,-4-1-180 3,-11-2-76-1,-7 1 52-1,-4 3 70 1,-9 1 35 1,-3 2 44-2,0 0 52 2,0 2-11-1,5 0 3-1,0 0 11 1,4 2 0 1,4-1-12-3,5 3 12 4,3-3 0-2,4 3 19 0,4-1-17-1,4-1-2 2,2 1-29-3,2 2-12 4,1 0-1-2,1 0-6-1,-4 3 9 1,2 2 17 1,-2 0-52-3,-2 3-68 4,-1 2-20-5,0-1 33 6,-2 1-59-4,-1-1-43 0,0-1 111 1,-1-1 94 2,2 1 24-5,2-4 2 5,4-3 55-2,3 1 0-2,3-6 33 3,7 1 26 1,2-2 22-5,1 0 13 6,3 0 3-4,7-2 38-1,7-3-99 3,8-2-91 1,12-2 3-5,9 0 48 5,13-4-28-2,6 3-23-2,7 1-16 3,3 3 16 2,6 3 59-6,0 1 5 5,5 2 19-3,0 0-31-1,2 0-7 3,0 5-20 1,-3-2 17-4,0 3-26 3,-3-1-14-1,-4 1 11-2,-3-2-3 3,-6 1-10-3,-4-2-1 4,-7-1-1 0,-6 0-12-5,-5 0 14 3,-4-2 35 2,-4 0-31-4,-5 0-1 2,-6 0 13 2,-3 0-14-5,-5-4 1 4,0 2 10 1,0-2 12-5,-1 0 11 4,6-2-5 1,1 1-16-5,2-3-15 4,6-1-22 0,2 1 19-3,4-1-16 4,6 0-4-1,0 1-2-4,2-1 23 5,0 2 2-1,0-3-2-3,1 3 1 2,-3 1-1 2,3 0-10-5,-5 0 10 5,2 0 2-1,-3 1 0-4,0 2 0 5,0-1-21 0,-1 1 21-6,-3 1 4 5,0-1-3 0,-3-1 1-3,-3 2 10 3,-2-2 1-3,-3 2 13 4,-2-1 15-2,-4-1-3-2,1 0-6 3,1 0 10 0,-2-1-7-3,-2 0-4 4,0 0 11-1,0 0-20-3,-3-1 0 2,-3 1 3 2,0 0 4-4,-3 0-4 2,1-1 3 2,-1 2-24-4,-3-1-4 3,2 0-3 0,-1 0-22-4,-2 1 3 4,3 0 20 1,-1-1-11-4,-1 1-12 2,1 1-13 1,3 1-3-2,-2-2-7 2,1 1 20 0,1 0 15-3,-2 0 0 3,3 1 13-1,0 0 0-2,2-2 2 3,4 0 11 0,1 0-12-2,6-1-1 1,-1 1-13-1,4 1 1 2,-2 1-1 0,2-1 13-4,-2 2-1 5,-4-2-1-2,0 3-11-1,-2 0 1 1,-1-2 12 2,-3 2 0-5,3-1 0 4,0 1-3 1,1 0-19-4,0 0 22 3,2 0 2 1,-1 0 0-5,-2 0-1 3,0 1 0 1,0-1 1-3,-1 2 11 4,0-2-11-1,-3 0 14-4,0 0-16 4,-2 0 2 0,0 0 17-3,-2 0-3 4,-2-2 10-1,2 1 25-4,-4-3-4 5,-2 0-3-2,0 0 16-2,1-2-6 3,-1-2-15 1,0-1-39-4,-1-3-31 3,0 1-29-4,0-3 9 5,0-1 19-1,-2 0-18-2,-1-2 27 0,0 0-12 2,-1 1-25-3,-1 0-10 3,0-1 25 0,0 2 21-3,0-2 23 3,-4 1-36 0,0-1-53-2,-2 2-31 1,-1-1-33 1,-2 0 51-3,0 2 28 3,0 0 47 0,-2 0-26-3,-2 2 53 3,-1 2-47 0,-1-1-23-3,-3 2 49 3,0 2 22 0,-2 2 25-2,-1 1 53 1,0 0-1 1,0 2-40-3,-1 2-37 3,3 0-29 0,-1 0 18-3,0 0 11 4,4 4 1-2,1 1 3-1,1-1-2 1,2-1 23 1,1 1 4-3,1 0-29 3,2-1-22-2,2-1 10 1,3 0 11 1,2 0-11-2,-1-1-1 2,2 1 11-1,0-2 1 0,0 0 0-1,0 0-28 2,3 2-65-3,4-2-203 4,2 1 96-1,2 2-20-2,0 0-150 1,1-2-114 1,0 0-141-3</inkml:trace>
    </iact:actionData>
  </iact:action>
  <iact:action type="add" startTime="472861">
    <iact:property name="dataType"/>
    <iact:actionData xml:id="d306">
      <inkml:trace xmlns:inkml="http://www.w3.org/2003/InkML" xml:id="stk174" contextRef="#ctx0" brushRef="#br0">13833 10164 115 0,'0'2'98'2,"0"-1"-98"4,-1 1 2 0,-1 2-4-4,2-1 1 6,0 2-25-3,0 0-69-1,0 1 4 1</inkml:trace>
    </iact:actionData>
  </iact:action>
  <iact:action type="add" startTime="473021">
    <iact:property name="dataType"/>
    <iact:actionData xml:id="d307">
      <inkml:trace xmlns:inkml="http://www.w3.org/2003/InkML" xml:id="stk175" contextRef="#ctx0" brushRef="#br0">13715 10451 4 0,'0'0'206'1,"0"0"-102"5,-32 80-45 1,21-50-33-6,-1 1-7 7,1 1-5-3,1 0-14-2,-2 2-33 3,2-2 10 1,1-1-58-5,-1-4-82 4,2-2 31 0</inkml:trace>
    </iact:actionData>
  </iact:action>
  <iact:action type="add" startTime="473097">
    <iact:property name="dataType"/>
    <iact:actionData xml:id="d308">
      <inkml:trace xmlns:inkml="http://www.w3.org/2003/InkML" xml:id="stk176" contextRef="#ctx0" brushRef="#br0">13549 10880 132 0,'0'0'198'6,"0"0"18"0,0 0-24-4,0 0 10 5,0 0-10-1,-85 57-29-4,72-51-16 6,-1 0-20-3,4 1-4-3,1-1 4 5,1 0-23 0,2-4-43-5,1 2-61 4,1-2-13-4,4 1-25 4,-1-2 5 0,1 0-3-3,0 3 4 3,0-3 32 2,0-1 39-6,0 0 42 4,0 0 42 0,0 0 36-4,0 0 29 5,0 0 31 0,0 0 0-5,0 0-16 3,0 0-28 1,0 0-15-3,0 0-11 4,1 0-22 0,-1 0-17-6,3-1 10 5,0-3-7 1,1-2-18-4,5-1-24 3,2-6-70 1,9-4 1-5,4-5-1 4,7-2 12-1,5-2-1-1,5-1-10 2,2-1-2 1,7-2 1-5,1-1 1 4,2 0 1 0,3 2 9-3,0-1 10 3,1 0-22-2,-5 2-3 2,-3 4-16-1,-6 0 16-2,-3 4-13 4,-8 3-2-2,-8 5-1-2,-8 4-3 3,-6 3 3 0,-3 2 16-3,-7 3 3 3,0 0 2-1,0 0 36-2,0 0 5 4,0 0-21-2,-4 0-22-1,4 0 0 2,0 0-28 0,0 0-9-3,0 0-4 2,0 0 4 2,0 0-8-4,0 0-8 3,0 0-10-1,0 0 3-2,0 0 10 3,0 0 6 1,0 0 0-4,-4 0-4 2,1 0-15 1,-4 0-25-3,-5 0-68 4,-6 0-131-2,-5 0-89-1,-8-2-48 2,-2 2 110-2,-3 0 67 0,-2 0 146 2,2 0 101-3,-2 0 52 4,3 0 82-2,3-1 135 0,5 0-71-1,7-2 93 3,4 2 50-5,7-1-17 4,5-1-32 0,2 3-58-2,2-1-61 1,0 0-34 1,0-2-61-3,3 1-78 4,2 1 0-2,3 0-62 0,8-3 1-1,6-1 36 2,11-2 24-3,1 2-11 4,7-1 11-1,2-1-11-2,2 2 12 0,-2-1 3 3,0 1-1-4,-5 2-1 3,-4-1-1-1,-5 4-3 0,-6-2 1-1,-4 2-10 3,-3 0 9-5,-6 0-23 4,-4 0 5 0,-3 0-5-1,-2 0 25-1,2 0 1 0,-3 0 35 1,0 0 15 1,0 0 6-3,0 0-1 4,0 0-18-2,0 0-15-1,0 0-21 1,1 0-1 1,-1 0-31-2,3 0-19 3,1 0-14-2,4 0 61-2,0 7 3 3,5 1 19 0,0 6 6-4,0 2 10 6,0 6-6-4,-3 3 5 0,0 5 34 2,-4 5-24-1,-3 2-16-2,-3 4 12 4,0 1 13-2,-4-3-19-1,-4-1-15 1,0-4-18 2,2-5-1-4,0-5-1 4,5-2-15-3,-1-7 13 1,2-3-18-1,0-3 5 3,0-4 1-4,0-2 2 4,0-3 10-5,3 0 3 5,-3 0 19-2,0 0 9-3,0 0-1 4,0 0 1 1,2 0-3-5,-2-3-8 6,0-1-17-4,0-2-93-1,0 0-131 4,0-4-78 0,-2 3-112-5,-1 2-200 5,2-1-508-3,-2 4-494-1</inkml:trace>
    </iact:actionData>
  </iact:action>
  <iact:action type="add" startTime="486096">
    <iact:property name="dataType"/>
    <iact:actionData xml:id="d309">
      <inkml:trace xmlns:inkml="http://www.w3.org/2003/InkML" xml:id="stk177" contextRef="#ctx0" brushRef="#br0">17002 9336 2775 0,'0'-3'608'4,"0"3"-367"1,0-1-241 1,0 1-6-3,0 0-67 3,0 0 57 0,-1 0 16-2,-1 0 48 1,2 0-48 1,0 0-10-3,0 0-53 3,0 0-36 0,0 0-6-2,0 1 51 1,0-1 19 1,0 0 6-3,0 0 14 3,0 0 15-3,0 0 45 4,0 0 3-2,0 0-4-1,3 0-5 1,-1 0-8 1,1 0-2-3,1 0 19 4,1 0 19-2,3 0-4-1,-1 0-22 1,3 0-12 1,2 0-14-3,-1 0-13 4,3 0 1-2,1 0-3-1,2 0 0 1,2 0-3 1,1 3-9-3,2 0-4 4,0 2 3-2,-1 2 13-1,2-2-1 1,0 2-1 1,0-1 0-3,0 1-1 4,0 0-10-2,-1 0 13-1,0-3 1 1,1 1 2 1,-2 0 10-3,0-3-10 4,0 2 13-2,1-4-14-1,-2 0 11 1,0 0 3 1,2 0-14-3,-1 0 10 4,2 0-9-5,-1 0 9 5,-2 0-11-2,3-4 0-2,-3 4 0 3,3-1-1 1,-2 1-1-5,-1 0-2 5,1 0 0-2,0 0-13-2,-1 0 0 3,1 5 13 1,-2-4 2-5,3 3 0 5,-1 2 1-2,-3-5-2-2,2 5 0 3,-3-2-14 1,2 0 4-5,-2 0 12 5,-1 1 4-2,0-3-3-2,0 2 0 3,-1-1 2 1,0 0 10-5,2-2-10 5,-2 1 9-2,2-2-10-2,-3 0 1 3,4 0 0 1,-1 0 9-5,2 0-9 5,-2 0 9-2,3-3-9-2,2-1-1 3,-3 2 2-3,1-2-1 3,0 3-3 1,0 0-1-5,0 0-2 4,0-1-9 0,-2 2 12-3,2 0 0 3,0 0-1 1,-1 0-12-5,1 0 10 4,0 3 0 0,2-1 2-3,2 2 1 3,-1-1 0 1,3 1 1-5,-1-2 0 4,1 0-1 0,0 0 0-3,2-1 0 3,0-1 1 1,1 0 0-5,2 0 0 4,2 0 1 0,-1 0 1-3,1 0 1 3,1 0 11 1,-1 0-13-5,0 0 1 4,-1-1-3 0,-1-1 1-3,-3 0 0 3,0-1 1 1,-2-1 1-5,-3 1-1 4,-1 0-2-3,0 2-1 3,1-1-2 0,-2 0 0-3,0 2 1 3,0-2 1 0,2 2-1-3,0 0 1 3,2 0-1 0,-1 0 0-3,1 0 1 3,-1 0-2 0,-1 4-16-3,0-2 18 3,2-1 0 0,-2 3 0-3,0-2 0 2,2 2-1 2,0-3 2-4,-2 1 3 3,0-2 10 0,-1 0-13-3,1 0 3 3,-3 0 9 0,-1 0-10-3,-2 0 1 3,-3 0-1 0,-2 0 0-3,-2 0 0 3,1 0 1 0,0 0 10-3,-1-2 9 3,3-1 9 0,1 1 1-3,1-2-10 3,2 1-10 0,2-1-10-3,1 2 2 3,0-2-4-2,-1 1 0 1,1 1-3 1,0 0-9-3,-1 1 9 3,1-1 0 0,-1 0-10-2,-2 2 11 1,3 0 1 1,-1 0-12-3,0 0 11 3,1 0 2 0,2 0 0-2,2 0 1 1,1 2-1 1,1 0 1-3,1-2 0 3,0 0-1 0,2 0 0-2,1 0 1 1,1 0 2 1,0 0 1-3,3-6-3 3,-3 5-1 0,4-3 0-2,-3-2 0 1,-1 5 0 1,0-4 0-3,-1 1 0 3,-1 2-1 0,-1-1-3-2,3 1 2 1,-3 1-10 1,1 1 10-3,-2 0 1 3,-2 0-2-3,1 1 0 4,-3 2-12-2,2-1 11-1,-5 0 2 1,3 1-1 1,-1-2-16-3,-2 0 16 4,2-1 3-2,-2 0 1-1,0 0 0 1,0 0 0 1,0 0 0-3,-2 0 1 4,0 0 0-2,-2 0-2-1,1 0-2 1,-2 0 0 1,-1 0 0-3,-1 0 0 4,4 0 2-2,-3 0 1-1,1 0 1 1,1 0 0 1,1 0 1-3,-1 0-1 4,0 0 1-2,-1-1 12-1,0 0-12 1,-1 0 9 1,-2 1-10-3,0-3-2 4,-2 2 0-2,1 1-1-1,-2-2 1 1,1 2-1-2,-1-1 0 3,2 1 1 1,-2-2 2-5,5 2 14 5,0 0 6-2,1-1 3-2,1 1-3 3,1 0-19 1,-2-1 16-6,1 1-6 7,-2 0-1-3,0 0-8-2,-2-2-1 3,1 2 12 1,-3 0-13-5,0 0 0 5,2 0-2-2,-4 0-2-2,1 0 0 3,1 0 2 1,-1 0 1-5,-1 0 0 5,0 0 2-2,2 0 0-2,-2 0 0 3,1 0 9 1,0 0 1-5,1 0-10 5,-2 0 16-2,0 0-16-2,2 0 9 3,-5 0-10 1,3 0-1-5,-2 0 0 5,-1 0 0-5,4 0-1 4,-3 0 1 0,2 0-1-3,1 0 1 3,2 0 1 1,-2 0 0-5,3 0 1 4,1 0 0 0,-5 0 10-3,4 0-11 3,-2 0 11 1,0 0-11-5,1 0 2 4,-1 0 8 0,-1 0-9-3,3 0-1 3,-4 0-2 1,3 0 0-6,0 0 2 6,-2 0 11-1,1 0-11-3,-1 0-2 3,0 0 1 1,0 0 12-5,-2 0-13 4,2-2 2 0,-2 2 0-3,-3 0 1 3,2 0 9 1,-3 0-10-5,2 0 14 4,-2 0-14 0,0 0 11-3,0 0-1 3,0 0-9 1,0 0 10-5,-1 0-11 4,-1 0-2-3,1-1-1 3,-2 1-1 0,1 0-14-3,-1 0 13 3,0 0-28 0,0 0-47-3,0 0-52 3,0 0-49 0,0 0-87-3,0 0-129 3,-3 0-204 0,0 3-438-3,-3 0 232 3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1462.8125" units="1/cm"/>
          <inkml:channelProperty channel="Y" name="resolution" value="2213.9865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0-04-14T14:29:02.191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5" units="cm"/>
      <inkml:brushProperty name="height" value="0.055" units="cm"/>
    </inkml:brush>
  </inkml:definitions>
  <iact:action type="add" startTime="6553">
    <iact:property name="dataType"/>
    <iact:actionData xml:id="d0">
      <inkml:trace xmlns:inkml="http://www.w3.org/2003/InkML" xml:id="stk0" contextRef="#ctx0" brushRef="#br0">14636 5344 715 0,'0'0'583'4,"0"0"-218"2,0 0-131-3,0 0 45 4,0 0-56-1,0 0 23-3,0 0-2 3,0 0 26 0,0 0-44-3,0 0-32 3,0 0-27 0,4-29-22-3,-4 29-44 3,0 0-22 0,0 0-7-3,0 0-1 3,0 0-2 0,0 0-10-3,-1 0-16 3,-2 0-21 0,2 0-19-3,-2 0-1 2,-2 0 1 2,-1 0-3-4,-6 2-29 3,-2 1-20 0,-4 3 12-3,-5 2 15 3,-6 2 6 0,-7 4-40-3,-3 2-16 3,-6 1-35 0,-2-1 32-3,-2 1-13 3,-3-2 53-3,0-1-3 3,4 3 10 0,-1-6 16-3,6-1 9 3,3-1 3 0,5-2 4-2,4 0 11 1,6-3-2 1,9-2 53-3,2 0 25 3,8-1-12 0,5-1-25-2,1 0-32 1,0 0-22 1,0 0-58-3,1 0-17 3,2 0-10-1,0 0 26 0,2 2 59 0,1 2 18 1,2 3-5-3,-3-1 6 3,1 0-3 0,0 0-14-2,-3 0 10 1,-2 4-11 1,-1-2 18-3,0 4 19 3,0 0 25 0,-1 2-6-3,-5 1-26 3,0-1 16 0,-1 3-22-3,3-2 0 3,-1 2 9-3,2 1-9 4,3 0-25-2,0 0-13-1,0 1 13 1,2 3 11 0,2 3-8-2,3 2 13 4,2 2-7-1,1 3 28-2,0 1 22 1,-1 3-56 1,2 3 19-3,0 0-9 3,-1 7 11 0,0-2 47-2,-2 3-44 1,-2 1-26 1,0-1 11-3,1 1 0 3,-3-2 0 0,-4 1-12-2,0 1 22 1,0-1-10 1,-1 1 4-3,-4-1-14 3,-3 1 41 0,1 1-12-2,-2-1 2 1,2 1 4 1,-2 1-24-3,2-3 14 3,0 1-11 0,2-2-1-3,0-2 6 3,2 0-18-3,3-1 0 3,0 0-3 0,0 0 30-2,7 0 16 1,-1 1-9 1,1 0-34-3,3 0 30 3,0 0-2-1,2 1-31 0,-2 1 3 0,3 0 15 1,-2 1-18-3,-2 1 3 3,1 1 0 0,-3 4-2-2,-1-2 16 1,-3 2-17 1,-1 1 1-3,-2-2-2 3,0 0 2 0,-2-2 11-2,-2-1-10 1,-1-3-2 2,-2-1 0-5,3-2 1 4,-2-2 2 0,3-1 0-3,0-1-2 3,2-1-1 1,1-2 1-5,0 3 14 4,0-3-11 0,0 2 38-3,4-4-41 3,2 1-1 1,0-2 0-5,1-1 1 4,0 2 11-3,4-2-9 3,-2 3 37 0,1-1-40-3,0 0 0 3,2 1-12-1,0 1 12-1,0 1 3 2,0 1 9 0,0-2-12-3,0 0-6 3,-1 0-4 0,-3-2 10-3,1-1 2 3,-3-2-2 0,-1-5-18-3,-2 0 18 3,0-5 0 0,-3-2 0-3,0-1-2 3,0-1-11 0,0-1 13-3,0-2 2 3,0-1 16 0,2 3-17-3,-1-4 10 3,3 2 13 0,1 0-24-3,-1 1 0 3,0 1 0 0,2 1 0-3,1-1 12 3,3 2-2 0,-1 1-10-3,0 2 0 3,1 0 15-3,-2 2 4 3,1 3-17 0,-2 1-1-2,0 1 0 1,-4 0 14 1,0 2-14-3,-1 2 0 3,-1-1 2 0,-1 0 0-2,0 0 0 1,0 1 10 0,0-2-1-1,-4 1-11 2,-1-3-1 0,-2 0 15-2,0-2-14 1,1 0 11 1,0-3-12-3,1-1 1 3,-1-2-1 0,3-4 0-2,0 1-12 1,2-3 11 1,1 3-11-3,0-3 12 3,0 2 0 0,1 1 0-2,2-1 12 1,3 1-12 1,-2 1-17-3,2 2 17 2,-2 1 1 2,2-2 2-3,1 3-2 1,0 1-1-1,-4-1 21 1,2 1-21 1,-4 4-1-3,1-1 1 4,-2 2 0-2,0 3 3-1,0 0-6 1,0-1-6 1,-2 0 6-3,-1 0 1 4,0-3-13-2,0 1 15-1,0-2 0 1,1 0-12 1,-1-5-1-3,0 1-2 4,2-5-9-2,-2-1 24-1,1-1 0 1,-1-2 0 0,2 0-15-2,-1-3 15 5,-1-1 2-4,3 0 9 0,-1-3-11 2,1-3-3 0,0 2-15-4,0-2 2 5,0 1 4-1,0 0 10-2,1 1 0 0,2 1-1 3,0 1 3-4,0 0 3 4,2-1-3-2,-4 3 0-1,3-2-2 1,0 2 2-2,-1-1 3 3,0 1-1 0,0-3-2-3,0 2-3 4,-1-2-18-3,-1 2 20-1,3 1 1 4,-2 2 21 0,-1-1-6-5,1 3 4 5,-2-2-1-2,0 1-18-2,0 0 1 2,0-2-1 3,0 0 0-7,0 1 12 6,0-3-12-1,0-1-1-3,0 1-11 2,0-5 0 2,0 3-1-5,3-1-2 6,1-3 12-3,-1 2 1-2,-2-2 0 3,3 1-1 1,-1-3-9-5,2 0 10 5,1 0 2-2,-1 0 0-2,4-3 1 3,-1-3 10 1,3-1 16-5,0-1-16 5,-2 0-11-5,0 0-2 4,0 2 2 0,0-1 1-3,0 1 23 3,0 0-9 1,0-1-3-5,-1 2-9 4,-1 0-1 0,-1 3-1-3,-1-3-1 3,1 4-2 1,0-2 1-5,3 2 0 4,1-1-1-1,-2-2 2-1,3 4-2 2,1-3 0 1,1 1 2-5,-1 0 0 4,2 0 0 0,-1-1-15-4,3 1 15 4,-1-2-1 2,0 1 1-6,3-1 3 4,0-1-2 0,4-1 1-3,-2 1-2 3,3-2 15 1,0 0 0-6,2 0-11 5,-3 1-1 1,1 1 15-4,-2-1-17 3,-2 1 1-3,1 4 13 3,-3-1-15 0,-1 0 1-3,-2 2-1 3,0 0 3 0,-3 0 21-3,2 0-21 3,-3 0 13 0,3 0-13-3,-3 0 9 3,3-1 3 0,0-3 9-3,0 0-9 2,3 0-2 2,-3 1-12-5,3-1-1 4,-5-1-1 1,0 4-1-4,0 0-11 3,-4 1-2 0,-1 0 3-3,1 0 9 3,-2 0 3 0,0 4 0-3,-2 0 1 3,1 2 0 0,-1-1 0-3,-1 2-1 3,-1-1-2-1,-1-1-10-1,2-1 10 2,-2-1-10 0,0 0 11-4,0-2 1 5,0-1 0-3,0 0 15 1,1 0 15 0,-1 0 7-2,0 0-7 4,2 0-9-1,-2-1-9-2,0-1-9 1,0 1-3 1,0 1-2-3,0 0-1 3,0 0-18 0,0 0-9-2,0 0-25 1,0 0-12 1,0 0-30-3,0 0-34 3,0 0-37 0,0 0-40-2,-2 0-78 1,-1-1-168 1,0-4-308-3,-3 3-910 3</inkml:trace>
    </iact:actionData>
  </iact:action>
  <iact:action type="add" startTime="13977">
    <iact:property name="dataType"/>
    <iact:actionData xml:id="d1">
      <inkml:trace xmlns:inkml="http://www.w3.org/2003/InkML" xml:id="stk1" contextRef="#ctx0" brushRef="#br0">15705 6400 1628 0,'-3'0'474'5,"0"0"-234"-1,0-2-52 2,2 1-27 0,-2 0-36-4,1-2-35 5,-1 1-16-1,1 2 48-3,1-2-10 3,-1 1-26 0,2-1-28-4,0 2-30 5,0 0-28-4,0 0-2 3,0 0 0 0,0 0 2-3,0 0 16 3,0 0 16 1,0 0-4-5,0 0 10 4,0 0 7 0,0 0 5-3,0 0 7 3,0 0-6 1,0 0-7-5,0 0-12 4,0 0-20 0,0 0-11-3,0 0-1 3,0 0-22 1,3-1-9-5,2 1 6 4,1-1 25 0,5 1 41-3,0 0 37 3,5-1-24 1,2-1-38-5,2 1 2 4,1 1 1 0,1 0-19-3,-2 0 0 3,3 0-1 1,-2 3-21-5,1 0 22 3,1 2-3 2,-1 1-9-4,-2-3-1 3,2 1 13-2,1 1 0 1,0-4 1 1,-3 0 29-3,5 1-11 2,-4-2-16 2,6 0 29-4,-3 0-17 3,3-4 17 0,0-1 6-3,2 3 12 3,1-3-9 0,1 4-39-3,-4-4 14 3,3 5 10 0,-4 0-26-3,-1 0-16 3,-5 0-15 0,3 4 18-3,-4-1-2 3,-2 1-1 0,0 1 15-3,-1-2-21 3,-2 1 22 0,1-1 0-3,-1 0 16 2,1-1-13 2,-1 1-3-4,2-1-1 2,1-1 1 2,1-1 3-4,0 0 13 3,1 1-15 0,1-1 11-3,0 0-6 2,-1 0 7-1,3 0-15 2,-1 2 2 0,-2-1-3-3,0 0-13 3,-1-1 0 0,0 0 16-2,1 1 0 1,-2-1 2 1,3 0-2-3,0 0 37 3,-1 0-12 0,1 0-24-2,-2 0-1 1,3-1-2 0,-1 0 1-2,2-2 2 3,0 2 12 1,2 0 0-4,0 1-10 3,2-2-3 0,-1-1 15-3,4 2-15 2,0 0-2 2,1 1 2-3,3-3 15 0,0 1 7 3,3 1-10-4,-1-4-9 2,1 0 0 1,1 0 44-1,-2-1-19 0,4-2 6 0,-2 2 0-1,-1-1 0 2,0 0-18-1,-1-1 6-1,0-1-7 2,-1-1 0-3,3 2-14 2,-3-2-1 2,-3 1 0-4,0 0-1 3,-3 1-2-1,-6 2 0-1,0 2 0 1,-5 0-15 2,-5 2 17-4,-5 1-18 4,-3 1-12-2,0 0-3-1,-2 0 3 0,-2 0 6 2,0 4 6-2,1-2-8 3,-1 1 5-2,2-1 3-1,-2 1 4 1,1 0-1 0,1-2-21-1,0 0-29 2,0 2-29 0,-1-2-21-2,2-1-44 1,0 0-33 1,2 0-55-3,-2 0-104 4,-1 0-222-2,2-2-214-1,-8-6-558-3</inkml:trace>
    </iact:actionData>
  </iact:action>
  <iact:action type="add" startTime="15030">
    <iact:property name="dataType"/>
    <iact:actionData xml:id="d2">
      <inkml:trace xmlns:inkml="http://www.w3.org/2003/InkML" xml:id="stk2" contextRef="#ctx0" brushRef="#br0">16012 7380 117 0,'0'0'0'5,"0"0"-117"1</inkml:trace>
    </iact:actionData>
  </iact:action>
  <iact:action type="add" startTime="15114">
    <iact:property name="dataType"/>
    <iact:actionData xml:id="d3">
      <inkml:trace xmlns:inkml="http://www.w3.org/2003/InkML" xml:id="stk3" contextRef="#ctx0" brushRef="#br0">16012 7380 16 0,'-89'-1'20'5,"76"0"-20"2,-1 1-36-4,0-1 36 3,-1 1 0 0</inkml:trace>
    </iact:actionData>
  </iact:action>
  <iact:action type="add" startTime="15316">
    <iact:property name="dataType"/>
    <iact:actionData xml:id="d4">
      <inkml:trace xmlns:inkml="http://www.w3.org/2003/InkML" xml:id="stk4" contextRef="#ctx0" brushRef="#br0">15541 7364 458 0,'0'0'524'2,"0"0"-201"3,0 0-72 1,0 0 54-3,0 0 16 4,0 0-7-1,0 0-30-2,0 0-53 1,0 0-32 0,0 0-37-2,-14-30-50 3,19 25-46 1,8 1-2-4,3-1 18 2,6 0 44 1,8-1 31-3,5 1-53 3,9 2-13 0,5 0 2-2,7 0-18 1,8 1-13 1,4-1-37-3,6-1-23 3,4 1 34 1,6 1-36-2,4-3 0-1,1-1 12 3,5-1 7-4,1 0-1 3,0-5-16-4,2-1-2 6,-1-1 33-3,-3-1-20-2,-6-2-13 2,-2 0 2 2,-8 0 19-5,-8 2-5 5,-4-1 15-1,-12 5 3-3,-8 1 0 2,-11 0 21 1,-8 5-12-3,-10 3-3 4,-6 1-13-3,-6 1-14 0,-4 0 14 1,0 0 10 1,0 0 3-3,-2 2-1 4,-1-1-8-2,-1 1-13-1,-1 0-5 2,2 0-13-1,-2 3 0-2,-1 0 0 5,-3 1 0-3,2-1 0-1,1 1-21 1,3-5-15 0,0-1-7-2,3 0-9 4,0 0-16-2,0 0 1 0,0 0-1-1,0 0-15-1,3 0-19 4,-3-1-43 0,2-3-51-6,-2 1-86 6,0 0-164-2,0 2-216-1,0-2-539 2,-12 3-412-5</inkml:trace>
    </iact:actionData>
  </iact:action>
  <iact:action type="add" startTime="16725">
    <iact:property name="dataType"/>
    <iact:actionData xml:id="d5">
      <inkml:trace xmlns:inkml="http://www.w3.org/2003/InkML" xml:id="stk5" contextRef="#ctx0" brushRef="#br0">2203 10831 912 0,'0'0'612'6,"0"0"-612"-1,0 0-150-1,0 0 66 1,71-74 45 1,-41 52-144-3,0-2 4 3,2 3-140 0,-8 5-251-3</inkml:trace>
    </iact:actionData>
  </iact:action>
  <iact:action type="add" startTime="16868">
    <iact:property name="dataType"/>
    <iact:actionData xml:id="d6">
      <inkml:trace xmlns:inkml="http://www.w3.org/2003/InkML" xml:id="stk6" contextRef="#ctx0" brushRef="#br0">2648 10496 249 0,'0'0'714'5,"0"0"-714"-2,0 0-101 2,0 0-85-1,0 0 20 1,0 0-66 1</inkml:trace>
    </iact:actionData>
  </iact:action>
  <iact:action type="add" startTime="17080">
    <iact:property name="dataType"/>
    <iact:actionData xml:id="d7">
      <inkml:trace xmlns:inkml="http://www.w3.org/2003/InkML" xml:id="stk7" contextRef="#ctx0" brushRef="#br0">2966 10403 1279 0,'0'0'757'3,"0"0"-290"0,0 0-171 3,0 0-45 0,0 0-27-3,0 0-8 4,0 0-45 0,0 0-38-5,0 0-4 5,0 0-17-2,0 0-29-2,-31-48-15 3,30 46-21 1,1-1-9-5,0 3-7 5,-2 0-13-2,1 0 1-2,1 0-4 3,-3 0 7 0,2 0-3-4,-1 0-1 5,-1 0-2-2,0 0-13-2,-1 0-3 3,-3 0-28 1,0 0-19-5,-2 0-8 5,-5 3-17-2,-1 0 0-2,-3 2 7 3,-3 3 30 1,1 2 9-5,0 1-8 5,1 0 6-5,-1 2 26 4,2 1-30 0,1 4 17-3,0 0 2 3,3 4 12 1,2-1-18-5,1 2 3 4,3 1-28 0,4-2 41-3,4-2-10 3,0-3-43 1,3-1-23-5,7-2 38 5,3-3 25-1,1-4-3-3,4-1 19 3,1-4 2 1,1-2-1-5,3 0 31 4,1-6 9 0,-1-2-41-3,3-4-30 3,0-2 28 1,-3-2-30-5,-1 0 32 4,-2 0 0 0,-3 1 9-3,-4 1 4 3,-1-2 9 1,-1 4 3-5,-1-1 16 4,3 1-38 0,-1-1 16-3,0 1 19 3,3 0-16-3,0-1 0 3,-1 3-5 0,2-1-17-3,1 2-19 3,1 1 16 0,0 2 3-3,2 2-3 3,-2 0 2 0,0 3 1-3,0 1 1 3,-1 0 1 0,2 0 23-3,-5 1 3 3,3 5-24 0,-2-1-3-3,-2 2 21 3,1 3-4 0,-2-2-16-3,-1 5 10 3,-2-4-12 0,0 3 2-3,-3 1 1 3,-1 1 16 0,-2 0 12-3,-3 2-31 3,0-1 29 0,0 1 37-3,-2 2-22 3,-7 1 40 0,-3 0-12-3,-5 0-35 3,-2 1-21 0,-6-1-14-3,0-1-2 3,-3-1-2-2,-3-3 2 1,-1 0 2 1,-3-4 23-3,1-2 12 3,0-4 0 0,3-3 22-2,0-1 0 1,4-6-10 1,3-7 6-3,3-2 2 3,3-7-57 0,2-5-65-2,7-3-9 1,3-4-3 1,5-1 31-3,1 1 24 3,6 0-37 0,1 5 9-2,4 3 22 1,-3 5-9 1,-4 6-3-3,0 6-1 3,-2 4-21 0,-2 4-18-2,0 1-57 1,0 5-103 1,0 6-154-3,-5 5 26 3,1 4 181 0,-5 8-152-2,-2 3-264 1,2-6-208 1</inkml:trace>
    </iact:actionData>
  </iact:action>
  <iact:action type="add" startTime="18522">
    <iact:property name="dataType"/>
    <iact:actionData xml:id="d8">
      <inkml:trace xmlns:inkml="http://www.w3.org/2003/InkML" xml:id="stk8" contextRef="#ctx0" brushRef="#br0">2791 11294 1772 0,'0'0'623'3,"0"0"-429"2,0 0-139 0,0 0 35-2,0 0 32 3,0 0 29 1,0 0-7-4,0 0-22 2,0 0-33 2,0 0-13-5,-17-25 19 4,14 24 19 1,0 1 9-3,-1 0-12 0,-1 0 2 3,-2 0-25-5,0 0-88 5,1 0-9-1,-4 0-52-3,-3 0 11 3,0 2 3 0,-4 6 0-3,-1 2 9 3,0 3 26 0,-1 5-7-2,2 0 3 1,-2 5-25 1,3 3 29-3,-1 2-4 4,5-2 13-4,2 0-29 4,5-3 0-2,3-1-12-1,2-4-3 1,0-1 5 1,6-4-15-3,5-3 19 3,1-4 25-1,4-2-3-1,0-3 16 1,4-1 23 1,1-4-1-3,1-6 10 4,3-3 19-2,2-2-23-1,2-3-12 1,-2-3-16 1,3 0 3-3,-2-2 19 4,-1 0 0-2,-2 3-9-1,-2-1 28 1,-3 2-40 1,-3 0-1-3,0-1 16 4,-2 4 6-2,-1 0-9-1,-4 3 12 1,3 1-6 1,-4 5-17-3,1-1 11 4,-1 0 6-2,2 4-19-1,-2 1-10 1,0 1-28 1,2 1 13-3,2 1 22 4,1 0 3-5,1 5 2 5,2 4-2-2,2 3 0-2,0 2 35 3,-3 2-35 1,1 2 0-5,0 0-3 5,-4 0-13-2,-1-2-9-2,-4 0-13 3,-2-1-19 1,-2-1 38-5,-4-2 19 5,0 1 22-2,-10-2 9-2,-4 3-27 3,-5-3-4 1,-4 0-13-5,-6 0-12 5,-4-3-10-2,-5-1-28-2,-6-2-2 3,-1-1 63 1,-5-4-50-5,-2 0 52 5,4-1 51-2,1-5-10-2,8-5 95 3,9 0 41 1,7-3-79-5,8-3-17 5,5-1-12-2,7-3-5-2,3 2-64 3,10-2-111-3,5 0 8 3,6 3 21 1,2 4-6-5,-1 4 5 4,1 6 42 0,-3 4-47-3,-2 2-103 3,-6 11-119 1,-1 8-118-5,-7 7-148 4,-3-4-97 0,-5 22-668-5</inkml:trace>
    </iact:actionData>
  </iact:action>
  <iact:action type="add" startTime="19500">
    <iact:property name="dataType"/>
    <iact:actionData xml:id="d9">
      <inkml:trace xmlns:inkml="http://www.w3.org/2003/InkML" xml:id="stk9" contextRef="#ctx0" brushRef="#br0">3164 12583 251 0,'0'0'1034'5,"0"0"-995"1,0 0-39-2,0 0-61 1,0 0 18 1,0 0 4-3,-37-67-163 3,31 58-205 0,3 2-165-2</inkml:trace>
    </iact:actionData>
  </iact:action>
  <iact:action type="add" startTime="19818">
    <iact:property name="dataType"/>
    <iact:actionData xml:id="d10">
      <inkml:trace xmlns:inkml="http://www.w3.org/2003/InkML" xml:id="stk10" contextRef="#ctx0" brushRef="#br0">2966 12326 2296 0,'0'0'542'1,"0"0"-446"4,0 0-96 0,0 0-25-2,0 0-7 2,0 0 32 3,0 0 29-7,-90 39-29 7,74-22-25-3,2 2 2-2,1 2 1 3,0 1 19 1,0 0-10-5,3-2 13 5,4 1-20-2,3-6-12-2,3 0-10 3,0-6-54 1,6-1 60-5,4-3 17 5,3-3 19-5,4-2 0 4,5 0 16 0,1-2 126-3,3-6 3 3,3-5-20 1,3-3-45-5,-1-2-67 4,1-1 9 0,1-1-9-3,-1-1 16 3,-3 3-10 1,-3 2-17-5,-5 0 14 4,-2 5 25 0,-5 0-9-3,-2 3 10 3,-1 1 22 1,-2-2-4-5,1 2 7 4,1 2-10 0,1-2-10-3,-2 5-6 4,5-2-15 0,-2 4-26-6,2 0 63 6,3 0-10-1,-1 0-53-3,1 6 0 3,0 2 1 1,1 2-2-5,-5 1-1 4,2 2-10-1,-4-1-1-2,-2 5-6 3,-2-5-11 1,-3 6 30-5,-5-4 28 4,0 3-12-3,-3-1 19 3,-10-2-20 0,-2 2 17-3,-5-2-16 3,-6-1-14 0,0-1 32-3,-3-3-33 3,-5-5 24 0,1-4-21-3,-2 0 30 3,-1-7-9 0,1-6 38-3,4-4 16 3,2-3 11 0,3-4-2-3,3-2-64 3,6-1 45 0,1 0-32-3,6 1-15 3,1 4 36 0,3 4-56-3,1 5-1 4,2 5 43-2,0 5-23-2,0 3-21 3,1 0-3 0,1 0-49-3,-2 3-10 3,0 3-65 0,0 6-54-3,-1 6 97 3,-2 7-8 0,-1 8-84-3,-3 5-64 3,-3 1-49-3,2 0-19 3,-3 0-78 0,2-3-310-2,3-10-433 1,-4 3 375-4</inkml:trace>
    </iact:actionData>
  </iact:action>
  <iact:action type="add" startTime="20862">
    <iact:property name="dataType"/>
    <iact:actionData xml:id="d11">
      <inkml:trace xmlns:inkml="http://www.w3.org/2003/InkML" xml:id="stk11" contextRef="#ctx0" brushRef="#br0">2935 13308 2015 0,'0'0'743'6,"0"0"-450"0,0 0-104-4,0 0 8 4,0 0 0 0,0 0-14-3,0 0-29 4,0 0-44-1,0 0-47-4,0 0 8 4,0 0 7 1,-39-28-12-4,38 28-66 3,-2 0-4 1,0 0-45-5,0 4-17 4,-5 4 4 0,-1 3-6-3,-3 4 27 3,-3 4 28 1,0 3-3-5,-4 4 0 3,2 1 13 2,-2 0-25-5,5-1 6 6,-2-2-7-6,7-2-5 4,-2-3 12-1,7-2-13-1,1-3-2 2,1-2-23 0,2-3-29-3,0-2-6 3,0-3 22-1,0-1 10-2,0-3 6 4,0 1 3 0,0-1 19-5,0 0 35 5,0 0 45-3,0 0 0 0,0-1-17 1,0-2-9 2,3 0-18-4,-1 0-1 3,1-4-19-1,1 4-60-2,4-5-11 3,1-1 20 1,1-1 35-5,3-2 9 5,2 0 10-2,2 0 13-1,-1 0 3 1,1 0 19 2,0 1 4-5,2 2 9 5,1-2-19-1,-4 3 22-3,3 0-23 2,-2 1 46-1,-1 1-32 2,0 3-11 0,-2 1-15-4,-1 2 0 5,0 0 0-1,-1 0 26-3,-1 5-25 3,2 4 0 0,-1 0 11-3,-1 0 10 3,-1 0-19 0,-1 0 11-3,2 1-12 3,-3 0 18 1,-1-2-20-6,0 0-25 6,2 1 6-2,-5 0 12-1,3 0 7 1,-2-1 19 2,-1-1 20-5,-1 1-14 5,-2-1-22-2,-1-1-2-1,0 0 2 1,0 1 32 3,0 1 29-7,-1-1-1 5,-5 1-41 0,0 0-22-2,-1 0-38 2,0-1 7 1,-3 0 30-5,3-1-12 3,-2 0 0 2,-4 0-3-5,4-2-22 5,-2-2 7-4,-2-2 29 2,3 0 2 2,1 0 74-4,-1-5-14 2,3-2-57 1,-1-1-3-3,4-4-24 4,-1-1 24-2,0-4 0-1,5-3-54 2,0-2 38 0,0-4 16-3,0-2 28 3,7-2 20 0,-1 1-32-4,0 0 31 4,1 0 4 1,-2 2 34-5,-4 5-19 5,-1 3-22-2,0 1 25-1,-1 7 10 2,-7 2-38-1,-2 2-9-1,-3 3-8 1,0 0-20 2,-1 4-4-5,-2 0-44 5,-3 0-54-2,0 8 23-2,-2 0-1 3,-2 4 38 0,4 1 35-3,0 0-25 3,5-1-7-1,1 0 13 0,7 0-19 0,2-2-3-2,4-2-29 4,0-2-22-1,6-2-17-3,5-1-34 2,6-3-30 1,5 0-152-3,1-3-92 4,2-4-226-2,-8-1-669 0</inkml:trace>
    </iact:actionData>
  </iact:action>
  <iact:action type="add" startTime="22080">
    <iact:property name="dataType"/>
    <iact:actionData xml:id="d12">
      <inkml:trace xmlns:inkml="http://www.w3.org/2003/InkML" xml:id="stk12" contextRef="#ctx0" brushRef="#br0">2830 14595 1104 0,'0'0'322'6,"0"0"-263"-1,0 0-10-2,0 0 81 3,0 0 107 2,0 0 55-6,0-66-72 4,-2 56-71 0,1 0-20-4,-3 1 9 4,-2-2 29 1,2 5-7-4,-4-1-13 2,1 1-13 1,-2 2 15-3,0 1-3 4,-3-1-8-1,-1 2-53-4,0 1-10 4,0 1-20 1,-1 0-34-5,-1 0 4 5,-1 0-12-1,0 1-13-4,-1 6-31 5,3 0 14-2,-2 4 15-2,3-1-9 4,0 3-14 0,3 1 9-6,1 1-9 6,1 2-13-5,3-2 10 5,3 1 6-1,2-1-9-3,0 0-23 3,0-2 10-1,7-2 6-2,3-2-3 3,1-3-6 1,5-2 47-4,3-2 0 2,4-2 12 1,3-3-11-2,3-8 16 1,2-5-17 1,2-1-3-3,2-4-19 3,1-2 9 0,-1-1-25-3,-1 0-9 3,-3 0-7 0,-4 3-32-3,-5 3-3 3,-6 3 70 0,-4 4 19-3,-1 3 11 3,-6 3-11 2,1 2-19-7,1-1-13 6,-2 3 9-1,0 1-3-3,3 0 26 3,1 0 29 0,3 5-10-3,-2 2 3 3,5 2 3-3,-2 2 14 3,-1 2-39 0,2 3 1-3,-4-1-1 2,-2 2 12 2,-2-2-12-5,-5 1-10 5,-1-1 10-1,-1-1 38-3,-6 2 22 3,-6-1-28 0,-3-2 10-3,-4 0-42 3,-3-1-38 0,-2-3 38-3,-4-4 13 3,-2-4 19 0,-5-1-1-4,0-2-27 4,-2-9 15 0,-1-3 28-3,3-4 13 3,3-3 31 1,4-2 7-4,5 1-4 3,7 2 4 0,3 1-60-2,7 5 33 0,3 1-71 3,4 2-103-4,0 4-17 2,0 1-33 2,9 3-5-3,-1 2 22 1,4 1 37 0,4 0-9-1,-2 7-135 2,5 3-129-3,1 4-123 3,-1 6-105-1,-5-5-205-1</inkml:trace>
    </iact:actionData>
  </iact:action>
  <iact:action type="add" startTime="23200">
    <iact:property name="dataType"/>
    <iact:actionData xml:id="d13">
      <inkml:trace xmlns:inkml="http://www.w3.org/2003/InkML" xml:id="stk13" contextRef="#ctx0" brushRef="#br0">3029 15492 4 0,'0'0'1206'5,"0"0"-880"0,0 0-222-2,0 0-62 3,0 0 33 0,0 0 45-3,0 0 52 3,0 0 36 0,0 0-17-3,0 0-30 3,0 0-58 0,-18-31-103-3,17 26 4 3,-2-1 47 0,-2-1 33-3,0 1 38 3,1 1-20 0,-2-1-31-3,2 2 34 3,-1 0 7 0,-3 1-4-3,4 1-22 3,-4 1 2-3,1 0-28 3,0 1 0 0,-3-2 35-2,3 2-67 1,-4 0-25 1,0 0-2-3,1 0-1 3,-2 0 2 0,-2 4 20-2,1 2-4 1,-1 1-17 1,-1 3 0-3,1 3 18 3,1-1-6 0,-2 3-12-2,4 3 11 1,2 0-12 1,2 3 0-3,0-2-28 3,4 1 28 0,3-1 2-2,0-3-2 1,0-1-3 1,6-3-44-3,2-2 3 3,1-2 6 0,4-4-3-2,1-1 39 1,1-1 2 1,2-2 1-3,-1-3 18 3,4-5 19 0,0-2-16-3,-1-3 22 3,3-1-25-2,-1-4-19 1,-2-1 11 1,2-2-11-3,1 0-19 3,-3 1 4 0,1 0-11-2,-1 2-18 1,-2 3 25 1,0-1-40-3,-2 3 40 3,0 1-10 0,0 0 4-2,1 4 13 1,-3-3 11 1,2 4 0-2,2-2 1 1,-2 2 29 1,1 3-28-2,3 1 24 1,-3 3 0 2,4 0-9-5,-4 3-16 5,1 5 2-2,-1 2-2-1,-3 1 22 1,0 2 3 1,0-2-9-3,-3 1 3 3,-3 1-19 0,0 1-1-3,-4-2 1 3,-3 1 13 0,0 1 24-3,0-1 4 3,-10-1-13-2,2-1-26 1,-6-2-2 1,-1 0 0-3,-3-1-3 3,-5-3 3 0,-1-3 59-2,-3-2-59 1,-2 0 0 1,-1-5 2-3,-1-6 21 3,1-3-23 0,1-3 80-2,4-2-78 1,2-2 24 1,5 0 33-3,5 1 19 3,1 2-44 0,7 3-34-2,2 3-31 1,1 2-9 1,2 3 6-3,0 1-4 3,0 2-2 0,0 3 9-2,0 1-10 1,0 0-10 1,-1 1-28-3,-2 5-91 3,0 5-105 0,3 1-66-2,0 6 207 1,-2 7-85 1,1 3-164-3,-2 6-328 3,0-8-532 0</inkml:trace>
    </iact:actionData>
  </iact:action>
  <iact:action type="add" startTime="24225">
    <iact:property name="dataType"/>
    <iact:actionData xml:id="d14">
      <inkml:trace xmlns:inkml="http://www.w3.org/2003/InkML" xml:id="stk14" contextRef="#ctx0" brushRef="#br0">3150 16545 1183 0,'0'0'440'3,"0"0"-307"2,0 0-39 2,0 0 117-5,0 0-16 5,0 0-111-1,0 0 16-3,0 0 84 3,0 0 16 1,-30-67 15-5,27 64-65 4,0 1-47-1,0 1-21-1,2 1-5 2,-4 0-7 0,1 0-1-3,-1 0-8 2,-2 0 5 1,2 0-66-2,-3 1-33 2,1 1-8 0,-3 1-22-4,-1 1 34 4,-1 0 29 1,-2 1 10-4,-1 0-7 3,1 1 0 0,-1 1-3-4,0-1 1 4,-1 1 37 0,-3 1-22-3,3-1-6 4,-4 1-10-4,0 1-4 2,1 0-24 2,0 1 28-4,1-1 13 2,2 2-13 1,0-2-29-2,3 4 1 2,4-4 15-1,-2 3 13-1,5 1-19 2,5-1 16-1,1 0-26-2,0 2 1 3,1-2 2 1,9 1 1-4,3-1 21 3,3-1-8-1,3-2 12-2,1-1-29 3,2-1 28 0,2-4-1-3,-1 0-40 3,1-3 22 1,-3 0 19-4,-1 0 2 3,-2-5 0 0,-2-1 25-3,1-3-4 3,0 0 20 0,0-4 18-3,0-3 45 3,-1-1-105 0,0-1 0-4,1-2 0 4,-2 2-1-2,-1 0 3 1,-2 1-2 1,0-1 1-3,0 1-1 3,-2-1 0 0,0 2 1-2,0 0-2 2,-1 1 1-1,2 0-18-1,-2 0 17 2,3 1 2-1,-1 1 20-1,-1 2 20 1,0 3-12 2,2 2-4-4,-2 1-25 2,0 1 0 2,0 3-16-4,2 1 14 3,-2 0 2 0,4 0 0-3,-2 4 1 2,2 3 15 2,-1 0 6-3,1 1-22 1,-2 2-20 1,0 2-2-3,-1 1 20 3,-4 1 2-1,-1 0-22 0,-2 3 22 0,-2 1 45 1,-2 0-10-3,-3 2-33 3,-4-1 14-4,-5-1 31 5,-1-1-3-2,-1 0-21 0,-3-5-23 0,-1 2-1 0,-1-3-24-1,1 0 25 2,-1-5 9 0,-1-3 48-2,2-2-57 1,0-1 0 0,1-4 9-2,1-3 45 4,1-5-13-1,4-2 34-3,2-3 1 3,-1-1-76-1,4 0-16-1,0-2-34 3,2 1 21-2,4 0 28-1,-1 2-1 1,1 2 1 1,-2 1-17-4,2 4 17 6,0 2-1-4,0 2 2 0,0 5 3 2,-1 0-3 0,-1 1-72-3,1 0-57 3,-2 2-57 0,-4 2-55-2,1 3-76 1,-3 1-139 0,-1 2-176-1,-6 4-8 2,0 3-93-3</inkml:trace>
    </iact:actionData>
  </iact:action>
  <iact:action type="add" startTime="26358">
    <iact:property name="dataType"/>
    <iact:actionData xml:id="d15">
      <inkml:trace xmlns:inkml="http://www.w3.org/2003/InkML" xml:id="stk15" contextRef="#ctx0" brushRef="#br0">3118 17463 100 0,'0'0'672'3,"0"0"-229"2,0 0-160 1,0 0-33-2,0 0 36 1,0 0 35 1,0 0-37-1,0 0-68 0,0 0-55 1,0 0-21-3,0 0 1 3,0-2-7-1,0 2-4 0,0-1-4 0,0 1-18 1,-1-1-17-3,1 0-28 3,-3-1-23 0,0 1-11-4,0-1-17 5,0-1 1-1,-1 0-13-3,-3-1-15 3,1 1 3 0,-1-1 12-3,-2 0 12 3,2-1 1 0,-3 1-13-4,1 0 0 5,-1 0 3-2,-3 0-2-1,1 2-1 2,0 1-12-4,0 1-35 5,0 0 7-1,0 0 21-3,0 2 19 2,1 2-28 2,0 2-4-4,3 1 4 2,-4 1-10 2,4 2 13-4,0 1-10 3,1 3 13 0,3 2 20-3,-2 1 2 2,6 2-11 1,0 0 9-2,0 2 1 1,3-2-35 2,4-1 34-5,3-1-21 5,-1-2 4-2,2-3-13-1,0-2 4 1,-1-1 28 2,0-2-6-4,-3-2 6 2,0-3-19 2,-2 1-7-5,-3-2 23 4,0-1-10 0,2 0 13-3,-3 0 1 4,2 0 2-2,-1 0 9-1,2-4-10 1,0-2 14 0,4 1 3 0,0-2 22 1,-1-3 7-3,4 0-48 3,-1-1 2 0,3 0 13-3,-3-2-14 3,4 0-1-1,-1-2 0-1,-1 2-33 1,4-1 33 1,-3-1 2-2,1 0 14 2,-1 0-13 0,1-1 10-3,-2 1 0 3,-2-1 6-1,0 2 6-1,-1 1-23 2,-2 1 14 0,0 3-4-3,0-2 4 2,-2 2 15 1,-1 1-12-1,3 1 0-1,-4 1-5 2,4 1-14-3,-3 1-16 4,2 1 13-1,2 0 0-3,0 0-13 3,5 1 14-1,-1 0 2-2,2 0 0 4,2 1 0-1,3 1-16-2,-2-2 15 0,3 2 0 0,0 0 1 2,-1 0-1 0,1 0 1-3,-1 3 2 4,-6-1 23-2,3 1-25-2,-8 1-1 2,1 0-18 1,-5 1 7-2,1 0 1 3,-4-1 11-2,1 4 38-2,-2-1 41 2,0 0-10 1,0 2-6-3,-3-1-3 5,-3 0-4-3,0 0-9-2,-4 3-6 3,0-1-38 0,0-1-1-3,-2 1 20 4,-2-1 3-2,1-1-10-2,-1 1-12 3,-1 0-3 0,-2 0-10-3,4-1 10 4,-3-1 31-2,3 1-31-1,-1-3-16 1,4 0 13 1,-2 0 3-4,4-4 3 5,-1 0 35-4,3-1-7 4,0 0 6-3,0-1-12 0,-1-4-4 1,2-1-21 2,-3 0 1-5,1-2-1 6,-1-1 16-3,-1 0 33-3,2-1-36 5,-2 0-11 0,-1-1 0-5,1 1-1 5,0 1-1-3,0 1 15 0,-2 1 38 1,1 2-25 3,-4 0-25-6,2 3 7 4,-2-1-9-1,1 3-2-2,1 0-10 3,1 0 11 2,2 0 2-6,-1 0-2 4,6 3-2 0,-2-2-23-4,3 0-9 5,2-1-3-1,1 0-15-3,0 0-32 3,0 0-6 0,3 0 0-3,1 0 49 3,2 2 19-3,-2-1-18 2,3 2-30 2,-1-2-15-5,0 0-31 4,2 2-73 1,-3-1-62-4,2 1-106 2,-1 1-142 3,-2-1-230-6,2-1-445 4</inkml:trace>
    </iact:actionData>
  </iact:action>
  <iact:action type="add" startTime="30033">
    <iact:property name="dataType"/>
    <iact:actionData xml:id="d16">
      <inkml:trace xmlns:inkml="http://www.w3.org/2003/InkML" xml:id="stk16" contextRef="#ctx0" brushRef="#br0">8276 10536 2583 0,'0'0'611'3,"0"0"-372"2,0 0-103 2,0 0 41-4,0 0 18 4,0 0-18-3,0 0-40 1,0 0-72 0,0 0-65 1,0 0-77-3,0 0-48 4,0 0-1-5,0 0 82 5,0 0 44-2,0 0 3-2,0 0 14 3,-11 34-17 1,18-17 0-5,-3-1 15 5,0 2 10-2,-1-1-22-2,-3-1-1 3,0-3 24 1,0-4-25-5,0 2 0 5,0-5 34-2,0 0-16-2,0-1-16 3,-1-4-1 1,-1 0-2-5,2-1-12 4,0 0-4 0,0 0-3-3,0 0 1 3,0-2 18 1,0-3 23-5,0-2-23 5,0-4-86-2,0-2 42-2,0-5 0 3,5-4-22 1,1-4 65-5,2 0 1 5,2-1 41-2,2 3 3-2,1 3-13 3,-3 4 22-3,-3 6-3 3,-1 4 2 1,1 3-15-4,-4 3-20 2,0 1-17 1,0 3-19-4,-1 6 13 4,4 2 6 1,-1 6 34-5,2 4-15 5,-3 2-7-1,3 4-9-3,-2 0-3 2,1-1 3 3,-1 1-3-6,4-6-30 4,-2 0-23 0,3-7-32-3,-1 1-41 2,1-6-72 3,-1-3-78-6,1-1-27 4,1-5-24-1,-1-2-51-2,-2-7-170 3,0-5 12 2,-4 1-564-6</inkml:trace>
    </iact:actionData>
  </iact:action>
  <iact:action type="add" startTime="30499">
    <iact:property name="dataType"/>
    <iact:actionData xml:id="d17">
      <inkml:trace xmlns:inkml="http://www.w3.org/2003/InkML" xml:id="stk17" contextRef="#ctx0" brushRef="#br0">8511 10566 1756 0,'0'0'704'5,"0"0"-437"1,0 0-225-4,0 0 0 4,0 0 48 1,0 0 3-4,0 0-19 3,0 0 41 0,0 0-13-3,0 0-6 3,0 0-42 0,25 62-16-4,-24-47 7 5,0 0-19-1,1 0-26-3,1-2 0 3,1-2-1 0,-1-3-28-3,3-2-44 3,-2-2-25 0,3-2 18-4,2-2-13 4,1 0 29 1,-1-3 3-5,1-5 61 4,1 1 17-2,-1-4 37 2,1-1-44-1,1-2-7-1,-3 1 10 2,0-3-11 0,-2 1 30-2,-1 0 3 1,-4 5 38 0,0 0 42-2,-2 2 34 4,0 0 0-1,0 2-20-3,-3 2-22 3,0 0 6 0,0 0 10-3,-1 4-27 2,1 0-18 2,0 0-22-4,3 0-56 2,0 3-34 1,0-1-84-2,0 4-44 2,0 0 79 0,3 4 58-2,6 2 3 0,-2 1 20 2,3 1 1-3,4 1-18 4,1 1 19-2,5 0 0-1,4 1-1 2,-2 0-46-1,6-3 0-1,-1-2 12 1,2-5 13-2,-2-1-9 4,-1-6-131-1,1 0-6-2,-2-4 44 1,-5-6-20 1,-1-3 55-3,-5-5 28 3,-4-3 51-1,-4-4 10-1,-3 0 48 1,-3-5 26 1,0-1-42-3,-7-1 51 4,-5-1-64-2,1-2-19 0,-5 0 2 0,3 2 68 0,-4 0 23-2,1 5 5 4,-1 4-50-1,0 3 15-3,0 4 29 2,3 7 62 1,1 2-57-3,4 6 11 4,1 1-42-1,3 1-66-2,2 0-11 1,3 6-77 1,0 8-31-3,0 5 55 4,0 9 64-2,5 5 1-2,2 4 14 3,2 3 6-4,2 1-20 5,2-1 61-1,2-2-34-3,2-5-28 3,3-5-12-1,0-2-10-2,5-5 21 3,-1-6-15 2,2-6-3-6,3-4 18 4,-2-5-49 0,-1-3-45-3,2-8 20 3,-1-4 56 1,-4-7-7-6,0-1 1 7,-5-4-1-4,-3-3 24 0,-6-1-34 1,0-1 24 3,-6 0 12-6,-3 0 25 4,0 0 10-1,-6-1-3-2,-6 2-16 3,-4 3 22 1,-1 1 47-5,-2 0-57 5,0 2-12-2,-2 5 72-2,1 2-3 3,2 5 41 2,1 4-1-6,5 7 33 4,4 1-53-1,4 1-46-1,2 7-59 1,2 10-93-2,3 7 59 4,8 8 22 0,4 9 12-6,5 3 0 6,3 3 3-2,2-3-3-1,5 2-2 2,-1-4-26 0,1-4-65-3,-1 0-66 3,-6-6-70-1,-2-2-147-2,-6-6-163 4,-6-5-463-1,-4-3-426-2</inkml:trace>
    </iact:actionData>
  </iact:action>
  <iact:action type="add" startTime="32061">
    <iact:property name="dataType"/>
    <iact:actionData xml:id="d18">
      <inkml:trace xmlns:inkml="http://www.w3.org/2003/InkML" xml:id="stk18" contextRef="#ctx0" brushRef="#br0">8330 11409 1606 0,'0'0'714'3,"0"0"-316"4,0 0-112-2,0 0 11-1,0 0-17 1,0 0-34 1,0 0-73-3,0 0-78 4,0 0-95-3,0 0-3 0,-6 5-51 2,6 6 54-1,6 1 0-1,2 4 82 2,-1 0-26 0,2 2-24-2,1 0-32 0,-1 0-12 3,-1 1 12-5,0-2 2 6,0-5 10-3,-2 1-12-1,0-3-2 0,-2-3-23 2,0-2-9-3,1-2-16 5,-1-1-20-3,-3-2 4-1,1 1 7 1,-1-1 15 0,1 0 17-1,-2 0 27 3,1 0 26-5,1-2 8 4,-1-2 4 0,-1-3 12-4,3-3 10 5,1-1-58-2,1-6-1-1,-1-2-1 3,4-3 0-2,1-4 0-3,1 0 23 5,3 0-23-1,-1 1 12-3,-3 4 16 2,-1 8 7 1,-4 4 21-2,-1 6 22 1,-3 3 2 1,0 0-21-2,0 0-28 1,0 2-31 1,0 3-28-3,0 2-9 3,2 4 37 1,2 2 18-3,2 4-17 1,4 1 0 1,-3 4 0-3,3-2 14 2,-1-1-12 1,4-1-3-2,-3 0-23 2,1-6-45-1,-2-1-13-2,3-4-16 4,-3 0-38-1,0-1-57-2,0-2-99 1,1-3-136-2,-1 1-184 3,-2-2-144 0,-1 0-225-3,-2-3 220 3</inkml:trace>
    </iact:actionData>
  </iact:action>
  <iact:action type="add" startTime="32518">
    <iact:property name="dataType"/>
    <iact:actionData xml:id="d19">
      <inkml:trace xmlns:inkml="http://www.w3.org/2003/InkML" xml:id="stk19" contextRef="#ctx0" brushRef="#br0">8746 11433 1079 0,'0'0'1662'7,"0"0"-1197"-4,0 0-191 1,0 0-1 2,0 0-13-1,0 0-34-2,0 0-83 4,0 0-143-2,0 0-49-1,0 0-85 1,0 0 15 1,-16 33 119-3,19-14 42 4,3 1-25-5,1 3-17 6,0-4-2-3,4 2 2-3,1-2 0 5,1-4-12 0,0 1 0-6,2-5-7 6,0-4-19-2,1-5-16-2,3-2 52 3,4-3 1 1,-3-10 1-5,3-4-2 5,0-5-23-1,-4-2 6-4,-2-2 19 5,-5-2 12-1,-2 4 39-3,-6 0 3 3,-4 2 5-1,0 1 13-2,-1 4-28 3,-7 3 12 1,-3 2 43-5,1 1-3 5,0 2-34-2,-3 4 6-2,6 1 27 3,1 3 6 1,0 1-42-5,5 0-59 5,1 0-57-2,0 0-62-2,0 0-23 4,7 5 31-5,0 3 89 4,2 2 6 2,4-1 5-6,0 3 10 4,0-1 2 0,1 2-1-3,1 0 2 2,-1 1-2 2,2 0-14-5,0 0 10 4,-2 2-14 0,-1 0-4-3,-1-1-6 4,0-3-21-1,-3-1-23-4,0-3 6 4,0-3 7 1,0-4 2-4,2-1 3 2,0-1 20 2,5-8-20-5,0-7 51 4,1-4-9 0,3-7 9-3,-2-4-7 3,-1 1 7 1,-4-5 6-4,0 2 10 2,-4-2 43 2,-4 0-54-4,0 2 30 3,-5 0-1 0,0 1-29-4,0 1 23 4,-9 2 39 1,2 5-64-4,-6 2 81 2,3 4 22-2,-2 6 3 3,-1 3-54 1,0 5 20-4,-1 3-14 3,4 1-39-1,0 1-19-2,-2 6-74 3,3 5-4 1,2 5 10-5,1 5 35 4,2 5 33 0,3 3 1-3,1 4 14 3,5 2-15 0,3-1-21-3,5 4 21 4,1-2 0-1,2 2 0-3,4-4 0 2,0-2-34 1,2-3 12-3,1-6 9 4,1-1-27-1,2-9 38-3,-1-3-17 2,1-7 17 1,-3-4 2-3,1-5-19 3,1-11 19 0,-3-3 31-3,1-6-3 3,0-4-25 0,-3-1-3-3,-3-3-18 3,-1 0 2-2,-7 4 16 1,-4-1 44 2,-3 3-4-4,-2 3 13 2,-5 2-9 1,-5 0 11-2,-2 3-13 1,-5 2-40 2,0 3 64-5,-1 5-26 4,0 4 25 0,1 1-22-2,4 4 9 2,3 3-12-1,0 7-40-2,4 6-43 4,2 8 18-2,4 7 13-1,0 6 10 1,1 4-1 1,8 4-12-3,4 1 15 3,1 3-1 0,3-2-9-2,2-2-2 1,4-5-87 1,3-6 3-3,0-4-77 3,0-6-2 0,0-4-48-2,-1-8-220 1,-7-3-734 1,-6-9 32-2</inkml:trace>
    </iact:actionData>
  </iact:action>
  <iact:action type="add" startTime="33951">
    <iact:property name="dataType"/>
    <iact:actionData xml:id="d20">
      <inkml:trace xmlns:inkml="http://www.w3.org/2003/InkML" xml:id="stk20" contextRef="#ctx0" brushRef="#br0">8246 12376 1465 0,'0'0'585'3,"0"0"-193"2,0 0-69 1,0 0-5-3,0 0-37 4,0 0-40-1,0 0-26-4,0 0 1 5,0 0-40-2,0 0-67-1,0 0-66 2,-31-28-43-3,31 38-62 3,0 3 21 0,2 6 41-2,4 7 78 0,0 2-29 3,-2 6-46-4,4-1-3 2,-2 0 1 2,0-3-2-4,0-1 0 3,-2-7-1 0,-1-1-10-3,1-7 0 3,-2-2 9-1,-1-6 1-1,0-2-11 1,1-4-24 1,-2 0 37-3,0-4 27 4,0-8-24-1,0-3-3-3,0-6-53 2,0-3 22 1,0-3 31-3,0-2-1 3,0-1-21 0,0 0 19-2,4 2 1 2,-1 1 2-1,3 4 12-2,0 1-8 3,2 5-1 0,-2 3-3-2,0 5 1 1,1 3 11 1,-2 3-10-3,2 3 0 3,-2 3 14-3,3 7-15 4,-1 5 27-2,1 6 46-1,1 7-18 2,-3 4-34 0,0 2 18-4,-2 2-21 5,2 1 8-2,-4-1-14-1,3-2 14 1,1-7-2 2,0-5-25-4,1-5-18 3,1-5-38-1,1-3-43-1,-2-5-28 1,-1-3-26 1,0-1-32-3,-4-4-38 4,0-4 121-2,-2-5 36-1,0-3-160 1,0-2-237 2,0 0-154-4,0-1-353 3,-3 5-259 0</inkml:trace>
    </iact:actionData>
  </iact:action>
  <iact:action type="add" startTime="34444">
    <iact:property name="dataType"/>
    <iact:actionData xml:id="d21">
      <inkml:trace xmlns:inkml="http://www.w3.org/2003/InkML" xml:id="stk21" contextRef="#ctx0" brushRef="#br0">8530 12507 935 0,'0'0'1727'2,"0"0"-1390"5,0 0-240-3,0 0 56 0,0 0 41 2,0 0 22 1,0 0-61-5,0 0-83 5,0 0-31-3,0 0-16 0,0 0-25 2,-22-39-3 0,22 44-29-3,0 4-24 4,0 0 56-3,0 6 81 0,3 1-5 2,4 2-22 1,2 3-20-5,0-2-32 5,2-1 13-5,-1 0-15 4,3 0-10-1,1-4 8-2,1-1 2 4,1-2 0 0,-2-5-1-6,-1-2-3 6,0-4-56-1,0 0-3-3,0-4 7 3,-1-2 2 1,-1-6 17-5,1 0 15 4,-1-2-7 0,-2-4-18-3,-2 0-13 3,0 0 22 1,-4 2 38-5,0-2 41 4,-3 4 19 0,0-2 16-3,-1 3-54 3,-2 0-7 1,-2 1 33-5,1 2 14 4,1 3-2-1,2 0 13-2,-1 3 36 4,2 4-19 0,-1 0-27-5,1 0-63 4,0 0-42 0,0 0-39-3,0 5-40 3,3 2 83 1,2 4 38-6,6 2 19 5,1 3 6-2,2 2 12 1,1 2-22 1,3 2-15-3,0-2-17 4,3 1 16-1,0-7 2-4,2 1-1 5,0-5 0-1,-1-4-22-3,0-1-6 3,-1-5-9 0,-2 0 35-3,1-7-24 3,0-5 1 0,-1-3 25-3,1-3-47 3,-4-4-13 0,-2-2 35-3,-2-3 23 3,-1-3 2-1,-5 0 16-1,0-2-2 2,-3 0-14 0,-3-3-25-3,0 1-19 2,0 0 28 2,-9 2-17-4,0 4 33 3,-5 3 34 0,-2 6 10-3,-2 1 19 3,-2 5 53 0,-1 2-46-3,0 4 5 4,1 2-28-5,2 3 24 4,5 2-12-1,3 0-36-2,3 7-23 4,4 5-56-1,1 7-3-3,2 5 59 2,3 6 2 2,8 4-2-3,4 0-16 1,3 1 16 1,3-2-12-3,2-1 10 2,1-1 4 1,0-2-4-2,0-5-15 2,-1-3 17 0,-2-5-2-3,-3-4 4 3,1-2-2-1,-6-6 1-1,2-2 2 1,-3-2 1 1,2-4 14-3,1-5 4 3,1-6 12 0,1 0-31-2,1-3-3 1,-2 0-40 1,-2-3 6-3,0 3 6 3,-5 0 0 1,-2-2 27-3,0 3-3 0,-4-2-30 1,-1-3 3 0,-2 0 31 1,0-2-1-3,-2-4-14 3,-2-1 3 0,-3-1-5-2,1-1 15 0,-3 2 4 3,2 3 1-4,-3 3 41 4,0 9 6-2,1 5 87-1,-2 5 2 1,4 1-24 1,1 3-35-3,0 3-65 3,3 7-15 0,2 10-49-2,-1 8 9 0,2 8 40 2,3 9 12-3,7 6 22 5,5 2 9-3,2 2 13-1,4 2-53 1,1-4 28 1,4-4-31-3,2-6 0 3,-1-6-13-1,-3-9 11 0,-1-6-13-1,-4-10 12 3,-6-5-25-4,-3-7-9 2,-2-1-37 0,-4-11 6 1,-1-6 37-1,-3-1-55-2,-6-4-63 3,-9 0-168-1,-9 3-288-1,4 6-934 2,-28 1-243-5</inkml:trace>
    </iact:actionData>
  </iact:action>
  <iact:action type="add" startTime="36465">
    <iact:property name="dataType"/>
    <iact:actionData xml:id="d22">
      <inkml:trace xmlns:inkml="http://www.w3.org/2003/InkML" xml:id="stk22" contextRef="#ctx0" brushRef="#br0">8108 13503 1896 0,'0'0'651'5,"0"0"-355"1,0 0-33-3,0 0 34 3,0 0-11 0,0 0-31-3,0 0-82 4,0 0-98-5,0 0-75 5,0 0-55-1,0 0-53-3,0 0 108 2,0 0 19 1,0 0 1-3,-8 71 27 4,14-47-45-1,0 0-2-2,2-1 15 0,0 0-15 3,-1-5 0-4,-1-3-20 2,2 0-5 1,-2-4-7-1,1-3 9 0,-1-3 22 0,-3-2-14-2,1-3-1 3,0 0-6 0,-1 0-12-2,-3-2 34 1,2-3 3 1,-1-2 81-3,1-4-14 3,-1-7-57 0,1-2-13-2,0-5 0 1,4-3-26 1,-1-2 25-3,3-1 0 3,-1 2 2 0,4 3 10-2,-4 4 5 1,3 5 18 1,-4 9 3-3,-2 1 13 3,-3 4 0-3,2 3-28 4,-3 3-22-2,3 5 1-1,2 1 58 1,3 4 37 1,1 1-28-3,1 3-34 4,1 2-13-2,1 0-18-1,2 2-1 1,-2-3-2 1,1-2-1-3,0 0-21 4,0-2-18-2,-2-4-28 0,2-2-7 0,-1 1-58 1,4-6-54-4,-5-2-100 6,3-1-84-3,0 0-169-1,-2-3-274 0,-3-2-454 3</inkml:trace>
    </iact:actionData>
  </iact:action>
  <iact:action type="add" startTime="36911">
    <iact:property name="dataType"/>
    <iact:actionData xml:id="d23">
      <inkml:trace xmlns:inkml="http://www.w3.org/2003/InkML" xml:id="stk23" contextRef="#ctx0" brushRef="#br0">8514 13475 2800 0,'0'0'780'1,"0"0"-427"5,0 0-102-1,0 0-27-2,0 0-29 3,0 0-47 1,0 0-118-5,0 0-30 5,0 0-101-2,0 0-25-2,-26 20 110 3,30-4 16 1,2 3 0-5,1 2 0 5,2-1-22-2,-1-1 7-2,1-1-16 3,0-1-15 1,1-2-19-5,-2-3-13 5,1-2-6-2,-1-4 21-2,1-2 20 3,0-1 27 1,0-3 14-5,4 0-24 5,-2-3 13-5,1-4 11 4,2-1-26 0,-1-4-6-3,2-3 21 3,-2 0 1 1,-1-2-11-5,-1 2 23 4,-4 0 37 0,-1-2-15-3,-2 0 6 3,-3 1-26 1,1-2 23-5,-2 1 24 4,0 2-49 0,0-1 34-3,0 0 19 3,0 5-10 1,0 2 4-5,0 2 25 4,0 5 15 0,-2 0-7-3,1 2-18 3,1 0-28 1,0 0-34-5,0 0-14 4,0 0-13 0,0 0-4-3,0 0 0 3,0 2 3 1,0-2-3-5,0 2-16 4,0 1 32 0,4 3 15-3,0-2 2 3,5 4-1 1,-1 1 0-5,4 3 0 4,0 1 2-3,5 0-3 3,-1 5 13 0,4-1-13-3,2 3-59 3,-2-2 28 0,2 1 29-3,-1-5 1 3,-2-2-26 0,-2-5-17-3,-1-2 42 3,0-5 1 0,-3 0 1-3,1-9-25 3,1-4 25 1,1-7 12-5,-3-6 1 4,2-5-12 1,-4-2-1-5,-3-3 1 4,-3 0 17 0,-1-3-3-3,-4 1-12 3,0-3 23 0,0 3-24-3,-4-1-1 3,-4 1 21 0,1 1-22-3,-2 4 0 3,-3 2 0 0,0 7 31-3,-2 6 25 3,-1 3 34 0,-2 7 6-3,1 1-50 3,3 5 12-3,2 2-15 3,2 0-43 0,3 10-31-2,-1 6-22 1,4 4 13 1,3 7 22-3,0 7 15 3,3 3-1 0,8 4 2-2,1 4 2 1,4 1 10 1,-2-2-8-3,3 0-1 3,2-3 13 0,0-6-14-2,2-5-12 1,1-6 12 1,1-5 0-3,-1-7 1 3,0-7-1 0,2-5 2-2,-1-2 26 1,4-13 24 1,2-4-6-3,0-6-46 3,1-6-21 0,-1-4-25-2,-3-2-10 1,-1-2 34 1,-7 0 4-3,-3 2-1 3,-2-1 18 0,-8 2-14-2,-2 3 15 1,-3 2 24-1,0 3-22 1,-7 5 35 1,-2 3-35-3,-5 5 53 4,0 2-18-2,-1 7 12-1,-1 0 7 1,1 5-26 1,1 1-2-3,2 0-14 4,2 11-14-2,2 4-18-1,1 7-7 1,6 7 23 1,1 7 2-3,1 5 26 4,9 4-24-2,6 0-2-1,4-1-12 1,5 0 11 1,2-3-12-3,2-5-8 4,-3-5-7-2,1-6-52-1,-1-4-43 1,-6-6-50 1,-2-5-98-3,-4-5-236 4,-5-2-644-2,-9-4-894-4</inkml:trace>
    </iact:actionData>
  </iact:action>
  <iact:action type="add" startTime="38621">
    <iact:property name="dataType"/>
    <iact:actionData xml:id="d24">
      <inkml:trace xmlns:inkml="http://www.w3.org/2003/InkML" xml:id="stk24" contextRef="#ctx0" brushRef="#br0">8351 14558 1785 0,'0'0'726'3,"0"0"-262"1,0 0-90 2,0 0 0 0,0 0-47-3,0 0-73 4,0 0-87-6,0 0-28 7,0 0-22-4,0 0-22-1,0 0-42 4,0 0-53-1,-49-26-37-3,49 34-55 4,6 4 43-2,1 7 48-2,2 5 2 3,1 2 29 1,0 3-29-6,-1 1 2 6,0-3 10-1,0-1-13-4,-3-5-1 4,1-4-27 2,-2-5-21-7,0-6 2 6,-2-2 1-2,-2-3-9-2,1-1-17 3,1 0 17 1,-2-6 55-5,1-5 34 6,-1-2-34-4,2-7-2 0,0-4-20 2,3-3 22 1,1-3-25-5,2-1 0 4,2 1 4-1,-1 2-1-2,2 4 19 4,-2 5-9-5,-2 3 12 5,-2 6 22-1,-1 3 22-4,-4 6 8 5,-1 1-2-2,0 0-19-2,0 4-31 3,0 2-14 1,0 5 14-5,6 0 46 4,-2 3-6 1,5 1-22-4,-1 1 0 2,0 1-18 3,-1-1 0-6,1-4-1 4,0 1 1 0,-1-4-40-3,-1-2-13 2,1 0-9 2,-2-1-6-5,1-4-25 5,-1 1-13-1,-1-1-13-3,-1-1-26 3,0 1-50 1,0-2-87-6,-2 0-136 5,3 0-88 0,-1-5-70-3,0 0 69 4,1-5 47-1,2-1-227-4</inkml:trace>
    </iact:actionData>
  </iact:action>
  <iact:action type="add" startTime="39037">
    <iact:property name="dataType"/>
    <iact:actionData xml:id="d25">
      <inkml:trace xmlns:inkml="http://www.w3.org/2003/InkML" xml:id="stk25" contextRef="#ctx0" brushRef="#br0">8682 14511 320 0,'0'0'1178'4,"0"0"-652"-1,0 0-163 3,0 0-33 0,0 0 26-3,0 0-40 4,0 0-62-2,0 0-46-2,0 0-63 3,0 0-38 0,0 0-35-3,-1-22-72 3,1 33 12 0,0 3-12-3,0 4 69 4,3 5-13-2,1 4-28-2,-1 1-6 3,2 1 6 0,1-4-28-3,2-2-2 3,1-3-16 0,2-5-1-3,2-3 1 3,-1-7-10 0,3-4-44-3,0-1 25 3,3-10 13-3,0-4 0 3,2-8 21 1,-1-4-2-4,-3-2-4 2,-1-3 19 1,-4 1 12-3,-3 3 17 4,-3 0 5-2,-3 5-9-1,-2 3 40 1,0 4 4 1,-7 2 8-3,0 5 4 3,1 3 33 0,0 2-9-2,-2 2 3 1,4 1-13 1,2 0-40-3,1 0-55 3,1 5-52 1,0 3-49-4,0 5 73 2,3 3 16 2,2 3-9-4,4 1 21 2,0 3 1 1,-1 2 2-2,4 1-3 1,-1 0-15 1,-1 2 14-3,5-1-64 3,-1-2-15 0,2 1 68-2,0-4 11 1,3-4-46 1,1-5-18-3,-1-8 44 3,1-5 19-3,1 0-1 4,1-12-52-2,1-6 17-1,3-6 35 1,-3-4-25 1,-4-5 7-3,-2 0 21 5,-5-3 14-4,-5 0 14 0,0-3-6 1,-6 1-22 1,-1-1 3-3,0-1 31 4,-1 3-15-2,-8-1-1-1,1 5 14 1,-4 3-30 1,1 5 21-3,-2 5 30 4,2 6 8-2,-3 5 32-1,4 5-10 2,0 4-6-1,3 0-77-2,0 5-6 5,2 8-59-4,2 8 28 0,2 7 37 1,1 7 3 1,0 6 6-3,9 2-5 4,1 2-8-2,4 1 8-1,2-1-1 1,1-1-3-2,-1-4-14 3,4-4-41 1,0-7-41-5,1-5 35 5,2-6 8-2,1-7 3-2,2-7 49 3,0-4-11 1,-1-11-13-5,2-10 7 5,0-7-7-2,-4-7-6-2,-1-5 6 3,-5-3 9 1,-4-2 16-5,-6-1 35 5,-4 2 8-2,-3-1-42-2,-3 3 27 3,-8 5 53 1,-4 5-41-5,0 3-37 5,-3 7 99-2,-2 4-19-2,1 5 9 3,-1 6 6 1,0 4-67-5,4 3-29 5,-1 6 38-2,5 10-40-1,0 7-15 2,4 8-7 0,4 5 19-4,4 5-9 5,7 2 6-2,10 1 5-2,6 2-27 3,2-2 13-3,4-1 15 4,1-3-12-1,2-4-71-4,-3-5-10 4,-2-5-64 0,-4-4-110-3,-3-6-144 4,-5-4-211-1,-4-6-488-4,-4-3-238 4</inkml:trace>
    </iact:actionData>
  </iact:action>
  <iact:action type="add" startTime="40330">
    <iact:property name="dataType"/>
    <iact:actionData xml:id="d26">
      <inkml:trace xmlns:inkml="http://www.w3.org/2003/InkML" xml:id="stk26" contextRef="#ctx0" brushRef="#br0">8212 15339 1798 0,'0'0'571'4,"0"0"-277"0,0 0-5 1,0 0 70 1,0 0-45-3,0 0-21 3,0 0-51 1,0 0-61-4,0 0-48 2,0 0-31 1,0 0-31-3,6-38-32 3,-7 52-38 0,-2 5 26-2,0 4 19 1,3 4-18 1,-1 5-25-3,1 1-2 3,0-1-1 0,0 1 1-2,0-2-1 1,4-1 0-2,3-5-2 3,2-3-11 0,-2-6-8-2,2-2 19 3,-2-7-29-3,-3-3 3-1,2-2-27 4,-3-2-13-2,1-4 56-1,-1-7 12 1,1-5 55 1,2-4-30-3,-3-5-13 3,2-2-11 0,-4-6 12-2,2 0-11 2,1-2-1-1,2-2 11-2,0-1-11 3,1 4-1 1,2 1-1-5,0 9 1 5,-1 6 9-2,-4 9 28-2,-1 6 22 3,-3 3-15 1,2 5-44-5,-2 9-7 4,1 9 7 0,2 6 68-3,0 7-7 3,-1 5-9 0,-2 4 6-2,0 1-15 1,0-1-10-1,3-5-14 1,-1-3-7 1,4-7-12-3,-1-6-24 4,4-6-19-2,1-7-52-1,0-4-43 1,-1-7-6 1,2 0-47-3,-2-7-1 4,1-7 68-2,0-6-23-1,-3-3-149 1,-4-4-180 1,0-3-499-3,-3 8-197 4</inkml:trace>
    </iact:actionData>
  </iact:action>
  <iact:action type="add" startTime="40784">
    <iact:property name="dataType"/>
    <iact:actionData xml:id="d27">
      <inkml:trace xmlns:inkml="http://www.w3.org/2003/InkML" xml:id="stk27" contextRef="#ctx0" brushRef="#br0">8491 15404 365 0,'0'0'1978'0,"0"0"-1561"7,0 0-231-2,0 0 93-2,7 87 48 3,-4-60-11 2,1 0-124-6,-1 0-67 5,2-1-65-3,3-4-23-1,1-2-25 4,-1-4-12-1,5-4-24-4,0-5-5 6,3-5 1-4,0-2-12 0,3-5 15 2,0-8 11 0,1-6 14-4,0-5 16 5,-1-4 3-2,-2-1-19-2,-3-3 0 3,1 1-2 1,-7 1-11-5,0 3 13 5,-4 3 27-1,-4 4-2-3,0 5 0 3,0 5 37 1,-1 5 53-5,-5 2-7 5,1 3 31-3,-2 1-22-1,4 4-101 3,0 3-16 1,-1 4-83-4,4 4 55 4,0 2 13-5,0 3 14 3,6 2-3 1,2-1-17-3,4 1-1 3,4-1 22 1,1-1 3-5,3-2-3 4,2-3-2 1,0 0 0-5,4-5-1 5,1-1 3 0,0-5 0-5,1-5 1 3,-3 0 2 2,1-8 0-4,-1-3-3 2,-2-6 0 2,0-2-1-5,-3-3-2 4,-2 0-21 0,-3-3 20-3,-6 1 3 3,-2-1 1 2,-2 0 26-7,-2-1-25 5,-3-1 1 1,0 1-1-4,0-2 0 3,0 0 23 1,-2 0-23-5,-1 2 22 4,-4 0-23 0,1 4 0-3,-1 3 9 2,-3 3 28-1,3 5 3 2,-2 3 6 0,2 4-3-4,0 4 3 5,1 0 6-2,3 0-52-2,3 4-49 3,0 5-92 0,0 6 59-3,0 8 82 4,7 7 30-2,-1 8 7-2,4 4 6 3,0 3-41 0,4 4 14-3,-2 0-16 3,0-2-6 0,2 0 4-3,-1-5 2 3,1-4-24 0,1-6 21-3,1-7-31 3,-2-7 16 1,3-7-7-4,-2-9 7 3,2-2 11 0,-1-10 7-4,4-11 59 5,0-8-59-1,1-8-3-3,-1-6 1 2,-3-3 0 2,-1-2 2-5,-6 0 15 4,-2-2-14-3,-5 3 24 4,-1-1-24-2,-2 3 1-2,0 1-2 4,-5 5 12-1,-3 3-6-4,-1 7 16 4,-2 4-1 0,-2 6-2-3,1 8 2 3,-1 4 34 0,5 6 22-3,2 1-41 3,0 4-36 0,3 11-64-2,3 8 18 2,0 8 46-1,3 8 34-2,9 5-14 3,3 4-20 0,6 3 0-3,2 3 17 3,1 0-14 0,2 1 12-3,-3-5-15 3,0-5-6 1,0-6-58-4,-7-5-50 2,0-7-33 2,-4-7-51-4,-4-6-147 3,-4-6-257 0,-1-5-566-4,-3-10-741 0</inkml:trace>
    </iact:actionData>
  </iact:action>
  <iact:action type="add" startTime="42090">
    <iact:property name="dataType"/>
    <iact:actionData xml:id="d28">
      <inkml:trace xmlns:inkml="http://www.w3.org/2003/InkML" xml:id="stk28" contextRef="#ctx0" brushRef="#br0">8455 16408 1120 0,'0'0'440'3,"0"0"-235"2,0 0-62 2,0 0 110-4,0 0 125 2,0 0 54 2,0 0 2-4,0 0-29 3,0 0-49-1,0 0-55-2,0 0-39 4,0 0-41-1,-3 0-41-2,3 2-52 1,0-2-43 1,0 1-33-3,0 0-28 2,0 0-24 2,0 5-16-4,0 1-35 2,0 9 14 1,0 7 37-3,3 7 24 4,-1 3-11-1,1 3-13-2,2-1-28 0,-1 0 10 0,2-4-12 2,1-5-56 0,0-5 1-4,-1-4-13 5,-2-6 9-1,2-6 1-2,-3-2-8 0,0-3 10 3,-1-3 58-4,2-5 28 3,-3-6 65-1,2-7-13-1,1-8-38 2,2-4-14-1,0-6 0-2,1 1-2 4,3-1-1-2,0 3 0-1,1 4 0 1,1 5-9 1,-3 6 12-3,-2 6 22 4,0 6 8-2,-4 5 1-1,-1 3-3 1,-2 1-25 1,1 2-3-3,2 7-3 4,0 6 3-2,4 4 52-1,1 4 3 1,3 3-52 1,-2 1 32-3,-1 1-35 4,4-1-1-5,-4-3 1 5,1-4-16-2,1-3-29-2,-1-6-35 3,-2-3-28 1,0-3-33-5,-1-5-64 5,1 0-93-1,0-4-115-4,4-5-77 4,-2-6 83 1,0-3-379-5,-3 4-725 5</inkml:trace>
    </iact:actionData>
  </iact:action>
  <iact:action type="add" startTime="42558">
    <iact:property name="dataType"/>
    <iact:actionData xml:id="d29">
      <inkml:trace xmlns:inkml="http://www.w3.org/2003/InkML" xml:id="stk29" contextRef="#ctx0" brushRef="#br0">8867 16401 3335 0,'0'0'633'3,"0"0"-460"2,0 0-150-1,0 0-23 2,0 0-13 1,0 0-24-5,0 0 37 4,0 0 6-1,0 0 31-2,6 85-16 4,1-62-21-1,1 0-15-3,3 0 2 2,0-3 10 2,1 0-47-4,1-3-36 2,1-5 21 2,-1-1 11-5,-1-6 4 5,-1-2-29-2,-1-3 22-2,-1 0 13 4,2-7 44-1,-2-2 93-3,1-3-21 2,-1-3-18 1,-2-1-7-2,2-1-6 1,-2-1-13 2,1-1 9-4,-2 1 11 2,0 0-4 1,-3 1 15-3,0 4 22 3,-2 1 6 2,-1 4 0-6,0 4-9 3,0 0-7 1,2 1-7-3,-2 3-24 4,0 0-40-4,0 0-24 2,0 0-23 1,0 0-14-2,1 4-10 1,-1 1 37 1,3 2 34-3,3 3 24 3,-2 1 10 0,3 1-6-2,2 2-15 1,-1 2-12 2,3 0 0-4,-3 1-1 3,5 1 0-1,-3 0 2-2,2-1 4 4,1-3-6-1,-2-3-3-3,1-1-22 2,2-3 7 1,-3-3-1-3,0-3-9 3,0-1 7 0,3-1 18-3,1-7 3 3,0-5 35 1,2-2-14-4,2-5-21 3,-2-1 0-1,0-2-1-2,-1-2-1 3,-2 1 1 0,0-2-12-2,-6 0 11 1,2 0-15-1,-4-1 15 1,-2-1-20 1,-1 0 16-2,-1 5 6 1,-2-1 1 1,0 4 21-2,0 1-19 1,-5 2 22 1,1 1 18-2,-2 3-28 2,0 5 19-1,-1 1 28-1,2 4 18 2,-1 2-9-1,1 1-4-2,0 0-26 3,-1 3-41 0,2 2-49-2,-1 3-15 2,1 5 8-1,0 5 13-2,2 4 43 3,2 6-15 1,0 4 15-3,3 3-1 1,4 2-2 0,2 2-10-2,2-1 13 3,0 0 0 0,3-4 0-1,-1-1-1-1,4-6-20 3,-1-5 18-5,3-6-16 4,0-6-2-3,-1-6 21 3,2-4 18 1,1-5-18-4,0-11-21 2,4-6-13 1,-3-6 12-2,2-3 7 1,-4-5-32 1,-1 1 26-3,-3-1 18 3,-6 1 3 1,-2 0-3-4,-5 2 2 3,-3 0 1-1,0 2 1-1,-3 2 2 1,-5 2 16 1,-1 2 3-3,0 4-1 4,-3 4 10-2,0 4 6-2,3 5 37 4,-1 3 0-2,3 4 3-2,1 1-22 4,3 0-55-2,0 2-27-2,2 7-53 3,1 7 24 1,0 7 56-5,0 8 3 4,1 6 13 0,7 4 15-3,0 6-10 4,5 3-9-1,-1 1 22-4,1-1 9 4,1-2-40-3,2-6-3 3,1-7-18 0,-1-6-41-3,0-9-48 3,-3-5-32 0,3-11-22-3,-3-4-119 3,1-7-297 1,-5-5-400-4,2-19-1060-2</inkml:trace>
    </iact:actionData>
  </iact:action>
  <iact:action type="add" startTime="44028">
    <iact:property name="dataType"/>
    <iact:actionData xml:id="d30">
      <inkml:trace xmlns:inkml="http://www.w3.org/2003/InkML" xml:id="stk30" contextRef="#ctx0" brushRef="#br0">8226 17551 1509 0,'0'0'1049'5,"0"0"-753"-2,0 0-71 3,0 0 46 1,0 0 62-5,0 0-9 5,0 0-67-2,0 0-83-2,0 0-72 3,0 0-40 0,0 0-59-3,-8-11-3 3,8 19-37 0,0 2 15-3,5 4 22 3,1 5 53 0,1 3-32-3,3 3-2 3,-3 3 6 0,0-1-22-3,-2-1-2 3,3-2 1 0,-2-2 16-2,0-5-18 2,-2-6-1 0,0-4-20-3,1-4-13 3,0-3-16 0,-3 0-5-3,1-4-7 2,0-7 56-2,1-4 6 3,-1-5 3 1,1-5 17-5,1-6-20 4,-2 0-3 0,2-2 0-3,-2 1-7 3,0 1 10 0,0 8 0-3,-2 5 1 3,1 4 0 0,-1 8 52-3,-1 3 21 3,0 3 0 0,0 0-22-3,0 0-52 3,0 5 0 0,0-2-28-3,0 3-24 4,0 4-11-2,2 0 63-2,3 4 22 3,5 2-2 0,-2 4-19-3,2-1-1 3,1 1 25 0,-1 0-23-3,2 0-2 4,-1-1-1-2,-1-1-14-1,1-1-32 1,-3-2-20 1,-1-2-48-3,-1-3-100 4,0-1-70-5,0-2-196 4,-1-5-230 0,-2-2-438-3,-1 0-330 3</inkml:trace>
    </iact:actionData>
  </iact:action>
  <iact:action type="add" startTime="44472">
    <iact:property name="dataType"/>
    <iact:actionData xml:id="d31">
      <inkml:trace xmlns:inkml="http://www.w3.org/2003/InkML" xml:id="stk31" contextRef="#ctx0" brushRef="#br0">8517 17541 2917 0,'0'0'629'2,"0"0"-442"4,0 0-159 0,0 0-3-3,0 0-3 3,0 0-22 1,0 0-88-5,0 0 88 5,0 0 54-1,11 67-23-3,-3-48 8 2,-1 5-39 1,1-1-18-3,1 0 17 4,0-3 1-5,-2 0-1 5,4-4-24-1,-2-4 3-3,1-3-16 2,0-4-31 2,0-2 5-4,1-3-15 2,1-6 16 2,-3-6 63-4,5-4 101 2,-2-2-38 1,0-3-37-2,-3-4 12 2,0 0-10 0,-3 3 0-3,0-2 10 2,-5 3-3 2,2 2-23-5,-3 2 48 5,0 3 44-1,0 3-12-3,-3 3-17 3,-1 2-7-1,1 3 13-1,0 3 37 2,0 0 9 0,0 1-41-4,2 4-86 5,-1 0-62-1,2 3-61-3,0 2 73 2,0 3 22 2,5 3 28-4,1-1 2 3,2 0-2-4,1-1-6 5,2-1-22-1,0-1 17-3,1-1 10 3,0-4-11 0,4 0 12-4,-2-3 13 4,2-4-13 0,-3 0-33-3,1 0-11 3,-4-4 14 1,1-4 30-4,0-1 37 3,-2-3 10 0,-1-5-10-4,1 1-9 5,-2-3-12-1,-1-1-14-3,-2-3 10 3,1 3-10-1,-1-1 17-2,-2 2-1 4,-1 1 7-1,-1 2-9-3,0 5 21 3,0 1 21 0,0 3 4-3,0 4-6 2,0 1-4 1,-1 2-3-2,-1 0-15 2,2 0-34 0,-1 1-17-3,1 2-38 2,0 2-22-2,0 1-28 4,0 5 52-1,3 3 53-3,1 1 28 3,6 5-28 0,-1-2-10-3,1 3-2 3,1-2 9 0,4 0-19-3,0 0-8 2,3-2 30 1,-1-3-13-3,2-2-12 4,1-7-27-1,0-2-7-3,-1-3 35 3,1-6 24 0,0-6 0-3,-1-4 25 3,0-4 3 0,-3-4-26-3,-1-2 0 3,-4-2 19 0,-2-3 7-3,-3-1-15 3,-3 1 12-1,-3-1-7-1,0 0-15 2,-1 0 41-1,-5 1-26-2,-4-1 13 3,1 0-31 1,-1 4 1-4,-1 1-1 3,-1 3 25-3,3 3 12 3,-5 5-19 0,4 3 41-2,0 3-38 1,1 4 16 1,3 4 3-4,2 2 12 4,1 0-52 1,2 1-9-5,-1 5-77 5,2 6-40-1,0 7 117-4,0 7 7 4,3 6 2 1,2 8 0-4,0 3 25 3,3 3-23-1,0 3 1-1,2-2-1 1,-1 1-1 2,5-4-1-4,-1-5 0 3,4-5-17 0,1-6-17-3,2-7 34 3,-1-7-1 0,0-6 1-3,-1-7-16 3,0-1 16 0,0-11 2-3,2-7 22 3,-1-7-2 0,1-4-22-3,-5-4-15 3,-2 0 3-1,-3-2 1-1,-4-1 10 2,-2 0-35-3,-1-1 34 3,-3-2-17 0,0 1 7-3,0 0-28 3,-6 3 40 0,0 2 13-3,-1 2 21 3,-2 3-6 0,-2 5-10-3,1 2 32 3,0 5 14 0,0 5 10-3,1 4 24 3,3 4-3 0,2 3-18-3,1 0-62 3,0 5-15-1,3 5-101-1,0 7 49 2,0 5 28 0,6 5 23-3,0 1-18 3,2 0 18-1,1 2-45-1,2 0-89 2,0 0-50-1,1 1-51-2,-1 0-65 4,0 0-147-2,-1-1-243-1,-3-9-393 2,-4 2-456-5</inkml:trace>
    </iact:actionData>
  </iact:action>
  <iact:action type="add" startTime="48042">
    <iact:property name="dataType"/>
    <iact:actionData xml:id="d32">
      <inkml:trace xmlns:inkml="http://www.w3.org/2003/InkML" xml:id="stk32" contextRef="#ctx0" brushRef="#br0">20033 6275 3444 0,'0'0'553'2,"0"0"-299"5,0 0-99-1,0 0-13-2,0 0-34 1,0 0-6 1,0 0 39-3,0 0-6 3,0 0-50 0,0 0-42-2,0 0-22 1,0 0-19-1,0 0-1 1,0 0 1 1,0 0 1-3,0 0 16 4,0 0 5-2,-3-9 3-1,3 9 4 1,0 0 11 1,0 0 1-3,0 0 9 4,0 0 5-2,0 0 1-1,0-1-13 1,0 1-8 0,0 0-10-1,0 0-9 3,0 0-7-3,0 0-11 1,0 0-21 0,0 1-9 1,0 3-16-3,0 4-17 4,6 8 63-2,0 8 12-1,2 6 2 1,1 11-13 1,2 5-1-3,-2 8 30 4,0 4-27-2,-1 2 43-1,0-2-40 1,-1-3-5 1,-1-3-2-3,0-2 0 4,2-5-2-2,-1-4 2-1,0-6-14 1,2-7 15-2,2-6-13 2,1-6-8 3,2-8 3-6,2-3 18 5,6-5 0-3,4-6 33 0,6-12 1 2,7-6 20 0,5-10-27-4,5-5-5 6,4-4-10-3,2-4 3-2,-1 1-12 2,3 1-2 3,-1 0 0-6,4 3 1 5,0 3-2-2,3 3 0-2,5 0-3 3,3 2 1 1,8 2 0-5,5-4-10 5,6 2 12-2,3 2 0-2,0 1 1 3,2 2-1 1,-5 1-9-5,-5 2-9 5,-4 2 5-2,-11 3 1-2,-6 4-6 2,-11 0-12 3,-12 6 6-6,-11 0-25 5,-12 5-30-6,-13 1-3 6,-5 1 9-2,-15-2-3-1,-11 2-149 2,-10-3-143 0,-10 3-175-3,-11 1-164 2,-8 3-270 2,14 0-369-4</inkml:trace>
    </iact:actionData>
  </iact:action>
  <iact:action type="add" startTime="50040">
    <iact:property name="dataType"/>
    <iact:actionData xml:id="d33">
      <inkml:trace xmlns:inkml="http://www.w3.org/2003/InkML" xml:id="stk33" contextRef="#ctx0" brushRef="#br0">15142 8871 1170 0,'0'0'365'5,"0"0"-128"-1,0 0 0 1,0 0 42 2,0 0-23-5,0 0-8 4,0 0-33-2,0 0-7 1,0 0-36 2,0 0-48-4,0 0-10 3,0 0-16 0,0 0-10-3,0 0-28 2,0 0-31 1,-2-18-11-3,5 16-18 3,1 1 3 0,2 0 31-2,0-2 10 1,1 1 6 1,3-2-11-3,-1 2-11 3,0-3-3 0,1 3-3-2,-2-1 2 1,1 2-5 1,2-1-16-3,-2-1 10 3,1 3-10 1,0-1-2-3,2-1 1 1,-2 2 10 0,4 0-9-1,-2 0-1 2,2 0-2 0,1 0 25-3,3 0 6 3,-2 0-28 0,4 0-3-4,1 0 3 4,3 0 15-3,2 0 23 4,4 0-7-1,1 0-31-2,2 0 28 0,0 0-29 2,5 0 26-2,-1 0 2 2,0 0-29-1,2 0 1 0,0 0 1 0,1 0 31 1,1-5-22-4,-1 1 10 6,2-2-22-4,-5 2 15 0,0 0-12 1,-3 0 1 1,-4 2-4-2,-2-1-4 2,-5 2 2 0,-3 1 1-3,-1 0 1 2,-2 0-2 1,-4 1 0-3,0 4 0 4,1-4-10-1,-2 3 0-2,2 0 12 1,1-1 0 1,2 1 18-3,-1-2-15 3,5 1 24 0,2-2-26-2,-1-1 0 1,3 1 35-2,-1-1-35 3,4 0 1 0,-3 0-1-3,4 0 11 3,-1-2 1 0,2-1-13-4,0 0 0 5,0 0-3-1,-2 0 0-3,2-1 2 3,-1 3-2-1,1-2 1-2,-1 2-1 3,1-1-12 1,-1-1 14-4,1 1 1 4,1 0 10-3,-1 0-10-1,-3 0-1 4,1 1 0-1,-4 0 1-3,-2 1-1 3,-2 0-11 0,0 0 12-3,-2 0-3 2,0 0 3 1,1 0-1-2,-2 0 1 2,2 0 0 0,0 0 0-3,2 0 21 3,1 0-5 0,0 0-4-2,2 0-11 1,2 0 1 1,1 0 10-4,1 0-10 4,2-3-2-3,3 1 2 4,2 2 11-2,-1-3-10-1,2 1 0 1,3 0-3 1,-3 0 1-3,0 2 1 4,-1-2 1-2,-3 2-3 0,-2 0 0 0,-4 0-29 0,-3 0 29-2,-3 0 3 5,-1 0-3-4,-3 0-2 0,-1 0-10 2,-4 0 10-1,1 2-20-2,-3 0 12 4,1 0 10-2,0 0 12-1,0 1-10 2,1-3-1 0,0 0-1-3,1 2 12 3,1 1-9-1,2-2 18 0,1 0-2-1,7-1 2 2,2 0 4-3,4 0 15 4,5 0-19-1,2 0-18-2,2 0-1 1,3 0 0-3,-3-1-2 5,3 1-1 0,-3-1-11-5,0 1 12 4,-4 0 1-1,2 0 12-1,-4 0-13 1,1 0-2 3,0 0 2-6,2-2 0 5,2 1 3-3,-2-1 17 0,1 2-19 1,0 0 9 2,2-3-9-5,2 3 0 5,-1-1 0-2,3 0 1-2,2 1 23 3,2-2-10 2,3 1 7-7,-1 0-10 7,2-1 9-4,2 2 1-1,-3-1 11 4,3 1 19 0,1 0-18-5,0 0-10 4,0 0 13-1,1 0-19-2,-2 0-17 3,-1 0 1 1,-2 0-1-5,-2 1 18 5,-1-1-8-4,-2 0-10 2,-1 0 10 1,0-1 7-3,-1-5-3 3,1-1-13 1,0 2 0-5,0-5 0 4,1 2 14 1,-1 1-16-4,0-3 0 3,-1 3 0 0,0 0-1-3,-2 1 0 2,-1 2-21 1,-3-2 19-3,3 5-9 4,-4 1 0-1,1-1 12-4,-2 1 1 4,1 0-1 0,1 1-11-3,2 6 11 3,5-2 42 1,1 2 1-5,5 0-10 4,-1-1-21 0,-1 3-12-2,-5-5 0 1,-2 1 0 2,-6 0-2-5,-1 0 2 4,-1-4 0 1,-4 0 2-4,4 0-2 3,0-1 18-3,2 0-6 3,0-1 0-1,2-4 0-2,-2-2-10 3,1 1-1 0,-2 0 2-3,-2-1-1 3,0 1 1 0,-4 0 13-2,2 3-15 1,-1-1 1 1,-3 0-2-3,1 3-2 3,-3-1-11 0,-4 0 11-3,1 0 1 3,0 1-2 0,-1 0 3-3,1 0 2 3,-1-1 11 0,1 1-13-3,-3 1-1 3,-2-1-15 0,1 1 16-3,-2 0 1 3,-1 0 1 0,-1 0-2-3,-1 0-24 3,2 1 11 1,0 0 13-4,4 3 21 2,-1-3-18 1,3 4 12-3,-1-4-13 4,2 3 0-3,0-3 14 1,0 0-13 0,3 0 12-1,-1-1 6 1,0 0-20 1,0 0 1-2,0-2 10 1,-1-2 0 2,0 1-11-5,0-3-1 4,-1 1 0 0,-2-1-1-2,0-1 0 2,-1 2 0-1,-2 0-1-1,-2 3 1 2,-4-3-1-1,-1 4-13-1,-3 1 12 1,-1-1-9 1,1 0 9-3,-2 1 0 3,2 0-9 0,-1 0 12-1,1 0 1 0,1 0 14 0,1 0-12-1,1 0 12 1,1 2-12 1,0-2 9-2,0 1-12 2,-1-1 0-1,-2 2-1-2,0-2 0 3,-1 0 1 0,-2 0 1-1,2 0 1-1,-1 0 11 1,-1 0-1-1,-2 0-9 2,0 0 12-3,-1 0-15 4,0 0-1-1,0 0-32-3,0-2-25 2,0-1-39 1,-4-3-126-3,-6 0-76 4,-7-2-83-2,-9 2-269 0,1 2-797 0,-34 1-226-4</inkml:trace>
    </iact:actionData>
  </iact:action>
  <iact:action type="remove" startTime="54693">
    <iact:property name="style" value="instant"/>
    <iact:actionData xml:id="d34" ref="#d7"/>
  </iact:action>
  <iact:action type="add" startTime="54564">
    <iact:property name="dataType" value="strokeEraser"/>
    <iact:actionData xml:id="d35">
      <inkml:trace xmlns:inkml="http://www.w3.org/2003/InkML" xml:id="stk34" contextRef="#ctx0" brushRef="#br1">3457 10440 3798 0,'0'0'796'5,"0"0"-624"-1,0 0-111 3,0 0 10-2,0 0 33-1,0 0 37 1,0 0 26 1,0 0-45-3,0 0-62 4,0 0-46-2,0 0-14-1,0 0-15 1,0 0-15 1,-10-11-3-3,10 11-19 4,0 0-30-2,0 0-19-1,0 0-2 1,0 0-17 1,0-1 1-3,0 1-10 4,-2 0-10-2,1 0 10-1,-4-2-2 1,1 1-77 1,-3-2-139-2,0 3-10 1,-2-1 34-3,2 1 50 6,-3 0 45-4,4 0 8 0,-3 0-59 2,0 2-114 0,0 3-36-3,-3 0-246 4</inkml:trace>
    </iact:actionData>
  </iact:action>
  <iact:action type="remove" startTime="55009">
    <iact:property name="style" value="instant"/>
    <iact:actionData xml:id="d36" ref="#d5"/>
  </iact:action>
  <iact:action type="add" startTime="54852">
    <iact:property name="dataType" value="strokeEraser"/>
    <iact:actionData xml:id="d37">
      <inkml:trace xmlns:inkml="http://www.w3.org/2003/InkML" xml:id="stk35" contextRef="#ctx0" brushRef="#br1">3277 10482 2552 0,'0'0'585'6,"0"0"-470"-1,0 0-115-2,0 0 45 3,0 0 38-4,-81 11 6 5,61-6 25 0,0 1-22-5,1 3-67 4,-4 2-25 0,-3 1-13-3,0 3 10 3,-4 1-19 1,-2 1 9-5,-2 1 13 4,-5 0 11 0,-2 0 18-3,-2-4-1 2,1-3 16 3,2-1 0-6,0-4 3 4,2-5 32-1,2 0-32-1,4-1 0 2,0 0 10 1,4 0-19-6,0-1-7 5,4 0 6 0,3-2-12-2,3 2-25 1,1 0 0 4,2 1-2-8,5 0 1 6,-1 0 1 0,2 0 0-6,0 5-17 4,-1 1-30 3,3 1-22-6,-3 4-4 4,1 3 32 0,-1 2 4-4,0 2 35 4,3 0-20-3,0 0 9 3,1-1-3 1,3-2-3-4,0 1 4 2,-1-3 15 1,1 0 0-3,0 0 22 4,-1-1-10-1,0-1-11-3,1-1 0 2,-2-2 12 2,2 0-11-4,-1-1 1 3,1 0 10 0,-1-1-10-3,-1 0 0 3,-2-3 25 0,3 1 13-3,0-2 3 2,-1 0 4 1,1-2-7-3,1 0 5 3,-1 0-18 0,-2 0-3-2,2 0-25 2,-2-3-13 0,2 3-6-3,-2-2 4 3,0 1 15 0,0-1 12-3,4 1-12 3,-1-1-1-1,1-1-21-1,2-1-6 2,0 0-3-2,0-1 3 1,0-2-27 1,5 1-32-3,3-3-71 2,-1 0 16 2,5-2 47-4,1-1-16 2,0 0-64 2,0 2-56-4,1 0-80 3,-1-1 27 0,3 1-56-2,-4 1-18 1,0-1-16 1,-2 1-193-3,-2 1-213 3</inkml:trace>
    </iact:actionData>
  </iact:action>
  <iact:action type="add" startTime="56752">
    <iact:property name="dataType"/>
    <iact:actionData xml:id="d38">
      <inkml:trace xmlns:inkml="http://www.w3.org/2003/InkML" xml:id="stk36" contextRef="#ctx0" brushRef="#br0">2918 10283 1258 0,'0'0'410'5,"0"0"-224"1,0 0-57-4,0 0 30 5,0 0 7-1,0 0 24-3,0 0 10 2,0 0-29 2,0 0-62-4,0 0-51 4,-10-14-13-2,10 11 9-1,0 2 29 0,0-2 38 3,0 2 26-4,0 0 2 3,0 1-14 0,1-2-9-2,-1 1-10 1,3 1-17-2,-3 0-22 2,0 0-8 3,0 0-7-6,0 0-3 4,0 0-9-1,0 0-13-1,0 1-12 2,-3 1-10 0,2 0-15-4,-2 1-14 6,2-1-20-3,-2 2-7-2,-2 1-5 3,-2 3 9 1,-3 5 3-5,0 3-1 5,0 6 10-2,1-1 24-2,2 1-2 3,3-1-31 1,4 1 15-5,0-3-24 5,0 4 42-2,6-5 1-3,2 0-24 4,4-4 23 2,-1 1-14-7,3-2-10 7,1-5 25-3,1 1 21-3,-2-2-5 4,2-2-15 2,0-2 17-6,0-2 23 5,0-1-16-5,1 0-23 4,-1-1 35 0,4-3-18-3,-3-2-18 3,-1 0-1 0,1 0-13-4,-4-1-11 5,2 0 8-1,-4 1 16-3,-1 0-19 3,2-1 1 1,-5 2 5-5,2-1-21 4,-3 2-13 0,-1-3 47-3,-1 0 0 3,2-1 19 1,-3-2-16-5,0-3 8 4,2 1-11-1,-4-1-12-2,2-1 10 4,1-1 2 0,0 1 18-6,-2-2-18 6,-1 2 16-1,-1-2-16-3,0 2 2 3,0 1 23 0,0-2-9-3,0 2-13 3,-4 0 15 0,-2 2-14-3,2 1-3 3,0 2 39-3,-2 0-6 3,0 2-2-1,1 1-30-2,0 0 0 4,-1-1 29-1,0 1-16-3,1 1-15 3,-3-1-12 0,-3 1 0-3,4 1 11 3,-2-1 2-1,2-1 3-1,-3 3-1 2,1-2 25 0,2 3-13-3,-3-3-15 3,1 3-12 0,0-1 10-3,1-2-20 3,-2 3 19 0,1 1 0-4,-1-1 3 5,0 1 3-1,0 0 0-3,1 0 9 3,-1 0-11 0,1 0-1-3,2 0 0 3,-3 0 0 0,3 0 0-3,0 0 3 3,-2 0 0-1,3 0 1-2,-1 0-3 4,1 0-1-3,2 0 1 1,-2 0-1 1,3 0-2-4,-1 0-33 4,0 1-17 1,1 2 8-3,2 2 19 1,-2 5-43 1,0 4-11-4,1 9 25 5,2 0 1-1,0 2-67-2,0 4-158 1,5-4-94 1,2 0-164-3,7-3-186 2,-5-7-486 2</inkml:trace>
    </iact:actionData>
  </iact:action>
  <iact:action type="add" startTime="63570">
    <iact:property name="dataType"/>
    <iact:actionData xml:id="d39">
      <inkml:trace xmlns:inkml="http://www.w3.org/2003/InkML" xml:id="stk37" contextRef="#ctx0" brushRef="#br0">9985 10399 2248 0,'0'-2'514'4,"-1"2"-299"1,1 0-196 1,-3-1 20-3,3 1 54 4,0 0 25-2,0 0 25-1,0 0-38 1,0 0-48 1,0 0-35-3,0 0-18 4,0 0-2-5,0 0 14 5,0 0 12-2,0 0 13-2,0 0 26 3,0-3 11 1,0 3 11-5,1-1-2 5,-1 1-1-2,0 0-11-2,0 0 3 3,0 0-10 1,0 0-15-6,0 0-19 6,0 0-19-1,0 0-15-3,0 4-28 3,0-3-16 0,0 7-14-3,0 5 58 3,0 4 28 0,0 6 22-3,0 1-19 3,-1 5-6 1,1-1-24-5,0-1 2 5,0-1-3-2,0-3 0-2,0-5 0 3,4-1-16 1,2-5 4-5,0-2 10 5,-2-3-10-2,-1-1 9-2,3-4 0 3,-3-2-9-3,0 0 12 3,-2 0 22 1,2-2 40-5,0-3 55 4,4-1 37 0,-1-5-12-3,1-1-69 3,6-5-36 1,0-2-3-5,0-2-19 4,4 1 6 0,2-1-19-3,-2-1-1 3,8 1-1 1,0-3 0-5,7 0-1 4,6-2-11 0,2-2 12-3,5 0-15 3,2-1 15 1,7-1 0-5,3-2 1 4,1 0-1-1,2 0-1-1,-2 1 0 1,-3 1 0 3,-5 6-2-6,-8 2 1 4,-6 5 1 0,-11 5 1-3,-8 2 2 3,-8 5 1 1,-6 4 18-5,-3 1 16 4,0 0 9-3,0 0 24 3,-3 0-3 0,0 1-27-3,-2 3-34 3,1-4-6 0,0 1-37-3,1-1-3 3,-1 2 4 0,2-1-10-4,2-1-30 4,0 0-37 1,0 0-47-4,0 0-46 3,0 0-82 0,0 0-120-3,3 0-178 3,3-1-101 0,-2-1-437-3,-3-4-347-2</inkml:trace>
    </iact:actionData>
  </iact:action>
  <iact:action type="add" startTime="65631">
    <iact:property name="dataType"/>
    <iact:actionData xml:id="d40">
      <inkml:trace xmlns:inkml="http://www.w3.org/2003/InkML" xml:id="stk38" contextRef="#ctx0" brushRef="#br0">22654 8285 457 0,'0'0'808'5,"0"0"-271"2,0 0-158-4,0 0-81 2,0 0-56 1,0 0-30-3,0 0-35 3,0 0-21 0,0 0-35-3,0 0-9 3,0 0 5 0,0 0 3-3,0 0 6 4,8-23-1-1,-8 23-8-3,0 0-17 3,0 0-25-1,0 0-22-1,0 0-4 1,0 0-2 1,0 0-7-3,0 0 6 3,0 0 4 0,0 0-1-3,0 0-9 3,0 0-3-3,0 0 3 3,0 0 0 0,0 0-3-2,0 0-6 1,0 0-4 2,0 0-2-5,0 0-4 4,0 1 1 0,0-1-1-2,0 0-9 1,0 0-12 1,0 2-1-3,-2-1-14 3,2-1 0 0,0 1-13-1,0 1-9 0,0 0-6 1,0 4-3-4,0 4 46 4,5 3 28 1,0 4 33-4,0 4-30 2,1-2-9 1,0 1-19-3,-1 2 0 3,1-3 12 0,-2-1-14-2,2-3 0 1,-2 1-1 1,2-4-1-3,-2 1-1 3,-1-1 2 0,0-3 0-2,0-1-1 2,-2-4 0-3,2-2-2 3,-3-1 0-1,2-1 3-2,-1 0 14 4,1 0 14-2,-1 0 11 0,3 0 7-1,0-1 9 2,2-4 43-3,3-2 63 4,5 0-67-2,5-5-48-1,6-1-31 2,6-2-15-1,3-2-12-1,3 1-7 3,6-2 7-2,3-3 9-1,8 0-12 0,8-2 13 3,7 0-1-5,8-3 1 6,6-2-1-4,3-2 1 0,4-1-22 1,-5 3 5 1,-3 1-5-3,-12 3 12 4,-8 2 10-1,-9 4 0-2,-11 4 1 0,-7 1 1 2,-9 2 15-2,-8 5-3 2,-6 1 0-1,-4 2-9-1,-6 2 0 2,0 1 13-4,-2 0-1 4,0 0-12 1,0 0-1-5,0 0-2 5,-2 0-18-2,0 0-25-2,0 1-2 3,1-1-16 1,-1 2-28-5,1-2-23 5,1 1-29-2,0 2-37-2,0 0-50 3,1 3 80 1,5 1-26-5,1 2-103 6,5-1-120-4,-4-4-81-1,3 2-131 3,-2-3-367 1,-3-2-393-5</inkml:trace>
    </iact:actionData>
  </iact:action>
  <iact:action type="add" startTime="74254">
    <iact:property name="dataType"/>
    <iact:actionData xml:id="d41">
      <inkml:trace xmlns:inkml="http://www.w3.org/2003/InkML" xml:id="stk39" contextRef="#ctx0" brushRef="#br0">16760 12835 133 0,'0'0'195'4,"0"0"17"-1,0 0-107 4,0 0-44-1,95-46-61-4,-79 37-2 5,-1 0-210-1,-4 0 53-4,-5 2-60 4,-3 2 125 0,-3-1 74-3</inkml:trace>
    </iact:actionData>
  </iact:action>
  <iact:action type="add" startTime="74333">
    <iact:property name="dataType"/>
    <iact:actionData xml:id="d42">
      <inkml:trace xmlns:inkml="http://www.w3.org/2003/InkML" xml:id="stk40" contextRef="#ctx0" brushRef="#br0">16881 12741 77 0,'0'0'134'1,"0"0"-121"0,0 0-13 1,-76 9-52 3,54-6-102 2</inkml:trace>
    </iact:actionData>
  </iact:action>
  <iact:action type="add" startTime="74700">
    <iact:property name="dataType"/>
    <iact:actionData xml:id="d43">
      <inkml:trace xmlns:inkml="http://www.w3.org/2003/InkML" xml:id="stk41" contextRef="#ctx0" brushRef="#br0">16485 12677 147 0,'0'0'114'7,"0"0"-46"-1,0 0 37-5,0 0 51 5,0 0 33-3,0 0 30 3,0 0-11 1,0 0-9-5,0 0 2 5,0 0 17-2,0 0-13-2,35-30 18 3,-34 25 1 1,2 3-14-5,-3-3 24 5,0 0-19-2,0 3-23-2,0-2-20 3,0 2-1 1,0-1-14-5,-3 0-3 5,0 2-40-2,2 1-33-2,-1-1 13 3,-1 1-14 1,2 0-15-5,-1 0-21 5,-1 0-26-2,1 1-18-2,-1 1-21 3,0 3-41 1,-4 1-10-5,-2 5 20 5,-1 4 17-2,-6 6 29-2,2 4 6 3,-4 1 0 1,5 3-27-5,-1 1 9 5,4 0 17-5,1-2 0 4,5-2-36 0,2-2-16-3,2-5 5 3,0-1 29 1,5-3-31-5,2-4 9 4,2-2 16 0,2-2 23-3,4-3-1 3,3-3 2 2,1-1-69-7,6-4 36 5,2-5-13 0,0-2 47-3,4-5-4 3,-1 2 4 1,-1-2 0-5,-1 1-6 4,1 0-6 0,-1-1 24-3,-4 1-13 3,-1 1 1 1,-1-1 0-5,-6 2-19 4,-3 0 7 0,-5 1 12-3,-5-1 69 3,-3 1 16 1,0-1-25-5,-10 2-4 4,-3-2-15 0,-4 1-13-3,-5 1 33 3,-1-1-18-3,1 1 4 3,-3 0-47 0,0 1-28-3,1 1 28 3,-1-2-1 0,3 5-14-3,1-1 13 3,2 5-17 0,3-1 4-3,2 2-1 3,2 1-9 0,4 0-23-3,-2 0-27 3,1 0-25 0,2 4-23-3,-1 3-80 3,3 0 0 0,-2 3 5-3,2-1-56 3,1 5-71 0,0 1-50-3,-1-1-180 3,2-2-214 0</inkml:trace>
    </iact:actionData>
  </iact:action>
  <iact:action type="add" startTime="75363">
    <iact:property name="dataType"/>
    <iact:actionData xml:id="d44">
      <inkml:trace xmlns:inkml="http://www.w3.org/2003/InkML" xml:id="stk42" contextRef="#ctx0" brushRef="#br0">16855 12947 1040 0,'0'0'573'2,"0"0"-573"3,0 0-156 1,0 0-75-3,0 0 110 3,0 0 121 0,0 0 244-2,0 0 53 1,0 0 57 1,0 0 106-3,0-7 20 3,-4 4-68 1,3 3-101-4,-2-3-30 2,0 1-40-1,0 0-29 1,1 1-42 1,-1 1-22-3,2 0-22 5,-1 0-40-4,-1 0-16 0,1 0-33 1,-1 3-22 1,0 2-15-3,-3 5-6 5,-2 3 6-4,-4 4 2 0,1 3 0 1,0 1-2 1,-1 1-15-2,1 0 2 3,3 1-36-3,-1 0-21 0,5-2-22 2,0-2-25-1,1-1 0-1,1-2-37 3,2-5 1-3,0-2-40 0,0-3-122 1,0-3-138 1,3-3-41-3,0 0-175 4,-3-6 137-2,0-2-273-1</inkml:trace>
    </iact:actionData>
  </iact:action>
  <iact:action type="add" startTime="75784">
    <iact:property name="dataType"/>
    <iact:actionData xml:id="d45">
      <inkml:trace xmlns:inkml="http://www.w3.org/2003/InkML" xml:id="stk43" contextRef="#ctx0" brushRef="#br0">17084 12596 2086 0,'0'0'598'4,"0"0"-231"3,0 0-57-5,0 0-25 4,0 0-10 0,0 0-46-2,0 0-111 1,0 0-118 2,0 0 3-5,0 0 105 4,0 0 10 0,-31 69-16-3,26-47 0 3,4-1-56 1,1 1-22-5,0-2 25 5,0-1-21-2,6 1-16-1,2-2-12 1,3-3-15 2,1 2 15-5,-1-4-1 4,-1 0-10 0,-2-1-5-3,-1-4 15 3,-1 2-26 1,-1-4-16-5,-2 0-25 4,-2-1-25 0,-1-2-21-3,0-1-28 3,0 0-48 1,0-2-27-5,0 0-7 4,0 0-33 0,-3-2-97-3,-3-1-413 3,3 0-651-3</inkml:trace>
    </iact:actionData>
  </iact:action>
  <iact:action type="add" startTime="76090">
    <iact:property name="dataType"/>
    <iact:actionData xml:id="d46">
      <inkml:trace xmlns:inkml="http://www.w3.org/2003/InkML" xml:id="stk44" contextRef="#ctx0" brushRef="#br0">17332 12845 2328 0,'0'0'516'1,"0"0"-336"5,0 0-135 0,0 0 61-2,0 0 126 1,0 0 22 2,0 0-194-4,0 0-60 3,0 0-28 0,0 0 28-3,-26 37 85 3,20-24-10-2,-3-1-18 0,1 3-16 3,1-2-39-4,1 2-1 3,0-3-1 0,1 2-1-2,2-5-12 0,3 0-37 2,0-3-54-2,0-1-28 2,0-1-49 0,4-3-67-3,3 1-114 2,1-2-148 2,0 0-126-4,0-5-8 2</inkml:trace>
    </iact:actionData>
  </iact:action>
  <iact:action type="add" startTime="76362">
    <iact:property name="dataType"/>
    <iact:actionData xml:id="d47">
      <inkml:trace xmlns:inkml="http://www.w3.org/2003/InkML" xml:id="stk45" contextRef="#ctx0" brushRef="#br0">17469 12648 1079 0,'0'0'2033'2,"0"0"-1613"4,0 0-227-1,0 0-67-1,0 0-19 3,0 0 10-3,0 0-51 1,0 0-66 0,0 0-25 0,0 0 25-2,95-43 1 4,-69 36-1-1,0 3 0-2,-3 4-1 1,-2 0-1 0,-3 0 2-2,-5 9-32 4,-1 0-9-2,-8 3 39 0,-4 4 2-1,0 2 2 2,-7 2 61-3,-6 2 0 5,-5 3 8-4,-5 0-43 0,-4 0-15 1,-2 2 15 2,3-2-10-5,3-4-11 5,3 0-7-5,6-2-13 5,4-2-24-2,5-3-10-2,5-1-24 3,0-3-4 1,3-1 24-5,4-4 32 5,5-1 19-2,-1-3 31-2,4 0 11 3,-1-1 5 1,3 0 24-5,-1-1-11 6,0-1-17-3,0-1-6-2,0 1 13 3,-2 1-4 1,-2-1-12-6,2 1 0 6,-4 1-24-2,2 0-10-1,-5 0-22 1,-1 0 4 2,-2 0 2-5,-2 0-24 6,-1 3-84-4,1-1-69-1,-2 1-97 3,0-1-176 2,0 0-220-6,0 0-349 5,0-1-331-2</inkml:trace>
    </iact:actionData>
  </iact:action>
  <iact:action type="add" startTime="76787">
    <iact:property name="dataType"/>
    <iact:actionData xml:id="d48">
      <inkml:trace xmlns:inkml="http://www.w3.org/2003/InkML" xml:id="stk46" contextRef="#ctx0" brushRef="#br0">17976 12875 3213 0,'0'0'772'0,"0"0"-499"6,0 0-220 0,0 0-41-2,0 0 16 1,0 0 44 2,0 0-72-5,0 0-3 5,0 0-55-1,0 0 58-4,11 37 12 5,-7-24-10-1,0 3-1-4,-1-2 1 5,-3 3-2-4,0-2-10 2,0 1 7 1,0-4-13-2,0 3 15 2,0-5-11 0,0 0-25-4,0-3-48 4,0-2-20 0,0 1-31-3,0-5-59 3,0-1-122 1,2 0-142-4,0 0-105 2,0-1 0 1,-2-5 41-3,0-1-752 4</inkml:trace>
    </iact:actionData>
  </iact:action>
  <iact:action type="add" startTime="77077">
    <iact:property name="dataType"/>
    <iact:actionData xml:id="d49">
      <inkml:trace xmlns:inkml="http://www.w3.org/2003/InkML" xml:id="stk47" contextRef="#ctx0" brushRef="#br0">18173 12630 2551 0,'0'0'528'5,"0"0"-298"2,0 0-186-6,0 0-12 6,0 0 63-3,0 0 45-1,0 0-23 4,77-36-54-1,-55 34-25-4,5-2 12 6,1 3 16-3,-1 1 0-2,-1 0-24 3,-6 1 8 1,-3 5-50-5,-3 4 0 4,-6-2-4 0,-5 4-8-3,-3-1 12 3,-2 4 25 1,-10 1-6-5,-6 2 21 4,-5 2-18 0,-4 1-20-3,-2-2 1 3,2-1-3 1,5-2-12-6,3-4 9 7,9-1-38-6,6-3-18 4,4-2-52 0,0-4-40-3,5-2 60 3,9 0 69 1,4 0 22-5,3-5 70 4,5-3-22 0,1 0-17-3,0-2-9 3,-2 2-19 0,-4 1 41-4,-5 2 19 5,-4 1 10-2,-5 3-23-2,-3 1-25 4,-2 0-25 0,-2 1-20-5,0 4 18 4,0 1 2 0,0 4 16-3,0 1 15 3,-5 3 28 1,-2 0-22-5,0 3 10 4,-2 0-31 0,-4 0 5-3,-1 1-20 3,-1-2 18 1,1 2-19-5,0-1-17 4,1-1-42 0,1-3-12-3,3-2-45 3,1-2-22-3,2-4-67 3,2-1-83 0,2-4-91-4,1 0-116 5,1-4-78-1,0-1-748-3</inkml:trace>
    </iact:actionData>
  </iact:action>
  <iact:action type="add" startTime="77535">
    <iact:property name="dataType"/>
    <iact:actionData xml:id="d50">
      <inkml:trace xmlns:inkml="http://www.w3.org/2003/InkML" xml:id="stk48" contextRef="#ctx0" brushRef="#br0">18598 12827 2797 0,'0'0'799'5,"0"0"-730"-2,0 0-24 4,0 0-45-2,0 0 75-1,0 0 23 2,0 0-4-2,0 0-28 1,17 64-15 1,-17-48 24-3,0 5-22 3,0-2-28 0,-1 0-25-3,-2 0-16 3,0 1 14 0,0-2-60-3,-2-1-64 2,3-2-37 2,-1-1-134-3,1-4 20 1,-1-4-148 0,3-4-156-1,-1-2-124 2,-1 0-302-1</inkml:trace>
    </iact:actionData>
  </iact:action>
  <iact:action type="add" startTime="77784">
    <iact:property name="dataType"/>
    <iact:actionData xml:id="d51">
      <inkml:trace xmlns:inkml="http://www.w3.org/2003/InkML" xml:id="stk49" contextRef="#ctx0" brushRef="#br0">18735 12566 3106 0,'0'0'595'4,"0"0"-356"0,0 0-220 2,0 0-3-3,0 0 0 4,0 0 34-2,0 0-27-1,0 0 58 1,0 0-9 1,0 0-48-3,43 75 20 4,-29-56 12-2,0 3-53-1,0-3 19 1,1-1-19 1,-2 0-3-3,1-2 0 4,-2-3-15-2,0-2 14-1,-1-3 1 1,-3 0-3 1,0-3-12-2,0-1-7 2,1-2-9-1,0-2-22-1,3 0-6 1,1 0-4 1,1 0-57-3,3-1-11 4,1-5-55-5,0-4-78 5,-2 1-71-2,0-3-73-1,-1 0-116 2,-3 1-122 1,-3 0-423-5</inkml:trace>
    </iact:actionData>
  </iact:action>
  <iact:action type="add" startTime="78051">
    <iact:property name="dataType"/>
    <iact:actionData xml:id="d52">
      <inkml:trace xmlns:inkml="http://www.w3.org/2003/InkML" xml:id="stk50" contextRef="#ctx0" brushRef="#br0">19116 12651 2554 0,'0'0'991'5,"0"0"-767"2,0 0-205-4,0 0-3 3,0 0 126 1,0 0 159-5,0 0-7 4,-3 72-106 0,3-48-83-3,0 0-35 3,0 5-15-3,0-1-9 2,0 1-46 2,0 2-1-4,0 1 1 2,0 1 8 2,-1-3-8-4,-4-1-88 3,0-4 23 0,1-4-18-3,-1-7 0 3,0-2-12 0,2-6-35-3,0-2-34 2,1-4-48 2,2 0-24-4,0-3-7 2,0-6-85 1,5-4-810-2,0 2-434 1</inkml:trace>
    </iact:actionData>
  </iact:action>
  <iact:action type="add" startTime="78324">
    <iact:property name="dataType"/>
    <iact:actionData xml:id="d53">
      <inkml:trace xmlns:inkml="http://www.w3.org/2003/InkML" xml:id="stk51" contextRef="#ctx0" brushRef="#br0">19377 12884 2547 0,'0'0'716'5,"0"0"-515"1,0 0-119-3,0 0 35 4,0 0 47-1,0 0 28-4,0 0-47 4,0 0-108 0,0 0-37-3,0 0 34 3,0 0 10 1,6 35 12-4,-6-22 0 2,-1 1-13 1,-1 1-28-3,1 2-12 4,-1-1-3-1,2-1-4-3,-1-1-33 2,1-1-50 2,0-1-40-5,0-5-37 4,3 0-52 0,0-3-107-3,1-4-130 3,2 0-149 0,-1-4-167-3,-2-3-409 3</inkml:trace>
    </iact:actionData>
  </iact:action>
  <iact:action type="add" startTime="78586">
    <iact:property name="dataType"/>
    <iact:actionData xml:id="d54">
      <inkml:trace xmlns:inkml="http://www.w3.org/2003/InkML" xml:id="stk52" contextRef="#ctx0" brushRef="#br0">19594 12615 871 0,'0'0'2632'3,"0"0"-2216"1,0 0-273 2,0 0-37-2,0 0-13 2,0 0 41-1,0 0-23 0,0 0-111 0,0 0-40 1,0 0-16-4,18-22 16 5,-18 22-4-5,0 0-18 5,-1 1 0-2,-4 5-38-2,-2 1-36 3,0 3 105 1,1 5 31-5,-3 0 63 5,1 2-35-2,2 1-27-2,3 0 12 3,0-4 2 1,3 4-15-5,0-6 0 5,6 2 1-2,6-3-1-2,-1 0 0 3,2-5 18 1,3 1 23-5,-1-3-16 5,0-1-22-2,-2 0 22-2,-1-2 15 3,-4 2-12 1,1-1 7-5,-6 0-11 5,3-2 1-2,-4 3-3-2,1-2 9 3,0 1-3 2,0 1 0-6,-1 0 3 4,-1 3-6-1,1-1-10-1,-2 1-3 2,0 2 1-3,0 1 2 2,0 0-12 2,-5 2 10-5,-2 1 16 5,-6 0-29-2,-3 2 0-2,-5 1-27 4,-4 0-57-1,-4-1-30-3,1-1-76 2,0-3-90 1,3-1-127-3,3-4-130 3,2-5-131 0,6 0-469-3</inkml:trace>
    </iact:actionData>
  </iact:action>
  <iact:action type="add" startTime="78991">
    <iact:property name="dataType"/>
    <iact:actionData xml:id="d55">
      <inkml:trace xmlns:inkml="http://www.w3.org/2003/InkML" xml:id="stk53" contextRef="#ctx0" brushRef="#br0">19606 12659 3023 0,'0'0'1153'5,"0"0"-980"1,0 0-173-3,0 0 0 2,0 0 39 2,0 0 88-3,0 0 6 0,0 0-87 3,0 0-12-4,0 0 9 3,90-2-18 0,-70-2-25-3,0-1-21 3,-1 1-25 0,-2 1-68-3,-4 1-56 3,-1 0-72 0,-5 2-107-2,-3 0-198 1,-2 0-516 1,-1 2-280-3</inkml:trace>
    </iact:actionData>
  </iact:action>
  <iact:action type="add" startTime="79225">
    <iact:property name="dataType"/>
    <iact:actionData xml:id="d56">
      <inkml:trace xmlns:inkml="http://www.w3.org/2003/InkML" xml:id="stk54" contextRef="#ctx0" brushRef="#br0">19926 12829 2330 0,'0'0'571'4,"0"0"-487"2,0 0-40-4,0 0 196 4,0 0 18 0,0 0 17-2,3 72-20 1,-6-49-71 1,-2 1-75-3,0 2-56 3,-2 1-22 0,0-1 12-3,0 1-43 3,2-1 0 0,-1-2-1-3,0-5-39 3,3-1-16 0,0-6-15-3,1-6-63 3,2 0-67 0,0-5-127-3,0-1-187 3,0-7-96 0,0 0-707-3</inkml:trace>
    </iact:actionData>
  </iact:action>
  <iact:action type="add" startTime="79481">
    <iact:property name="dataType"/>
    <iact:actionData xml:id="d57">
      <inkml:trace xmlns:inkml="http://www.w3.org/2003/InkML" xml:id="stk55" contextRef="#ctx0" brushRef="#br0">20491 12489 1592 0,'0'0'1811'3,"0"0"-1525"1,0 0-208 1,0 0-40 1,0 0 3-3,0 0 78 4,0 0 20-2,0 0-139-1,0 0-107 1,0 0-9 1,-23 30 116-3,7-11 66 4,-1 4-35-5,-5 3-29 5,-1 2 20-2,1 0 25-2,2 2 32 3,0 0-23 1,4-1-28-5,4-2-28 5,4-1 0-2,3-3 34-2,3-2-34 3,2-3-13 1,0-4 10-5,0-4 1 5,7-2-23-2,-1-4 13-2,4-2 2 4,3-2 10-1,3-2 72-4,7-6 18 5,3-3-84-2,1-5-6-2,-1 1-34 3,-4-2 12 2,-5 3 2-6,-4 1 20 5,-3 3 31-2,-5-1-13-1,-5 5 13 0,0 1 0 2,-8-1 19-2,-6 5-35 2,-6-1-15-1,-3 2-49-2,-8 0 31 3,-2 7 17-3,-4 6 2 4,3 2-1-1,0 2 1-4,4 3-1 4,7 0-32 0,1 2-2-3,5-1-47 4,8-3-59-1,6-3-62-4,3-3-145 4,12-5-182 0,8-4-245-3,-1-3-698 4</inkml:trace>
    </iact:actionData>
  </iact:action>
  <iact:action type="add" startTime="79903">
    <iact:property name="dataType"/>
    <iact:actionData xml:id="d58">
      <inkml:trace xmlns:inkml="http://www.w3.org/2003/InkML" xml:id="stk56" contextRef="#ctx0" brushRef="#br0">20604 12768 241 0,'0'0'3504'2,"0"0"-2948"4,0 0-392-1,0 0-96-2,0 0-12 3,0 0 39 1,0 0-15-5,0 0-34 5,0 0-24-1,0 0-1-3,0 0-18 3,49 77 6 0,-44-61-9-4,-5 1-30 5,0 1 2-1,0 0-30-4,-5 0-50 4,-4-3 0 2,0-1-38-6,-2 1-65 5,-1-4-56-2,2-2-93-2,3-4-108 3,1-3-179 1,1-2-323-5,3 0-494 5</inkml:trace>
    </iact:actionData>
  </iact:action>
  <iact:action type="add" startTime="80167">
    <iact:property name="dataType"/>
    <iact:actionData xml:id="d59">
      <inkml:trace xmlns:inkml="http://www.w3.org/2003/InkML" xml:id="stk57" contextRef="#ctx0" brushRef="#br0">20805 12548 3038 0,'0'0'735'1,"0"0"-609"5,0 0-126 1,0 0 0-5,0 0 15 4,0 0 127 0,0 0-14-3,0 0-75 3,0 0 34 1,78 3-12-5,-50-7-32 4,3-3-21 0,1 1-21-3,1-1 0 3,0-1-1 1,-1 1-19-5,-2 2 4 5,-4 1 12-4,-4 1-9 3,-8 0 12 0,-8 2 25-3,-2-1 25 2,-4 2 21 1,0 0 18-3,-4 0 4 3,0 0-26 0,-1 3-49-3,-2 3-18 3,-2 5 0 0,-3 3 15-3,-1 2 25 3,0 4-37 0,0 0-1-3,4 1 10 3,-1-2 3 0,4 3 16-3,0-2 0 3,3 4-29 0,-2-2 13-3,-1 1 19 4,3-1-13-1,-1 1-21-4,1-1-10 4,-1-1 10 0,-1 2 2-3,1-2-2 3,-6 1-19 0,1 0-14-3,-2-1-28 3,-1-3 9 0,1-4-71-3,0-5 9 3,2-2-16-3,1-3-56 3,2-3-98 0,-2-1-138-2,-1-3-219 1,4-3-836 1</inkml:trace>
    </iact:actionData>
  </iact:action>
  <iact:action type="add" startTime="80584">
    <iact:property name="dataType"/>
    <iact:actionData xml:id="d60">
      <inkml:trace xmlns:inkml="http://www.w3.org/2003/InkML" xml:id="stk58" contextRef="#ctx0" brushRef="#br0">20782 12794 2918 0,'0'0'749'5,"0"0"-406"-2,0 0-157 2,0 0-15-1,0 0 21 2,0 0-20-1,0 0-80-2,98-32-81 4,-59 20-11-2,4-3-16-1,-1 1 14 2,0 1-10 0,-2 1-13-3,-6 2-30 4,-4 2-25-3,-8 2-50 0,-7 2-31 1,-6 2-44 1,-9 2-103-3,0 2-193 4,-9 6-204-2,-8 2 54-1,4-2-507 2</inkml:trace>
    </iact:actionData>
  </iact:action>
  <iact:action type="add" startTime="80847">
    <iact:property name="dataType"/>
    <iact:actionData xml:id="d61">
      <inkml:trace xmlns:inkml="http://www.w3.org/2003/InkML" xml:id="stk59" contextRef="#ctx0" brushRef="#br0">21184 12778 1742 0,'0'0'357'3,"0"0"-137"3,0 0 33 0,0 0 59-4,0 0 59 5,-24 78-56-1,15-56-15-3,-5 1-67 3,2 3 16 0,-3 0-14-4,2-1-68 5,1 0-51-2,1-3-67-2,3-3-33 3,5-2-16 1,0-5-12-5,3-5-10 5,0-2-33-2,0-4-77-2,3-1-32 4,0-1-34-1,3-8-51-4,4-5-233 5,-1 0-639-5,0 1-607 4</inkml:trace>
    </iact:actionData>
  </iact:action>
  <iact:action type="add" startTime="81219">
    <iact:property name="dataType"/>
    <iact:actionData xml:id="d62">
      <inkml:trace xmlns:inkml="http://www.w3.org/2003/InkML" xml:id="stk60" contextRef="#ctx0" brushRef="#br0">21703 12635 297 0,'0'0'2351'5,"0"0"-1940"-3,0 0-248 5,0 0-83-1,0 0 32-3,0 0 103 3,0 0 79 0,0 0-127-3,0 0-77 3,0 0-43 0,25-69-28-3,-32 64-19 3,-1-1-44 0,0 1 10-3,-4-1-7 3,1 2-6 0,-2 3 12-3,-5-1 3 3,0 2-8-2,-3 0 8 1,-2 0 32 1,1 3 30-3,-6 4 14 3,5 1-6 0,-2 1-25-2,2 2-1 1,0 2 32 1,7-1-32-3,-1-1 1 4,7 0-13-1,3-1 0-2,2-1-13 0,5-2 10 2,0 2-15-3,0-2 17 3,3 1 1 0,5-1 21-2,0 3 7 1,4-3 38 1,2 0 12-3,-1 2-32 3,3-3-12 0,-3 1-15-2,3-2-16 1,-4 1 16 1,0 1-4-3,-3 0 7 3,-2 1-10 0,-1 1-10-2,-3 2 1 1,-3-3 10 1,0 6 2-3,-1-3 25 3,-10 3 22 0,0 0-31-2,-6 0 0 1,-1 0 6-1,0 1-19 1,-4-2-8 1,3-2-10-3,0 0-2 4,3-1-28-2,1-3-35-1,6-1-18 1,3-3-10 1,2-1-19-3,3-2 41 4,1 0 71-2,0-2 22-1,4-6 55 1,4-3-75 1,4-7-2-3,8-3 25 4,7-6-3-2,4 1 21-1,3-6-12 1,2 0-31 1,-1 3-13-3,-2 1 13 4,-2 1 25-2,-6 7-24-1,-5 0-2 1,-5 4-48 1,-2 3-94-3,-7 4-22 4,-3 1-39-2,-3 4-105-1,-6 4-357 1,-4 0-780 1</inkml:trace>
    </iact:actionData>
  </iact:action>
  <iact:action type="remove" startTime="84735">
    <iact:property name="style" value="instant"/>
    <iact:actionData xml:id="d63" ref="#d62"/>
  </iact:action>
  <iact:action type="remove" startTime="85097">
    <iact:property name="style" value="instant"/>
    <iact:actionData xml:id="d64" ref="#d61"/>
  </iact:action>
  <iact:action type="remove" startTime="85181">
    <iact:property name="style" value="instant"/>
    <iact:actionData xml:id="d65" ref="#d59"/>
  </iact:action>
  <iact:action type="add" startTime="84739">
    <iact:property name="dataType" value="strokeEraser"/>
    <iact:actionData xml:id="d66">
      <inkml:trace xmlns:inkml="http://www.w3.org/2003/InkML" xml:id="stk61" contextRef="#ctx0" brushRef="#br1">21337 12580 60 0,'0'0'518'5,"0"0"-306"-3,0 0-52 4,0 0-20-2,0 0 3 1,0 0 30 3,0 0-1-6,0 0-51 4,0 0-11-1,88 21-110-1,-65-21-10 2,3 0-162 1,2 0-20-5,0-1 46 3,-5 1 51 1,0-2 53-1,-7 2-7-1,-3 0-52 4,-4 0 42-5,-5 0 59 1,-4 0 26 3,0 0 232-4,0 0 57 3,-4 0-28 1,-1 0-12-4,-1 0-138 3,1 0-24-1,2 0 23-2,-1 0-30 3,0 0 26-3,1 0 0 4,0 0 3-3,0 0 13-1,1-1 34 3,2 0 37 0,0-1-1-3,0 2-17 4,0-1-40-2,0 0-30-2,0 0-32 3,0-2-33 0,2 2-23-2,-1-2-3 2,1 1-12-1,-1 0-28-2,-1 1-10 5,2-1 7-3,-2 0 3-2,0 2 1 3,0-1 2 0,0 1 9-4,0 0-11 5,0 0 0-1,0 0-1-2,-2 0-3 0,-1 0 2 3,0 0-18-4,-4 3-49 4,-1 4-46-2,-7 3 48-2,-8 7 66 3,-4 5 22-1,-5 3 15-2,-3 0-24 4,4 1 18-3,0-3-28 1,3 2 0 1,3-2 40-4,4-1-40 4,2-1 18 0,2 1 1-2,3-3 6 1,2-1-28 4,2-3-3-8,1-2-19 9,0-3 19 5,2 0 1-14,1-2 2 0,0 0 22-1,-1-3-4 2,0-1-3 4,-2 1 1 0,1-3 2-2,-4 1-2 2,1 1-15 0,-1-1-1-4,-2 1-22 6,-1-2-2-3,1 0 2-2,2 1-3 5,-2-2 7-4,3 2 2 3,0 0 13-4,0-1-12 8,2 1-10-10,2-2 6 0,1 0 4 6,2 2-4-4,1-3 4 3,3 0-4-1,0 0-6 0,0 1 3-1,0-1-3 1,0 0 4-1,0 0-1 2,0 0 6-2,0 0 14 2,0 0 2 0,0 0 19-2,0 0 6 1,0 0 0 1,0 0-7-2,0 0-15 1,3 0 13 1,-2 0-4-3,-1 0-9 2,2 0 0 2,-1 0 12-4,-1 0-12 2,2 0 0 2,-1 0-2-3,1 0-1 1,-1 0-21 0,0 0-7-2,2 0 0 3,0 0 10 1,2 0 18-3,-1 0 3 2,4 0 0-1,-5 0 0-2,0 0-3 3,0 0 0 0,-1 0-2-2,-2 0 0 2,1 0 0-1,-1 0 0-3,0 0-10 5,2 0-10-2,-1 0-16-1,0 0 4 1,2 0 3-1,0 0 30 2,4-1-1 0,0-2-1-2,-1 1-16 1,5-2 2 1,0 0-11-3,1 0-19 3,-2-1 6 0,1 1 3-3,-2 1-9 3,0-1-6 0,-3 2-42-4,0-1-28 4,-1 1-49 1,0 0-124-3,-2-2-229 1,0-2-288 2,-1 1-772-6</inkml:trace>
    </iact:actionData>
  </iact:action>
  <iact:action type="remove" startTime="86165">
    <iact:property name="style" value="instant"/>
    <iact:actionData xml:id="d67" ref="#d60"/>
  </iact:action>
  <iact:action type="add" startTime="86058">
    <iact:property name="dataType" value="strokeEraser"/>
    <iact:actionData xml:id="d68">
      <inkml:trace xmlns:inkml="http://www.w3.org/2003/InkML" xml:id="stk62" contextRef="#ctx0" brushRef="#br1">21060 12837 16 0,'0'0'480'2,"0"0"-220"4,0 0-70 1,0 0-80-4,0 0 8 1,0 0-118 4,0 0-66-6,0 0 52 4,0 0 14 0,0 0 26-2,67-52 10 2,-58 49-36-1,-4 0-7-2,2-1 7 3,-2 2 19-4,-2 0-6 5,0-1 16-1,-3 3 63-4,0 0 64 5,0-1 23-2,-2 1-137-2,-4-2-42 5,2-1 24-3,-2-1-24-2,1 0-59 2,0 0 20 2,1 1 39-4,-1-1 26 3,1 0 52 0,3 0 7-4,-1-1 25 4,1 0-35 0,1-2-55-2,0 1 64 1,0 1 20 2,3-1 58-5,0 1-98 4,2 2-64 1,0-3-29-4,1 2-91 2,-1-1 56 1,4 3 15-2,-3-1 27 2,1 1 22 0,-3 0 1-4,-1 2 2 5,-1 0 19-2,-2 0 11-2,0 0 48 4,0 0 22-2,0 0-19-1,-2 0-13 2,-1 2-16-3,0 0-3 3,-1 0-23-1,0 0 6-2,-1 3 23 3,-1-3-9 0,-3 4-17-1,0-2 3-1,-1 3-32 3,-2 0 10-4,5-1-13 3,0-1-21-1,2-1-5-1,2 0-16 2,3-1-9-1,0-1 2-2,0 1 46 4,0-2 3-1,3 2 17-2,2-3 19 0,2 2 5 2,2-2-40-2,1 0 10 1,1 0-11 2,1 0-74-3,1 0-74 2,-3-2-49-2,-3-2-104 0,-3-1-173 2,-4 1-717 0</inkml:trace>
    </iact:actionData>
  </iact:action>
  <iact:action type="add" startTime="87892">
    <iact:property name="dataType"/>
    <iact:actionData xml:id="d69">
      <inkml:trace xmlns:inkml="http://www.w3.org/2003/InkML" xml:id="stk63" contextRef="#ctx0" brushRef="#br0">20850 12528 86 0,'0'0'163'3,"0"0"20"4,0 0 15-4,0 0 31 3,0 0 51-4,0 0-23 5,0 0-32-2,0 0-40-2,0 0-13 3,0 0-75 1,0 0 14-5,-32-13-5 5,30 9 8-2,-1 2 47-2,1-1-3 4,-1 1-13 0,2 0-33-5,-1 1-19 4,1 0-22-1,-2-1 2-2,2 2-6 4,-1 0 0-1,1 0 0-4,-1 0 6 7,2 0 10-5,0 0-11-1,0 0-30 2,0 0-20 2,0 0-21-4,0 0-1 4,0 0-1-3,0 0-18-1,3 0-3 3,3 0 22 1,0 2 9-5,4 0 92 5,2-1 59-2,3 0-2-2,7 2-52 4,0-3-16-1,6 0-37-3,3 0-28 3,0 0-13-4,0 0-9 4,-1 0-3 1,-3 0-1-5,-2 0 1 4,-4 0 0 1,-3 0-2-5,-3-1-1 5,-6-1 1-2,-3 2 1-2,-2 0-1 3,-4 0 2 1,0 0 2-5,0 0 20 4,0 0 3 0,0 0-25-3,0 0 0 3,0 0-38 1,-3 0 17-5,2 6 8 5,-1-1-18 0,1 4 31-5,0 4 34 4,-1 1 19 1,1 2-22-5,-1 2-18 4,1 3 2-1,-1 0-12-2,-1 3 19 3,-1 2 40 1,-3 2-25-5,0 0 3 4,-1 1-16 0,-2 2 20-2,0-2 2 1,-1 0-19-2,-1-3-24 3,2-2 13 0,1-3-13-3,-2-3-2 4,5-4 0-2,-1-4 2-1,3-1 12 2,-1-5-13-1,5-2 1-1,-1-2 16 1,1 0 8 2,0 0 7-5,0 0 6 4,0 0 0 0,0-3-40-3,3-4-3 3,0-2-111 1,0 0 10-5,0 0-1 5,-1 0 19-2,-2 1-25-2,0 0-54 4,0 2-88-1,0 1-81-3,0 0-203 4,-2 1-452-3,-6 0-199 0</inkml:trace>
    </iact:actionData>
  </iact:action>
  <iact:action type="add" startTime="88599">
    <iact:property name="dataType"/>
    <iact:actionData xml:id="d70">
      <inkml:trace xmlns:inkml="http://www.w3.org/2003/InkML" xml:id="stk64" contextRef="#ctx0" brushRef="#br0">20805 12789 665 0,'0'0'1780'2,"0"0"-1339"3,0 0-325 1,0 0-114-3,0 0 78 3,0 0 153-2,0 0 85 3,86 1-85-3,-46-4-123 0,7 0-72 2,4-2 0-1,-1-2-19-2,1 2-6 4,-2 0 15-2,-7 0 6-1,-5-2-18 1,-7 5-4 1,-7-2 0-3,-6 3-8 4,-9-1 17-1,-4 1 17-2,-4 1 15 1,0 0 24 0,-6 0-5-2,-4 0-72 5,-1 0-84-4,-4 0-75 0,-3 1-7 1,-4 2-67 2,2 3-83-4,-2 1-201 3,2-2-247-1,6-1-306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1462.8125" units="1/cm"/>
          <inkml:channelProperty channel="Y" name="resolution" value="2213.9865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0-04-14T15:19:48.273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5" units="cm"/>
      <inkml:brushProperty name="height" value="0.055" units="cm"/>
    </inkml:brush>
  </inkml:definitions>
  <iact:action type="add" startTime="10397">
    <iact:property name="dataType"/>
    <iact:actionData xml:id="d0">
      <inkml:trace xmlns:inkml="http://www.w3.org/2003/InkML" xml:id="stk0" contextRef="#ctx0" brushRef="#br0">10268 760 470 0,'0'0'498'4,"0"0"-198"3,0 0 74-4,0 0-81 4,0 0-115-5,0 0-9 5,0 0-20-2,0 0-4-2,0 0-23 3,0 0-28 1,-18-23-30-5,17 22-12 5,-1 1 2-2,2 0 1-2,0 0-1 3,0 0-6 1,0 0-3-5,-1-1-13 5,1 1-10-2,0 0-3-2,0 0-6 3,0 0 3 1,0 0 6-5,0 0 1 5,0 0 5-2,0 0 4-2,-1 0 16 3,-1 0 9 1,1 0 16-6,-2 0 13 7,2 0-17-3,1 0-15-2,-3 0-1 2,0 0 1 3,-3 0-54-6,-3 0-22 4,-2 0-22 0,-4 0 19-3,-2 0 3 2,0 1 9-1,-6 2-3 2,-2 2-6 0,-2 0-3-3,-3 1 25 3,-1 1-1-1,1-1 1-1,0-1 17 2,4 0-17 1,1 1-3-5,4-3 3 4,5 0 0 0,2-2 12-3,6 0-10 3,2 1 17 1,5-2 6-6,1 0-25 6,0 0-10-1,0 0-9-3,0 0 0 3,0 0 3 1,0 0 4-5,0 0 8 4,0 0-8-1,0 0 12-2,0 0 0 4,0 0 16 0,0 0-1-5,0 0 4 3,0 0 0 2,0 0-3-5,0 0-13 4,0 0-3 2,0 0-16-6,-2 1-2 4,2-1-11-3,-1 2-12 2,1 2-19 2,-3 2 38-4,2 2 22 3,-3 1 41 0,1 2 9-3,1 0-49 3,1 0 2 0,-1 1-1-3,2-1-1 3,0 3-1 0,0 2 25-3,0 1 29 2,3 2-38 2,-1 1-16-4,2 3 22 3,-1-2-20 0,1 4 17-3,-3-1 12 3,2 2-6 0,-3-1-3-3,0 3-3 3,0-3-19 0,0 1 2-3,0 2 11 3,-1 1 9 0,-5-1 22-3,2 1-26 3,1 0-14 0,-1-1 14-3,-2-1-5 3,3 1-13 0,-1-1 35-3,-3 2-32 3,2-2 9 0,1 3-12-3,1-2 3 3,0 3 10-2,0-1-13 1,2 3 0 1,1-1-1-3,-2 0 1 3,2 3-3 0,0-1-9-2,0 2 12 1,0 0 3 1,0-2 0-3,-1 3 0 3,-1-4 1 0,-2 2-1-2,2-3-1 1,-1 1 17 1,1 0-4-3,-1 0-12 3,2 0 16 0,-1 0-18-2,2-3 0 1,0 2 0 1,0-1 0-3,0 2-1 3,0-2 1 0,-1-1-1-2,1 1-1 1,0 0 1 1,0-2 1-3,0 0 2 3,0-6-3 0,0 4 0-2,0-4 0 1,0 1 0 1,0-1 1-3,0-2-1 3,1 2-1-3,2-2-2 4,2-1 0-2,-2 0 3-1,2 1-1 1,-1-2 0 1,-1 0-1-4,0 0 1 6,-1 3-1-4,1-3 2 1,-2-1 2 0,-1 4 1 1,1-2-1-3,-1-1-2 4,0-1-1-3,0 2 1 0,0-2 0 2,0 0 3-1,0-1 13-1,0 1-4 2,0-2-9 0,2 2-1-2,-2 0 1 0,0 1 10 2,1 0-11-3,1 0 0 5,-1-1-2-3,1-1 0-2,-1 1-1 2,3-1 1 2,-2-1 0-4,-1 2 13 4,1-2-10-2,-1-1 9-1,0 2 1 1,1-2 2-2,-2 2 1 2,0 0 2 3,0 0-2-6,0-1 12 5,0 2 0-2,0 0-7-2,0 3 4 3,0-2-6 1,0 3-4-5,0-1 1 5,0 1-4-2,0-2-10-2,-2-3 0 3,1 0 0 1,0-4 2-5,1-5 8 5,-2-1-10-2,2-3-1-2,0-2-1 3,0 0 1 1,0-2 2-5,0 0 19 5,0 0 12-2,0 0 37-2,0 0 18 3,0 0 15 1,0 0-15-5,0 0-27 5,2 0-26-2,-2 0-11-2,0 0-13 3,0-2-12 1,1 2 0-5,-1 0-12 5,0 0-4-2,0 0 1-2,0 0-6 3,0 0 5-3,3 0-2 3,-2 0 18 1,4 0 9-5,-2 0-6 4,1 2-1 0,0-1 1-3,3 0 19 3,-1-1-4 1,3 1 19-5,0-1 6 4,3 0-4 0,3 0-2-3,5 0 2 2,3-1 1 3,6-4 3-6,3-1-7 4,2-1-5 0,2 0-13-3,2-1-3 3,-2 1-13 1,4-2 0-5,-2 3 0 4,-2 0-1-1,-2 0 2-1,0 2-3 2,-3 1-3 1,-2-1 0-5,1 3 2 4,-1-3 0 0,1 1 1-3,-1 0 1 3,3 2 11 1,-2-4-10-5,3 3 13 4,-4-2-14-3,0 1 12 3,-3 0-11 0,-3 0-2-3,-4 3-1 3,-2 0-12 0,-7 0-2-3,0 0 3 3,-4 0-3 0,-2 0 12-3,-2 0-9 3,-1 0 10 0,0 0-1-3,-1 0 1 2,0 0-1 3,0 0 3-6,0 0 0 4,0 0 3 0,0 0 9-3,0 0 3 3,0 0 0 1,0 0 0-5,0 0-3 5,0 0-8-2,0 0-1-2,0 0 8 3,0 0-11 1,0 0-2-5,0 0-14 5,0 0 14-2,0 0-10-2,0 0 0 3,0 0 9 1,0 0-15-5,0 0 3 5,0 0 3-5,0 0-1 4,0 0-5 0,2 0-49-3,-1 2-49 3,2-1 28 1,2-1-28-5,1 3-102 4,3-3-178 0,-1 0-216-3,-3 0-631 3,4-6-841-5</inkml:trace>
    </iact:actionData>
  </iact:action>
  <iact:action type="add" startTime="14692">
    <iact:property name="dataType"/>
    <iact:actionData xml:id="d1">
      <inkml:trace xmlns:inkml="http://www.w3.org/2003/InkML" xml:id="stk1" contextRef="#ctx0" brushRef="#br0">21752 7975 1468 0,'0'0'393'6,"0"0"-367"-3,0 0-26 2,0 0 0 3,0 0 0-6,0 0 94 4,0 0-9 0,0 0-53-2,0 0-30 1,0 0 1 0,0 0 20-1,0 0 6 2,82-10 30 0,-76 8 25-2,-3 2 10 0,0-1 12 2,0 1 27-2,0-1 21 2,-1 1 4 0,1-3-14-2,2 1-10 0,2-3-38 4,6-1-13-7,1-1-16 6,6-2-1-2,4-1-9 0,5-2-6-1,4-1 3 3,5-1-4-5,6-1-15 5,2 2-13-1,3-3-6-2,1 4-13 1,2-2 13 0,-1 3-16-1,2-2-1 2,0 5-3-3,-2-2 4 4,-1 3 0-2,-2 0-1-1,-4 3 0 0,-5 3-2 2,-3 1 0-3,-4 0-10 3,-6 1-5 1,-3 3 2-4,-4 2 14 3,-5-1 2 0,-1 4 1-4,2-2 27 5,-4 2 7-2,3 1 3 0,0 0 2-1,1 4-11 3,0-2-11-5,0 1-14 4,2 1 11 1,0-2 4-4,0-1-16 3,3 1 0 0,3-3 13-3,1 1 0 3,-2-2 16 0,4-3-1-3,2-3 0 3,0 2 4 0,3-4-10-4,3 0 3 5,1 0-16-1,3-4-12-4,2-2 0 5,0-1 0-1,1-4-1-4,-1 1 0 5,-4 1-1-3,-2 0-1 1,-5 1-16 1,-4 1 19-3,-6 2 0 3,-2 3-1 0,-3-2-1-2,-2 3 1 1,-4-1-1 1,1-2-10-3,-2 3 8 3,3 1 1 0,-1-1 0-2,1-2 0 0,1 3-9 2,3 0 10-3,1 0-2 3,1 0 1 1,3 0 3-4,1 0 0 3,6 0 2 0,0 0 1-3,4 0 16 3,4 0-6 0,-1 0 8-3,3 0-18 3,1 0 0 0,-2 0 0-4,-1 0-1 5,-1 0 1-1,-1 0-1-2,-2 0 1 1,-1 0 0 0,-1 0-1-2,-3-2 1 4,0 1 0-4,-2-2-2 3,0 3 0-1,0 0 0 0,1-1-1-1,0 1 1 2,2 0-2-2,1 0 0 2,2 0-1 0,0 0-1-3,2 0 3 3,1 0 2-1,1-2 0-2,-2 2-2 5,0 0-1-3,-2-1-2-1,0 1 3 0,-3-1 2 3,-1-1 0-5,-2 1 1 6,-1 0 9-3,-3 0 19-2,-3-1 7 2,-3 2 2 2,1-2-6-5,-5 1 0 5,2-2 6-2,-2 2 7 0,2-1-1-1,1-2-12 3,3 3-9-4,2-3-22 4,2 1-1-2,5-3-2-2,1 1 0 2,5-1-2-1,0 1-11 2,1-1 10 1,0 1 0-6,-2 2 1 7,-2-1-1-3,-6 1 2-2,-3 0-1 3,-4 2 0 1,-8 1 0-5,0 0 0 5,-4 0 2-3,-2 0 15-1,0 0 10 3,0 0 21 2,0 0 9-6,0 0-15 4,0 0-9-1,0 0-6-2,0 0-22 4,0 0-3 0,0 0-1-5,0 0-18 5,0 0-2-2,0 0-7-2,0 0-12 3,0 0-37 1,0 0-37-5,0 0-34 5,0 0-20-3,1 0-46 0,4-4-84 2,0 1-220 1,3-7-280-5,0-2-1130 5</inkml:trace>
    </iact:actionData>
  </iact:action>
  <iact:action type="add" startTime="20053">
    <iact:property name="dataType"/>
    <iact:actionData xml:id="d2">
      <inkml:trace xmlns:inkml="http://www.w3.org/2003/InkML" xml:id="stk2" contextRef="#ctx0" brushRef="#br0">4852 9321 1400 0,'0'0'650'3,"0"0"-345"3,0 0-231 0,0 0-72-3,0 0 33 2,0 0 59 1,0 0 54-3,0 0 16 4,0 0-23-1,0 0-22-3,0 0-20 2,0 0-16 1,0 0-10-2,0 0-3 1,0 0-3 3,0 0-7-7,0 0-6 5,0 0-7 0,0 0 1-2,0 0-11 1,0 0-11 2,0 0-11-3,0 0-11 1,0 0-3 1,0 0-1-4,0 0-4 4,0 0-14 2,0 0 15-7,0 0 0 6,0 0 2-2,0 0 1-1,0 0 2 2,0 0 11 0,0 0 3-3,0 0 9 3,0 0 3-3,0 0-3 2,0 0-3 2,0 0 4-4,0 0 2 2,0 0-3 1,0 0-3-3,0 0 0 3,0 0 4 0,0 0-1-3,0 0 0 3,0 0-13 0,0 0-9-3,0 0 13 3,0 0 0 0,0 0-5-3,1 0-11 4,-1 0-12-2,2 0-7-2,-1-1-9 3,3 1-13 0,5-1-5-3,7-2 46 3,3 3 22 0,8-1-2-3,5-1-20 3,1-1 0 1,5 0-1-4,2-1 0 2,2 2 1 1,0-2 0-3,2 1 0 3,1-1 2 1,-1 1-2-5,0-1 0 4,0 0 1-3,-3 1-1 4,-4-1-1-2,-2 4-12-1,-5 0 11 1,-4 0-11 1,-3 0 12-3,-3 0 0 4,-2 0-12-1,-3 0-9-2,-3 2 10 1,1 2 10 1,0-3 2-3,-2 0 0 2,5 2 3 1,-1-2 9-1,3-1 1-1,1 1-11 2,3-1 1-2,2 0 19 1,2 0-19 1,4 0 14-1,1-2-16 0,0-2 0 0,0-1 0-2,0 1 2 4,-1 0-2-2,-1 2-1-1,-5-1-11 1,-3 3-3 1,-2 0 11-2,-3 0 0 1,-2 0-10 1,-1 0 1-2,1 0-1 1,-3 0 10-1,0 1 0 1,-2 2 1 1,-2-2 2-3,3-1 0 5,-3 2 1-4,3 0 0 0,-1-2 1 1,1 1-1 1,0-1 1-3,2 1 1 4,-1-1-2-2,4 0 1-1,-2 0-2 1,1 0 1 1,2 0-1-3,3 0-2 4,-2 0 1-1,5 2 1-3,-1-1-1 2,2 0-1 2,-1 1 0-5,4-1 1 5,-2 2 1-1,2-1-1-2,0-1 1 0,0 1 1 2,0-1 1-3,3-1-1 4,0 0-1-2,0 0 1-1,1 0 0 1,0 0-1 1,0 0 2-3,1-1 1 5,-1-1 0-4,-3-1-2 1,-1 0-1-1,-2 2 0-1,-3-2 0 3,-4 2-1 2,-2-1-1-6,-3 1 1 5,-1 1 0-3,-3-1 1-1,-2 1 1 3,1 0 2 2,-1-2-1-6,-2 2 10 5,4 0-9-3,-3 0 0-1,5 0 13 4,0 0-13 0,2 0 0-6,2-1 0 6,-1 1-3-1,3 0 0-4,0 0-1 4,1 0 1 1,-1 0 3-5,3 0-2 5,-2 0-1-2,1 0-3-2,0 3-10 3,-3-2 10 1,-1 0 0-5,-1-1 1 5,-3 3-1-2,2 0 1-1,-2-2 0 2,-3-1 0 1,1 1 0-6,0-1 0 7,-1 0 0-7,-1 3 0 5,2-3 0 0,-2 1 1-2,0 0 0 2,3-1 1 0,0 2 1-4,2-1 1 5,0-1 1-2,4 0 9-2,-2 1-9 4,4-1 0-2,-1 0 13-1,4 0-3 1,3 0-10 1,0-1 13-3,2-3 2 5,2-1 4-3,3 0-3-1,-1-2-3 1,0 1-1 0,1 0-12-2,-1-1 13 5,-2 2-13-3,-2 0 9-1,-3-1-8 1,-5 3-1 0,-6 0-3-2,-1 1 0 4,-7 2-1-2,-1-2 1-1,-2 2 34 1,0 0 22 1,0 0 25-3,0 0 30 4,0 0-12-5,0 0-31 5,0 0-31-2,0 0-22-2,0 0-15 3,0 0-15 2,0 0-7-6,0 0-3 4,0 0-21-1,0 0-43-1,0 0-35 2,1-3-38 1,0 2-57-5,4 1-80 4,-1-2-82 0,1-2-318-3,-5 0-861 3</inkml:trace>
    </iact:actionData>
  </iact:action>
  <iact:action type="remove" startTime="25312">
    <iact:property name="style" value="instant"/>
    <iact:actionData xml:id="d3" ref="#d2"/>
  </iact:action>
  <iact:action type="add" startTime="25313">
    <iact:property name="dataType" value="strokeEraser"/>
    <iact:actionData xml:id="d4">
      <inkml:trace xmlns:inkml="http://www.w3.org/2003/InkML" xml:id="stk3" contextRef="#ctx0" brushRef="#br1">7695 9338 1763 0,'0'0'541'6,"0"0"-347"1,0 0-132-5,0 0 38 4,0 0 41-1,0 0 43-2,0 0 4 3,0 0-25 2,0 0-26-7,0 0-10 5,0 0-13 0,-3-6-4-3,3 5 10 4,0 1 3 0,0 0-5-6,0 0-9 6,0 0 0-4,0 0 9 3,0 0 5 0,0 0 0-4,-1 0-22 5,1 0-24-1,-2 0-31-3,2 0-22 2,-1 0-24 2,1 0-15-5,0 0-13 4,0 0 1 1,0 0-4-4,0 0-2 3,0 0 2-1,0 0-6-2,0 0 3 4,0 0 4-2,0 0 2-2,0 0 0 3,0 0-6 0,0 0-6-3,0 0-12 4,0 0-13-1,0 0-19-3,0 0-24 2,0 0-32 1,0 0-52-3,0 0-91 3,0 1-210 1,0 0-285-5,6 3-568 5,1-2 613-1</inkml:trace>
    </iact:actionData>
  </iact:action>
  <iact:action type="remove" startTime="26719">
    <iact:property name="style" value="instant"/>
    <iact:actionData xml:id="d5" ref="#d1"/>
  </iact:action>
  <iact:action type="add" startTime="26719">
    <iact:property name="dataType" value="strokeEraser"/>
    <iact:actionData xml:id="d6">
      <inkml:trace xmlns:inkml="http://www.w3.org/2003/InkML" xml:id="stk4" contextRef="#ctx0" brushRef="#br1">21907 7956 2494 0,'0'0'980'5,"0"0"-651"1,0 0-194-3,0 0-81 4,0 0 66-2,0 0 70-2,0 0 39 4,0 0-35-2,0 0-59-2,0 0-52 4,0 0-34-1,0 0-25-4,0 0-21 4,0 0-2 0,0 0-1-3,0 0-3 3,0 0-12 0,0 0 0-3,0 0 3 4,0 0-4-4,0 0-2 2,0 0 3 1,0 0-10-3,0 0-18 3,0 0-6 1,0 0-15-4,0 0-10 2,0 0-6 1,0 0-7-3,0 0-6 3,0 1-9 0,0-1-7-2,0 2-3 2,0 0-8 0,0-1 22-3,1 3 38 3,1-1-37-1,-2 0-87-1,0 2-144 1,0 1-163 2,-6-3-126-5,-5 1-420 5</inkml:trace>
    </iact:actionData>
  </iact:action>
  <iact:action type="remove" startTime="28270">
    <iact:property name="style" value="instant"/>
    <iact:actionData xml:id="d7" ref="#d0"/>
  </iact:action>
  <iact:action type="add" startTime="28270">
    <iact:property name="dataType" value="strokeEraser"/>
    <iact:actionData xml:id="d8">
      <inkml:trace xmlns:inkml="http://www.w3.org/2003/InkML" xml:id="stk5" contextRef="#ctx0" brushRef="#br1">10380 3538 2320 0,'0'0'1173'5,"0"0"-850"1,0 0-267-3,0 0-56 4,0 0 51-2,0 0 33-1,0 0 21 1,0 0 1 1,0 0-32-3,0 0-40 4,0-6-15-2,0 6 3 0,0 0 6 0,0 0 21 1,0 0 19-3,0 0 16 3,0 0 21 0,2 0-7-2,-2 0-12 0,0 0-16 2,0 0-3-3,0 0 1 4,0 0-16-2,0 0-7-1,0 0-14 1,0 0-13 2,0 0-18-4,0 0 0 4,0 0-18-2,0 0-4-2,0 0-23 2,0 0-50-1,0 0-52 1,0 0-52 2,0 0-73-5,4 0-140 5,7 0-226-2,1 0-9-2,0 0-665 3</inkml:trace>
    </iact:actionData>
  </iact:action>
  <iact:action type="add" startTime="32632">
    <iact:property name="dataType"/>
    <iact:actionData xml:id="d9">
      <inkml:trace xmlns:inkml="http://www.w3.org/2003/InkML" xml:id="stk6" contextRef="#ctx0" brushRef="#br0">26118 1577 377 0,'0'0'1368'6,"0"0"-813"-3,0 0-313 4,0 0-74-2,0 0 28-1,0 0-35 1,0 0 40 1,0 0-13-3,0 0-42 4,0 0-45-3,-25 0-19 1,25 0-3 0,0 0-4 1,0 0 1-3,0 0-16 4,0 0-4-6,0 0 0 7,0 0 1-3,0 0 5-2,0 0 15 3,0 0 19 1,0 0 0-5,0 0-6 5,0 0-7-2,0 0-4-2,0 0-8 3,0 0-13 0,0 0-9-3,2 0-6 4,-2 0-3-2,0 0-10-2,0 0-9 3,1 0-2 1,-1 0-7-5,0 0 0 5,0 0-9-2,2 0 9-2,-2 0-9 3,0 0 10 0,0 0-12-4,0 0 0 6,1 0-1-3,0 0 0-2,3 0-1 3,2-2 1 1,5 0 0-5,4-1 18 5,6-1-6-2,4 0-12-2,6 1 0 3,3-4-3 1,6 3-12-5,5-2 3 5,4 1 9-5,6-1 1 3,4 0-14 1,5 1 1-2,5-2 15 2,1 1-1 0,1 0-23-4,1-1-1 4,-6 2 23 0,-1 3-16-2,-6-2-9 2,-7 2-10 1,-6 1 6-6,-7 1-2 6,-9 0-7-1,-7 0 6-3,-9 0 4 2,-3 0 5 3,-7 0 4-7,-2 0 8 6,-2 0 13-1,0 0 1-3,0 0-1 3,0 0 0 1,0 0-12-6,0 0 9 5,0 0-12 1,0 0-4-4,0 0-2 2,0 0-16 3,0 0-16-6,0 0-14 4,0 0-23-1,0 0-25-2,0 0-27 3,0 0-39-2,0 0-31 2,0 0-50 0,4 0-78-3,2 0 71 3,1 1-139 0,0 1-276-4,-1-2-574 5</inkml:trace>
    </iact:actionData>
  </iact:action>
  <iact:action type="add" startTime="35905">
    <iact:property name="dataType"/>
    <iact:actionData xml:id="d10">
      <inkml:trace xmlns:inkml="http://www.w3.org/2003/InkML" xml:id="stk7" contextRef="#ctx0" brushRef="#br0">22479 2390 881 0,'0'0'541'3,"0"0"-216"2,0 0-146 3,0 0-52-7,0 0-11 6,0 0 4-5,0 0-7 5,0 0-12-2,0 0-101-2,0 0 0 3,-3-9-1 1,4 6 1-5,2 0 12 4,-1 0 53 0,-1 2 16-3,0-2 19 4,-1 0 12-1,2 2 17-4,-2 0-17 4,1-2 16 0,-1 2-1-3,0 0-19 3,0-2-22 1,0 2-7-4,0-2-9 2,0 0-17 1,0 0-9-3,0-1-6 3,0 0-16 1,0-1-3-5,0 0-6 4,0 1 24 0,0-1 10-2,0 1-22 1,0 0 7 2,0 0-9-5,0 0-8 5,2 1-2-2,-1 0 2-2,-1 0-11 3,2-1 8-3,-2 2 4 4,0 1-1-2,1-1 13-2,-1 1 7 3,0 1-1 0,0 0 0-3,0 0-9 3,0 0-3 0,0 0-4-3,0 0-3 3,0 0-15 0,0 0-25-3,0 0-22 3,0 0-24 0,0 3-20-3,0 0-4 3,0 6 48 1,0-1 47-5,3 4 29 4,1 1-11 0,-2 0-1-3,-1 1-14 4,0-1-2-2,-1-2 0-2,0 2 1 3,2-1-2 0,-1-2-2-3,-1 0 2 3,0 1 11 0,0-1-11-3,0-1 3 4,0 0-1-1,0-1 0-3,2 0-2 2,-1 2 0-1,-1-1 0 1,0 0 0 1,2 2 0-3,-1-2 0 3,-1 3 0 0,2-3 0-2,-1 0-2 1,1 2-1 1,-1-1-17-3,1-2-8 3,-1 1 3 0,0-2-7-2,-1 1 1 1,2-2-10 1,-1 1 4-3,-1-2 8 4,0 0 1-2,4-3 3-1,-4 1-7 1,2-1-6 1,-1-2-9-3,1 0 3 3,-1 0-7 0,1 0-3-2,1 0 54 1,1-2 37 1,2-3 26-3,1-1 10 3,6-3-52 0,-1 0-21-1,0-1-19-1,-2 2 17 2,1-3-10-3,1 2-17 3,-4-1 13-3,1 1-3 4,-4 0 19-2,2 0 34-1,-2 0 4 1,-2 2 3 1,1-1-6-3,-1 1-16 4,0-1-4-2,0-1-2-1,0 1-13 2,1 1 13-1,-3 0 5-2,0-2-15 4,1 3 0-2,-1-3-3-1,-1 1 3 1,0 0-3 1,0 0 2-3,2-2 2 4,-2 2-4-2,1-3-1 0,-1 1 1 0,2-1 3 1,-1 1-3-4,-1-3-11 6,2 3 9-3,-1 0 2-2,1 1 0 2,-1-1 0 1,1 3 16-3,-2 1 0 4,0-1-13-2,1 2 19-1,-1 3 0 1,0-1 22 1,0 2 31-3,0 1 5 4,0 0-21-5,0 0-31 5,0 0-17-2,0 0-11-2,0 0-28 3,0 0-25 1,0 0-22-5,0 0 15 5,0 2 3-2,0 2-12-2,0 1 20 3,-1 3 49 1,1 2 19-5,0 0 6 5,0 1-9-2,0 0-4-2,0 2-12 3,0-1 1 1,0 1 15-5,0-1 0 5,0 2-13-2,0-2 16-2,0 1 25 3,0 0-13 1,0 0 14-5,-3 1-8 5,1-2-2-2,1 3-20-2,-1-1 3 3,2 0-18 1,-1 0-2-5,1-1 2 5,0 2 0-2,0-2-2-2,0-1-14 3,0 1 13-3,0-1 0 3,1 0-10 2,2-4 12-6,2 2-20 4,-3-2-1 0,4-2 19-3,0 3-1 2,-2-4-8 2,0-1 10-5,2-1 1 4,-1 1 0 0,1-1-1-3,0-2-15 3,0 0-5 1,0 2 20-5,3-3-1 4,-1 0 0 0,2 0 0-3,2 0 3 3,2-4 0 1,2-2 1-5,3-1 1 4,0-2-2 0,-2 0-1-3,2 0-24 3,-3 0-4 1,-1 2 4-5,1-2 3 4,-3 2 7 0,0 0-11-3,-2 2 11 3,1 3 13 1,-3-2 0-5,-2 2-1 4,2-3 1-3,-3 4-10 3,-4 0-1 0,1-2-3-3,-3 3-12 3,0 0-29 0,0 0-22-3,0 0-28 3,0 0-59 0,0 0-60-3,-4 0-63 3,-3 0-52 0,-2 0-90-3,-1 0-388 3,-2 0-448 0</inkml:trace>
    </iact:actionData>
  </iact:action>
  <iact:action type="add" startTime="37316">
    <iact:property name="dataType"/>
    <iact:actionData xml:id="d11">
      <inkml:trace xmlns:inkml="http://www.w3.org/2003/InkML" xml:id="stk8" contextRef="#ctx0" brushRef="#br0">23198 2367 1752 0,'0'0'1211'4,"0"0"-840"3,0 0-221-4,0 0-36 3,0 0 50 1,0 0 12-5,0 0-49 4,0 0-65-3,0 0-37 3,0 0-12-1,0 0 5-2,-22 9 10 4,19-8-3-1,3-1-6-3,0 0-17 3,0 1-2-1,0-1-1-2,0 0-2 4,0 0-16-1,0 0 0-4,0 0-5 4,0 0-1 0,0 2 0-3,7-1 25 3,4 0 36 0,2 0 33-3,7 1-7 4,3-2-9-2,4 0 2-2,3 0 4 3,1 0-9 0,0 0-13-3,1-3-13 3,-2 1-11 0,0-1-10-3,-4 1 15 4,-4-1-16-2,-2 2-2-2,-4-2 0 4,-3 2-2-1,-6-1 0-3,-1 2-1 3,-3 0-12-3,-1 0 15 3,-2 0 0 0,0 0 2-2,0 0-2 0,0 0-30 3,0 0-53-5,0 0-29 4,-2 0-12 0,1 0-16-2,-1 2-9 1,-1 0-27 1,0 1 12-3,1 2 41 3,-3 1-110 0,1 0-77-2,-1 0-125 1,1 0-141 1,-1-2-159-2,0-1-315 1</inkml:trace>
    </iact:actionData>
  </iact:action>
  <iact:action type="add" startTime="37884">
    <iact:property name="dataType"/>
    <iact:actionData xml:id="d12">
      <inkml:trace xmlns:inkml="http://www.w3.org/2003/InkML" xml:id="stk9" contextRef="#ctx0" brushRef="#br0">23286 2576 464 0,'0'0'668'3,"0"0"-423"0,0 0-226 3,0 0 10 1,0 0 134-4,0 0 97 3,0 0 16-1,0 0-69-2,0 0-58 3,-8 2-7 1,8-2 29-5,0 0 41 5,0 0 28-2,0 0-11-2,0 0-55 3,0 0-19 1,0 0-10-5,0 0-16 5,0 0-13-2,0 0-7-2,0 0-16 3,0 0-13 1,0 0-24-5,0 0-16 5,0 0-18-2,0 0-10-2,0 0-11 3,0 0-1 1,0 0-2-5,0 0-10 5,0 0-1-2,3 0 1-2,0 0 9 3,3 0 3 1,5 0 12-5,4 0 41 5,5 0-10-5,3 0-6 4,3 0-16 0,3 0-2-3,1-2 2 3,-1-3 1 1,0 3-20-5,-2-1 10 4,-4 1-9 0,-2-2-1-3,-3 3 1 3,-2-1-3 1,-4 2 0-5,-2 0-3 4,-3-1-12 0,0 1-1-3,-3 0 13 3,-2 0-9 1,-1 0 11-5,-1 0 0 4,0 0 1 0,0 0 0-3,0 0 0 3,0 0 1 1,0 0 2-5,0 0 0 4,0 0 0 0,0 0-3-3,0 0 0 3,0 0-18 1,0 0-19-5,0 0-15 4,0 0-4 0,0 0 4-3,0 0-4 3,0 0 13-3,0 0 6 3,0 0 9 0,0-1 9-3,0 1 4 3,0 0-1 0,0 0 4-3,0 0-4 3,0 0-12 0,0 0-25-3,0 0-43 3,0 0-56 0,0 0-77-3,0 0-129 3,-3 0-205 0,-1 0-258-3,-4 2-485 3,-1 1 596 0</inkml:trace>
    </iact:actionData>
  </iact:action>
  <iact:action type="add" startTime="40196">
    <iact:property name="dataType"/>
    <iact:actionData xml:id="d13">
      <inkml:trace xmlns:inkml="http://www.w3.org/2003/InkML" xml:id="stk10" contextRef="#ctx0" brushRef="#br0">26231 8147 37 0,'0'0'1103'4,"0"0"-817"-1,0 0-152 3,0 0-1-3,0 0 17 3,0 0 12 1,0 0 0-5,-86 13-10 4,74-12-35 0,2 2-11-3,2-3 1 3,3 1 25 1,-1-1 32-4,5 0 16 2,-2 0-24 1,3 0-29-3,0 0-18 3,0 0-2 1,0 0-9-5,3 0-6 4,0 0-23 1,1-1-25-5,2-4-10 4,4-4-34 2,6-1-50-6,5-6 3 4,3 1 9 0,5-1 3-3,2-1 32 2,3 2-16 3,-1-1 7-6,4 2-23 4,-2-1 16-1,-2 2 18-2,1 3-2 3,0 1-12 2,-1 0 15-6,1 3 3 4,0-2-1-4,0 3-1 5,3-2 1-1,-2 3 0-4,0 2 7 5,1-2-9-1,-2 3-12-4,-1 1 8 4,1 0-11 1,-3 0 11-5,3 1-11 5,-3 4-1-2,3 2 16-1,0 0-2 1,-1 2 1 2,0-1-12-4,0 1 10 2,3 0 3 1,-3 1 3-3,4-2-3 3,-3 2 1 1,0-2-1-5,-6 2-1 4,0 1-2 0,-4-3-16-3,-3 3 3 3,-4 1-3 0,-3-4 6-3,-1 2 13 4,0-2 2-2,-5 2 0-2,3-3 0 3,-3-2-1 0,-1 2 0-2,2-1 1 1,0-2 1-2,2 1 13 4,1-2 0-1,2 1 3-2,3-3 0 0,3 0 15 2,5-1-8-3,1 0 2 3,4 0-28 1,2 0-3-4,5-2-10 2,-2-2-2 1,2-3 14-3,0 2-2 4,-1-1-12-2,-2-1-4 0,1 2 19-1,-8-1 0 2,1-1 0-3,-2 2 1 4,-1-1 2-2,-2-1 19-1,-4 2-3 1,0 0-16 1,-3-2 10-3,-3 5-1 3,-3-3 14 1,0 0 8-4,-2 0 4 3,1 2 16 0,-1-2-29-4,3 1-22 4,1 0-3 1,2 0-15-4,0-1-7 3,6 3-3-3,-1-1-10 3,6 1 7-1,1 2 12-2,2 0 13 3,3 0-22 0,0 5 12-2,0-2 12 1,-3 2-11 2,1 1 8-4,1 0-12 3,-2 0 16-1,-1 1 0 0,-1 2-1-1,2-6 1 3,-1 3 0-4,0-1 3 2,1 0-2 2,-1-1 2-3,0-1 22 1,2-2-22 1,0-1 1-4,1 0-1 5,1 0 19-1,0 0-10-4,1-4-9 4,0-1 13 1,2-4 0-5,0 2 0 4,-1 0-3 0,1-3-13-2,0 2 0 1,-1 0 1 1,-2-2 15-3,0 3-16 4,-3 0 2-2,-2 2 0-2,-3-1 1 3,-1 1 20-3,1 3 2 3,-1-1-10 0,1 2-14-2,1-1 12 2,-1 0-13 0,3 2-3-3,-3 0-10 3,-1 0 12 0,0 0 0-3,1 2 1 3,0 0 0-1,-3-1-1-2,3 2 1 3,1-2 13 1,-1 0-10-4,1 2-2 2,2-1 0 1,-3-2-2-3,-1 3 0 4,-3-1-1-1,4 0 0-2,-3-1 1 0,1 2 1 3,0-1-1-4,2-1 1 3,-1 1-1-1,-2-1-12 0,3 0 11 0,0 0-1 1,1 4 1-4,-1-4-14 5,-1-1 0-1,1 1 4-3,1-1 9 2,-1 0 3-1,1 0 4 1,-1-2 11 1,2-3-14-3,-4 2 3 4,2-1-1-2,2 0 9-1,-1-1-12 2,0 1-3-1,0 0-16-2,-1-1-9 4,-2 2 9-2,0-2 6-1,-3 1 12 1,-1 3-1 1,1-1 0-3,-2-1-1 4,3 2-13-2,-1 1-3-1,-2 0 7 2,1-2 12 0,0 2-1-4,0 0 1 6,-1 0 12-3,2 0-9-2,1 0 13 2,0 0 3 1,2 0-17-3,2 0 17 4,1 2-16-1,2-1 10-3,1 2-10 2,-1-2 13 1,0-1-15-3,-3 0 11 4,1 0 1-5,1 0 3 5,-1 0-13-1,4 0 0-3,-3 0-1 2,-1 0 14 2,0 0-16-5,-2 0-3 5,-1 0-10-2,0 0 1-2,0 0 9 3,-2 0 1 1,-2 0 0-5,0 0 1 5,-2 0 1-1,-2 0 1-4,-4 0 0 4,-1 0 0 1,1 0-1-5,-1 0 0 6,3 0 12-4,0 0 7-1,5 1-7 4,1 0-10-1,1 2 11-4,2-2 6 6,-4 2 15-3,2 0-15-2,-2-2 6 3,1 0 1 0,0 0-7-4,-2 1-16 5,1-2 19-2,-2 0-20-2,2 0 10 3,-1 0 1 2,1 0-1-6,-1 0 1 4,1 0-1-4,2-2-10 4,-1 0 1 1,-3-2 13-4,3 1 0 2,-3-2 2 2,3 0-2-5,-3 0-13 4,3-1 10 0,-1-1-10-3,2-1-2 3,-4 2 2 1,2-2-2-5,-2 0 0 4,1 2-1 1,-2 1 0-5,0 0-2 4,0 1-11 1,-2-1 10-5,1 2-9 5,-4 1-4-2,0 1 14-2,-3 1-10 4,1 0-1-1,1 0 13-4,-2 0 0 5,0 0 13-2,1 0-10-1,-3 0 28 1,3 0-3 2,-1 0-3-5,-2 0-7 4,0 0-2 0,-1 0-1-3,-1 1 4 3,2-1 15-3,-1 0 3 3,3 0 13 0,2 0 18-3,1 0 12 3,0 0 0 0,1-1-28-3,2 1-9 3,-2-3-6 0,1 0-12-2,0 2-4 1,-2 0 4 1,-3-2-1-3,1 2-3 3,-3 0-2 0,-1 1 2-3,-1-2-2 4,-1 2-16-2,0 0-1-2,0 0-2 3,0 0-13 0,0 0-23-3,0 0-38 3,0 0-36 0,0 0-35-3,0 0-24 3,0 0-48 0,0 2-81-3,0 2-96 4,0 0-4-2,0 3-148-2,3-2-563 3,-1-1-417 0</inkml:trace>
    </iact:actionData>
  </iact:action>
  <iact:action type="add" startTime="55301">
    <iact:property name="dataType"/>
    <iact:actionData xml:id="d14">
      <inkml:trace xmlns:inkml="http://www.w3.org/2003/InkML" xml:id="stk11" contextRef="#ctx0" brushRef="#br0">13078 6625 2327 0,'0'0'696'1,"0"0"-240"5,0 0-456 2,0 0-98-7,0 0-14 7,-92-21 91-4,54 20 21-1,-5 1 16 4,-10 0-13 0,-11 9-3-6,-6 0 39 6,-12 4 24-2,-8 2 10-2,-9 3 16 4,-8 3-51-5,-10 3 10 5,-7 2-29 1,-11 2-7-6,-5 3-21 4,-7 1 31 0,-4 4-16-3,1 1 9 3,1 0-14 1,-2 3 17-6,1-1 55 5,-1 3-10-1,3 0 6-2,2 2-38 4,9-1 23-1,9-1 9-4,8-2 9 4,9 0-6 0,10-4-17-3,9 0-33 3,6-4 3 1,8 0-1-5,4-1 1 4,7-1 18 0,3-2-24-3,5 0-13 4,3-2-3-1,5-2 0-4,4-2 2 4,5 0 0 1,-1-2 0-4,4 0 0 3,3-2 1 1,0 2-3-6,1-2 1 6,5-3 2-5,4-1 1 4,6-4 0 1,8-3 0-4,5-3-1 3,5-4-1 0,2 2-14-3,0-2-19 3,0 0 9-1,0 0 12-1,0 0 13 1,0 0 0 2,1 0 13-5,0-2-1 4,2 2 7 0,-3 0-1-3,0 0 4 3,0 0-3 1,0 0 9-5,0 0-4 5,0 0 1-1,0 0 0-4,0 0 6 5,0 0 0-1,0 0-3-3,0 0-7 2,0 0-2 2,0 0-1-5,0 0 1 5,0 0 5-2,0 0-5-2,0 0-4 4,0 0-12-1,0 0 10-4,0 0-13 4,0 0-1 1,0 0-2-4,0 0-16 2,0 0 4-1,0 0 12 1,0 0-10 1,0 0-2-2,0 0-4 2,0 0-2 0,0 0-1-3,0 0 7 2,0 0 12 3,0 0 0-7,0 0 3 6,0 0 3-1,0 0 12-3,0 0 1 2,0 0-1 3,0 0 7-7,0 0-7 6,0 0 4-2,0 0-7-2,0 0-10 4,0 0 10-2,0 0-10-2,0 0 1 3,0 0 13 1,0 0-1-4,0 0-12 3,0 0 0 1,0 0 10-6,0 0-1 5,0 0 0 0,0 0 7-3,0 0-4 3,0 0 3 1,0 0 4-5,0 0-7 4,0 0 1-3,0 0-4 3,0 0-10 0,0 0 0-3,0 0 0 3,0 0-1 1,0 0-1-4,0 0-1 3,0 0 0 0,0 0 0-3,0 0 0 2,0 0-2 1,0 0-9-3,0 0 9 4,0 0-9-2,0 0 10-1,0 0 0 1,0 0-1 1,0 0 0-3,0 0 1 3,0 0-1 0,0 0 1-3,0 0-1 4,0 0-10-2,0 0 10-2,0 0-9 3,0 0 9 0,0 0 0-3,0 0 0 3,0 0-9 0,0 0 12-3,0 0 0 3,0 0 2 1,0 0 10-4,0 0 0 2,0 0 0-2,0 0 4 4,0 0-4-2,0 0 3-1,0 0 1 1,0 0 2 1,0 0 1-3,0 0 2 4,0 0-9-2,0 0 0-1,0 0 1 2,0 0-1-1,0 0-9-2,0 0 15 3,0 0-2 0,0 0 2-2,0 0 6 1,0 0 4 2,0 0 8-5,0 0 1 4,0 0 9 0,0 0-7-2,0 0-11 1,0 0-4 1,0 0-6-3,0 0 1 4,0 0-4-1,0 0-3-3,0 0-9 2,0 0 9 1,0 0-10-2,0 0 0 1,0-1 0 1,0 1 0-2,0 0 0 2,0 0-1-1,0 0 1-2,0 0 0 3,0 0 0-2,0 0 0 3,0 0-1-3,0 0 1 1,0 0 0-1,0 0 14 2,0 0-4-3,0 0-9 4,0 0 9-2,0 0 0 0,0 0 0-1,0 0 0 2,0 0 3-3,0 0 4 5,0 0-7-4,0 0 3 0,0 0 3 1,0 0 0 1,0 0-6-3,0 0-10 4,0 0 1-2,0 0 0-1,0 0 1 1,0 0-2 2,0 0-2-5,0 0 0 6,0 0-1-3,0 0-2-1,0 0 2 1,0 0 1 1,0 0 1-4,0 0 2 6,0 0 9-4,0 0 0 0,0 0-10 2,0 0 13-4,0 0-3 5,0 0-9 0,0 0 12-5,0 0 0 4,0 0-12 0,0 0 9-4,0 0-9 5,0 0 10 0,0 0-10-6,0 0 12 6,0 0-12-1,0-2 9-4,0 2-9 5,0 0 0 0,0 0 12-5,0 0-13 5,0 0 1-3,0 0 0-1,0 0-1 3,0 0 0 1,0 0-1-5,0 0 0 6,0 0-1-4,0 0 1-1,0 0 0 4,0 0 1 0,0 0 0-6,0 0 1 7,0 0 12-4,0 0-12-1,0 0 15 3,0 0-2 2,0 0-4-6,0 0-9 4,0 0 15-4,0 0-6 4,0 0-9 0,0 0 9-3,0 0-10 4,0 0 1-1,0 0 0-4,0 0 0 4,0 0 9 1,0 0-12-5,0 0 2 5,0-1 0 0,0 1 0-6,0 0-1 5,0 0 0 1,0 0 0-5,0 0-1 4,0 0 0 2,0 0 0-6,0 0 1 4,0 0 1-1,0 0 0-2,0 0-1 3,0 0 1 1,0 0-1-5,0 0-1 4,0 0 1 0,0 0-1-3,0 0-1 4,0 0-1 0,0 0-10-5,0 0 9 4,0 0-18-1,0 0 6-2,0 0-6 3,0 0 3-3,0 0-1 3,0 0 4 0,0 0 3-2,0 0 9 1,0 0 0 1,0 0 0-3,0 0 2 4,0 0 1-1,0 0 1-3,0 0 1 2,0 0 0 2,0 0 1-5,0 0 9 4,0 0-11 1,0 0 11-5,0 0-9 4,0 0 10 0,0 0-11-3,0 0 1 3,0 0 9 0,0 0-11-2,0 0-1 2,0 0-1 0,0 0 0-3,0 0-2 2,0 0-9 1,0 0-1-3,0 0 1 4,0 0 0-1,0 0 0-4,0 0-6 4,0 0-6 0,0 0-3-3,0 0-4 3,0 0-14 0,0 0-31-3,0 0-39 3,0 0-22-3,0 0-27 4,0 0-31-2,0 1-84-1,-5 2-133 1,-3 3-210 2,-6 2-562-4,-8 2-306 2</inkml:trace>
    </iact:actionData>
  </iact:action>
  <iact:action type="add" startTime="59098">
    <iact:property name="dataType"/>
    <iact:actionData xml:id="d15">
      <inkml:trace xmlns:inkml="http://www.w3.org/2003/InkML" xml:id="stk12" contextRef="#ctx0" brushRef="#br0">2470 9801 659 0,'0'0'472'5,"0"0"-407"-2,0 0-65 3,0 0-42-3,0 0 6 3,0 0 7 0,0 0 19-2,0 0 10 2,0 0 16-1,0 0 23-2,-5-23 56 4,5 21 32-2,-1 2 23-1,1-3-4 1,0 3-35 1,-2-1-30-3,1 1 3 3,1 0 14 0,-2 0 2-2,1-1 4 1,1 1-10 1,0 0-7-3,0 0 0 3,-1 0 10 0,1 0 26-2,-2 0 12 1,1 0-3 1,1 0-17-3,-2 0-26 3,1 0-18 0,-1 0-11-2,2 0-12 1,0 0-10 1,-2 0-15-3,2 0-20 3,0 0 0 0,0 0-3-2,0 0-1 1,0 0-12 1,0 0 11-3,0 0 2 3,2-2 22-3,1 2-22 4,2-1-29-2,2 0-25-1,9-2 54 1,4-1 38 1,10-1 35-3,5 1-29 4,8-2-18-2,6 1-23-1,6 0 19 1,2 1-6 2,4 1 9-5,-2-1-2 6,0 2-21-4,-1-1-3 0,-5 2 1 1,-1 1-2 1,-2 0 1-3,-3 0-2 4,-2 1-10-2,-1 2 13-1,-2-3 0 1,-2 2-1 1,-3-1 1-3,1 2 4 4,0 0-4-2,3-1 28-1,1 1 1 1,4 1 18 1,2-2-22-3,3 2 3 4,4-1 8-2,-1 1-34-1,-1-2 15 1,3 3-17-2,0-5 2 3,-2 0 14 1,1 0-15-5,1 0 18 5,-3-6 3-2,-1-1-21-2,0 0-1 3,-5-1 18 1,-2 0-18-5,-2-1-3 5,-7 0 0-2,-4 3 0-2,-5-1 0 3,-8 2-12 0,-5 3 12-2,-6-1 2 3,-4 3 0-3,-4 0 1-1,0 0 32 3,0 0 12 1,0 0-13-5,-3 0-18 5,-1 3-13-2,-4-1-13-2,-1 3-12 3,-3 2-19 1,-1-1-6-5,3 0-23 5,6 0-50-2,2-2-99-2,2-4-209 3,6 2-362 0,7-2 20-2,0-2-357 1</inkml:trace>
    </iact:actionData>
  </iact:action>
  <iact:action type="add" startTime="60137">
    <iact:property name="dataType"/>
    <iact:actionData xml:id="d16">
      <inkml:trace xmlns:inkml="http://www.w3.org/2003/InkML" xml:id="stk13" contextRef="#ctx0" brushRef="#br0">2723 10421 101 0,'0'0'163'5,"0"0"-97"0,0 0-66-2,0 0 0 4,0 0 66-1,0 0 48-3,0 0 29 3,0 0 14-1,0 0-4-2,0 0-20 3,0 0 11-3,0 0 25 3,-5 5 49 1,6-5-3-4,-1 0-24 3,0 0-16-1,2-1-13-2,-2-1-4 4,0 2 7-2,0 0 9-1,0 0-7 1,0-1-20 1,0 1-16-2,0 0-20 2,0 0-12 0,0 0-11-3,0 0 1 3,0 0-7 0,0 0 6-3,0 0-3 3,0-1 0-1,0-1-9-2,0 0-1 3,0-2-13 0,0-1-62-2,-2-3-22 1,-1 0 13 1,0-1 9-2,-1 0 25 2,1 0-23-1,-1-1-2-1,1-1-13 1,-3 3 1 2,2-2-1-4,1 2 10 3,0-2-31-3,2 4 34 2,-2 0 0 1,1-1 1-3,1 2-1 4,-1 0-16-1,1 1 15-2,-2-1-27 0,3 0 17 2,-3 1 11-3,3 0 1 4,0 0-1-1,0 2 0-2,-2-2-13 0,0 1 10 3,2 1-12-5,-1-1 15 4,1-1 1 0,-2 2 2-2,2-2-1 2,-1 0 17 0,-1 0 6-3,1 0-4 3,-2-1 1 0,0 3-9-3,0-2 5 2,0-2 13 1,0 3-31-3,-1-2-16 4,-2 0 13-1,-1 0-13-3,0 2 4 2,-2-2 10 2,1 0-14-4,-1 0-6 3,-1 2 22 0,0-1 3-2,1-2-2 1,0 4-1-1,-1-1-3 0,0-3 3 3,1 5 17-4,1-3-17 4,-2 1-9-2,4-1 9-2,-1 4 0 2,1-3 0 1,0-1-2-3,-1 2-23 4,3 0 22-2,-2 0-9-1,0 1 11 1,-1 1-9 1,0-1 9-2,0 1 1 2,-1 0-16-1,1 0 0-1,-3 0-13 2,0 0-9 0,0 0 10-3,-2 2 6 3,2 1 7 0,0 0-1-2,0 1 3 0,1-1 11 2,2 0-1-3,0 2-16 5,-2-1 4-4,4 2-1 0,-1-2 0 1,0 3 0 2,0-1 4-4,1 0 12 3,0 1-1-4,2-1 0 5,2 2-12-2,-2 0 10-1,0-1-10 2,3 0-2 0,-3 2 11-4,2 0 2 6,-1 1-10-4,1 1 10-1,-1 0 2 3,-3 1 12 1,2 1-9-5,0 0 17 5,-1-2-20-1,1 2-3-4,-2 0 3 4,1 0-2 1,1-1 2-5,-2 4 28 5,2-4-2-1,-2 2-25-4,1-3-1 5,2 2-3-1,1-1-13-4,0-1 14 5,-1 2 2-2,1 2 0-2,-1-1 16 3,1 0-16 2,-1 0-2-6,1 0-10 5,1 0 11-2,0 0-12-3,0 1 13 5,0-2 0-4,0 1 11 3,4 0-11 1,1-3 2-5,-1 1-2 4,3 1 28 0,-1-1-12-3,1-1-13 3,0 1-2 0,-1-1-1-4,0-1 0 4,2 2 0 0,-2 0 0-3,-2-1 0 3,1 0 0 2,1 0-1-7,0-1 2 5,-1 1-1 0,1 0 3-3,-2 0-1 3,2-3-2 2,-2 2 1-6,1-3 1 3,2 0 11 2,-1-2-12-5,-2 0 0 5,3-1 15 0,1 0-15-6,0-1 2 6,2 0 22-1,2 0-22-3,2 0 13 2,-1-2 0 2,4-1-4-5,-1 0 1 4,3 0-10 1,-2 0 16-4,-1 0-7 3,1-1 14-4,-1-2-24 5,-3 0-2-1,0 0 2-4,-1 0 2 5,1 0 11-2,-3-1-12-2,0 3 0 3,1-3-1 0,-2 3-2-3,1-1-3 4,0-1-12-1,-1 2 13-3,1-2-12 3,0 0 14 0,2 1 3-3,-4-1-1 2,4 1-2 2,-1-2 3-5,-2-2 19 5,5 1-9-1,-2-1-1-4,2-1-10 5,1 0 11-2,-1-2-10-2,2 0-2 4,0-2 2-1,0 0 13-3,-1-1-4 3,0-1-10-1,1 1 0-2,-3 0 14 3,-3-1-13 1,1 0 16-4,-3 1-7 3,-3-1 10-3,0 1 9 3,0-2-9 0,-2 1 9-3,-1-1-15 2,-1 0 2 1,-1 0 7-2,0 2 3 1,0-1-16 1,0 0-11-3,0 2 0 3,0-1 14 1,0 0 0-4,-1 2-13 2,-2 0 26 1,-1-1-12-3,1 0-13 4,-2 3-2-2,1-2 11-1,0 1 19 2,-1 0 15-1,2 0-24-2,-5-1-1 3,4-3-21 0,-2 2-13-1,0 0-2-1,3-2-1 3,-1 1 1-5,1 0-4 5,-1 1 10-1,2 2 9-3,-2 0 31 3,1 1-3-1,0 1-28-2,2 1 0 4,-4-1 3-5,2 2-1 5,0-1 13-1,-1 0-2-3,0 1-13 3,1-1 12 0,-3 0-12-3,2 0-6 4,-2 1 6-2,2 0 31-2,-2-1-19 2,2 3 13 1,-2-1-7-3,2-1-15 4,-2-1 13-1,0 2-14-2,-1-2-2 0,1 1 12 3,0 0-12-4,-1 0 0 3,1-1 0-1,-2 1 11-1,2-1 26 1,-1 3-21 1,1-2-16-3,-4-1-2 4,3 1-22-2,-2-1 21 0,2 1 0 0,-3-1 1 1,3 1 2-4,-1 1-3 5,-1-1 3-2,0 0-25-1,0 1 22 1,2 1-16-2,-3-1 19 4,1 2-1-1,2-2 1-4,-2 3-3 5,1-3 0-2,-1 1 2-2,3 3 1 4,-1-5 13 0,-2 5-11-5,4-1-2 5,-1 0 1-2,1-1-1-2,-2 1 1 3,3 1 1 0,-2-1 0-4,3 1-1 6,-4 0-1-3,3-2-16-2,-2 2 14 2,0 0 2 2,2 0 2-5,1 0 11 6,-1 0-12-4,-1 0-1-1,1 0-3 4,-1 0-10-1,0 0-8-4,-1 0-19 5,-1 0 9-2,0 0 6-2,-1 3 1 3,-3 2-7 1,2 1-16-5,0 4 17 5,-2 1-8-2,1 1-20-2,1 2-98 3,1 0-54-3,1 2-92 3,4-3-187 1,1 0-311-5,2-3-622 5</inkml:trace>
    </iact:actionData>
  </iact:action>
  <iact:action type="add" startTime="67071">
    <iact:property name="dataType"/>
    <iact:actionData xml:id="d17">
      <inkml:trace xmlns:inkml="http://www.w3.org/2003/InkML" xml:id="stk14" contextRef="#ctx0" brushRef="#br0">24024 2453 340 0,'0'0'391'1,"0"0"-391"4,0 0-133 2,0 0 12-4,0 0 121 3,0 0 10 0,0 0 62-3,0 0 52 2,0 0 26 1,0 0-69-3,-6-49 4 4,6 47 22-1,0-2 40-4,-2 1 35 5,2 1 43-4,-3-1 38 3,3 2 22 0,-3-2-29-3,3 2-11 3,-1-2-33 0,1 2-29-4,0-2-33 4,0 2-35 0,0-3-38-3,0 3-20 3,0 0 28 0,0-2 7-3,0 0-19 3,0 1-23 1,0-2-6-5,0 1-16 5,0 0-15-2,0 0 15-2,0-1 26 3,0 2-1 0,0-1-14-3,0-1-24 3,0 0 26 0,0 2 9-3,-2-1 6 4,2 2-3-1,0 0 6-3,-2 1-3 2,1 0-1 1,1 0-20-3,-2 0-14 3,2 0-21 0,-1 0-14-3,1 0-8 3,-2 0-18 0,1 0-19-3,-1 4-22 3,-4 3-12-2,-2 4 55 1,-4 4 38 1,1 0-1-3,0 3 1 3,0 0-3 0,2-1-19-2,2-2 20 1,1 1-13 1,2 0 15-3,1 0 0 3,2 0 15 0,1-1 10-2,0 1 0 1,0-2-3 2,4 0-19-4,3-1 13 2,1-1-13 2,0-3 12-3,4 1-2 1,1-2 2 1,0 2 10-4,2-3 3 4,2 0-12 0,1-1-1-2,1-1 1 1,-2-1-13 1,3 0-2-3,-1-1-1 3,1-1 1 0,-1 1-1-2,-2-3 0 1,0 1-1 1,1-1 0-3,-2 0 0 4,-2 0-12-5,0 0-8 6,0-1 2-4,0-4 16 0,-1-2 2 1,1 1 1 1,1-3-16-3,0 0 13 4,-1-2 0-1,-1-2 3-3,2 0-3 2,-1-3-25 1,1 2 9-3,-2-3 19 4,1 0 0-2,0 1 0-1,-2 0 0 1,0 0 3 1,-2 0 13-3,-1 1 6 4,-4 0 0-2,0 0-1-1,-2 2 13 1,0-2-12 1,-2 0 3-3,-1 3-6 4,0-3-1-2,0 4-16-1,-1 1-2 1,-4 0-1 1,-1 0-14-3,1 1 15 4,-4 3 0-2,0 0 0 0,1 1-16-1,-4 0-12-1,2 2 7 3,-3 0-10 1,-3 1 3-5,3 1-10 5,-4-3 10-2,3 4 6-2,-4 0 7 3,2 0 2 1,1 0 1-5,0 0 10 5,2 0 2-2,0 0 2-2,1 0 1 3,0-1 0 1,0 0 13-5,-1-2-13 6,2 2 12-4,0-1-15-1,0-2-17 3,2 1-8 2,2 2 9-7,-1-2-9 6,3 2-3-2,0 0-26-2,-1-1-56 3,1 2-41 2,-1 0-51-7,-3 0-52 6,1 3-14-2,-2 3-31-2,0 5 9 3,-3 2-76 1,1 5-86-5,1 2-29 5,-2 4-288-2</inkml:trace>
    </iact:actionData>
  </iact:action>
  <iact:action type="remove" startTime="70174">
    <iact:property name="style" value="instant"/>
    <iact:actionData xml:id="d18" ref="#d14"/>
  </iact:action>
  <iact:action type="add" startTime="70175">
    <iact:property name="dataType" value="strokeEraser"/>
    <iact:actionData xml:id="d19">
      <inkml:trace xmlns:inkml="http://www.w3.org/2003/InkML" xml:id="stk15" contextRef="#ctx0" brushRef="#br1">10716 7083 2598 0,'0'0'719'6,"0"0"-506"0,0 0-213-3,0 0-15 2,0 0 15 1,0 0 64-3,0 0 12 3,0 0-4 1,0 0-27-4,0 0-45 3,-10 3-16 0,10-3-19-4,0 0-3 5,0 0 10-2,0 0 15-1,0 0 13 2,0 0 13-1,0 0-1-1,0 0-12 2,0 0-14 0,0 0-43-3,0 0-22 3,0 0-17-1,0 0-25-1,0 0-35 1,-2 0-65 1,-2 2-108-3,-4 0-351 3,-3 3-133 1</inkml:trace>
    </iact:actionData>
  </iact:action>
  <iact:action type="remove" startTime="71170">
    <iact:property name="style" value="instant"/>
    <iact:actionData xml:id="d20" ref="#d15"/>
  </iact:action>
  <iact:action type="add" startTime="71171">
    <iact:property name="dataType" value="strokeEraser"/>
    <iact:actionData xml:id="d21">
      <inkml:trace xmlns:inkml="http://www.w3.org/2003/InkML" xml:id="stk16" contextRef="#ctx0" brushRef="#br1">4165 9699 1228 0,'0'0'615'7,"0"0"-200"-5,0 0-137 4,0 0-68-1,0 0-8-2,0 0 16 3,0 0 18 2,0 0-1-7,0 0-30 7,-6 1-7-3,6-1 2-3,0 0-13 5,0 0-11-1,0 0-10-3,0 0-9 4,0 0-17-6,0 0-30 6,0 0-25-1,0 0-27-3,0 0-21 3,0 0-35 1,0 0-2-5,0 0-22 4,0 0-5 0,0 0-28-3,0 0-24 3,0 0-34 0,0 0-21-3,0 0-26 2,0 0-25 1,0 0-41-2,0 0-48 2,-2 4-82 1,-2 2-91-5,-1 5 31 4,-3 3-23 0,-1 0-47-3,-2 4-89 3,-2 0-100 1,-2 1-14-6</inkml:trace>
    </iact:actionData>
  </iact:action>
  <iact:action type="remove" startTime="71989">
    <iact:property name="style" value="instant"/>
    <iact:actionData xml:id="d22" ref="#d16"/>
  </iact:action>
  <iact:action type="add" startTime="71989">
    <iact:property name="dataType" value="strokeEraser"/>
    <iact:actionData xml:id="d23">
      <inkml:trace xmlns:inkml="http://www.w3.org/2003/InkML" xml:id="stk17" contextRef="#ctx0" brushRef="#br1">2934 10650 220 0,'0'0'466'6,"0"0"-297"0,0 0-97-3,0 0 0 3,0 0 5 0,0 0-76-3,0 0 187 3,0 0 53 0,-41-66-85-3,41 58-13 2,0 2 55 2,-1 2 90-3,1 0 19 1,0 2-39 1,0 0-40-3,0 1-21 3,0 1 6 0,0 0-13-2,-2 0-11 1,2 0-28 1,0-2-24-3,0 1-22 3,0 1-25 0,-1 0-12-3,1 0-11 3,0 0-14 0,0 0-19-3,0 0-16 2,0 0-18 2,0 0-2-5,0 0-25 5,0 0-4-5,0 0-12 5,0 0-28-2,0 0-44-1,0 0-34 2,0 0-37 0,0 0-56-2,0 0-106 0,7 0-160 2,2 0 31-3,5-2-86 5,1-3-101-4,3-3-416 0</inkml:trace>
    </iact:actionData>
  </iact:action>
  <iact:action type="remove" startTime="73804">
    <iact:property name="style" value="instant"/>
    <iact:actionData xml:id="d24" ref="#d13"/>
  </iact:action>
  <iact:action type="add" startTime="73804">
    <iact:property name="dataType" value="strokeEraser"/>
    <iact:actionData xml:id="d25">
      <inkml:trace xmlns:inkml="http://www.w3.org/2003/InkML" xml:id="stk18" contextRef="#ctx0" brushRef="#br1">26334 8083 233 0,'0'0'1167'5,"0"0"-689"1,0 0-228-1,0 0-175 0,0 0 28 1,0 0 59-3,0 0 38 3,0 0-10-1,0 0 0-1,0 0-37 2,-13-9-28-1,13 9-14-2,0 0 10 3,0 0 18 0,0 0 6-2,0 0-4 2,0-3 4 0,0 3-14-4,0 0 12 5,0 0-7-1,0 0-19-3,0 0-18 2,0 0-22-1,0 0-19 1,0 0-6 1,1 0-3-3,1 0-3 5,-2 0-3-3,0 0-7-2,0 0-8 3,0 0-13 0,0 0-3-3,0 0-10 3,0 0-2-1,0 0 0-1,0 0-12 2,0 0-28-1,0 0-27-1,0 0-55 2,-3 0-56-1,0 0-60-1,-3 0-78 2,-2 3-118-1,-3-2-220-2,-1 3-612 4,0 0-475-2</inkml:trace>
    </iact:actionData>
  </iact:action>
  <iact:action type="add" startTime="77461">
    <iact:property name="dataType"/>
    <iact:actionData xml:id="d26">
      <inkml:trace xmlns:inkml="http://www.w3.org/2003/InkML" xml:id="stk19" contextRef="#ctx0" brushRef="#br0">26178 6878 836 0,'0'0'397'4,"0"0"-214"1,0 0-138 0,0 0 17-1,0 0 71 3,0 0 53-6,0 0-24 7,0 0-32-3,0 0-49-2,41-36 22 3,-38 35 4 1,0-2-10-5,0-1 6 5,-1-1 13-2,-1 0 3-2,2 1-13 3,0-1 3 1,2 0-16-5,-3 1-26 5,4-3-64-2,1-2-3-2,2 2-35 3,0-1-3 1,-1-1 24-5,2 2 14 5,-1-1 13-2,0 0-13-2,1 0 0 3,-3 2 0 0,-1 0 16-3,-2 3 32 4,1-1 54-2,-4 3 35-2,0-2 5 3,-1 1-9 1,3 1-26-5,-3 1-9 5,1-3 5-2,-1 3 20-2,0 0-14 3,0-2-4 1,0 2-8-5,0 0-23 5,0 0-22-5,0 0-18 4,0 0-19 0,0 0-15-3,0 0 0 3,0 0 0 1,0 0 2-5,0 0 0 4,0 0 10 0,0 0-11-3,0 0-1 3,0 0 0 1,0 0 1-5,0 0 2 4,0 0 12 0,0 0-2-3,0 0-11 3,0 2-2 1,0-2-3-5,0 3-16 4,0-1-8 0,-1 3-20-3,-2 4 47 3,1 4 23 1,-3 2 17-5,-1 3-3 4,-2 3-3 0,-2 1-13-3,0 2-2 3,-1 3-4 0,-1 3-3-4,-3 3 13 5,-2 6 9-1,-1 4 18-3,-2-1 88 3,0 5-60-3,1-3-53 3,1 4-3 0,0 0-21-3,0-1 16 3,-2 2 2 0,1-2-9-3,-1-2 3 2,-3 2-11 1,-1-6 17-2,1 0 0 2,-3-4 16 0,3-4-4-3,1-2-9 3,1-4-22 0,2-4 10-3,3-2 4 3,2-4-14 0,4-5 0-3,3-1-2 3,2-5-1 0,1-5-18-3,4 2 19 3,0-3 0 0,0 0 40-3,0 0 21 3,0 0-7 0,0 0 10-3,0 0 18 3,0 0-7 0,3 0-2-3,-2 0-16 3,-1 0-15 0,2 0-5-3,-2 0-13 3,0 0-6-2,0 0-16 1,1 0-1 1,-1 0-1-3,0 0-3 3,0 0-21 0,0 0-3-2,0 0-13 1,0 0-17 1,0 0-16-3,0 0-11 3,0 0-4 0,0 0-6-2,0 0-9 1,2 0-22 0,-2 0-45-1,3 0-87 2,2 0-118 0,1 1-111-2,7 2 67 1,-1 1-244 1,2-2-529-3,-4-2-579 3</inkml:trace>
    </iact:actionData>
  </iact:action>
  <iact:action type="add" startTime="82631">
    <iact:property name="dataType"/>
    <iact:actionData xml:id="d27">
      <inkml:trace xmlns:inkml="http://www.w3.org/2003/InkML" xml:id="stk20" contextRef="#ctx0" brushRef="#br0">14378 2621 171 0,'0'0'655'5,"0"0"-401"1,0 0-247-3,0 0-7 4,0 0 0-3,0 0 9 0,0 0 73 1,0 0 3-2,0 0-66 3,0 0-19 1,0 0-39-5,-2-21 10 6,5 20 29-4,0 0 26-1,0-1 6 3,0 1-15 1,-1 0-14-5,-1-2 10 5,3 1-13-1,0 1 3-3,-2 0 26 2,-1 1 4 2,2 0-30-5,0 0 14 5,0 0 12-2,3-2 13-2,0 1 59 3,4-1 23 2,-2-2-33-6,3 2-13 5,0-4-4-2,-1 2-41-3,0 1-14 4,1-1-16 1,0 1-1-5,0 0-2 5,-1 1 2-2,-1 0 13-2,3 1-15 3,0-1-16 1,-3 2 16-5,1-3-7 5,2 2 7-5,-1 1-13 4,-2 0-12 0,4 0 24-3,-3 0 2 3,3 0 12 1,-2 0 16-5,1 0-29 4,2 0-25 0,-3 0 21-3,0 3 4 4,-1 0-3-1,-1 0-11-4,-2 1 14 4,3 0 0 0,-3-3-9-3,-1 3 8 3,1-2 2 1,2 1-4-5,-2-3 6 4,0 0 49 0,-1 0-10-3,3 0-12 4,-2 0-4-1,-1 0-7-4,0 0-18 4,-1 0-1 0,2 0 0-3,-1 0 0 3,1 0 20 1,-1 0-18-5,2 0 18 4,1 0-20 0,-1 0-26-3,0 0 25 4,2 0-1-5,-1-2-11 4,1 2-19 0,1 0 28-3,1 0-13 3,-2 0 17 0,3 0 23-3,0 0-10 3,-2 0-12 0,0 0-2-3,-1 0-14 3,-1 0 14 0,1 0-29-3,-2 2 4 3,-2-1 26 0,1 0-3-3,3 2-10 3,-4-1 13 0,1 0-3-3,1-2 6 3,2 4 7 0,0-3-7-3,0 1 30 3,4 0-30 0,-1-1 29-3,3 0-30 3,0 1-2 0,4-2 56-3,0 0-4 3,2 0 6 0,0 0-57-3,2-2 38 3,-1 0-37 0,-3 0 14-3,2 0-13 3,-4 2-6-1,-3 0-3-1,1 0-46 2,-5 0 16-3,-2 0 1 3,-2 1-27 0,2 2 29-2,-2 1 30 1,0 1-3 1,-1 0-10-3,1-1-27 3,-1 3 43 0,0-3 28-2,3-1-11 1,0 3-4 1,2-3-7-3,0 1-3 3,2 0 46 0,0-2-13-2,3 3-7 1,0-4 16 1,1 1-6-3,-1 0 3 3,1-1-29 0,1 0-3-2,0 0 22 2,1-1-2-1,-2 0-27-2,2 0 20 3,-2 0 42 0,-1 0-30-2,2 0-9 1,-3-2 23 1,1 1-33-3,-3-1-5 3,-1 1-11 0,-1 0-49-2,-2 1 0 1,-2 0 46-1,-1 0-33 2,2 0-13 0,-3 0-6-3,0 0 55 4,4 0 0-3,-1 0 23 0,1 0-10 1,2 1 16 1,0 0-29-2,2 1 0 2,2-1 16-1,2 0 49-1,-1-1 12 2,2 1-61-1,1 1 2-2,-2-1-16 4,2 0-2-2,0 0 16-1,3 0 0 1,-2 1-15 1,-1-1-1-3,1 1 2 4,1-1-15-2,-2-1 17-1,1 3-4 1,0-3 3 1,-4 0 32-3,1 0-4 4,-4 0-31-2,0 0-1-1,-3 0 1 1,1 1 0 1,-3-1 0-3,1 0 4 4,-2 0-1-5,2 0-2 6,-1 0-1-3,2 0 26-3,1 0 3 4,3 0 19 1,0 0-19-5,6 0-7 5,-1-1-5-1,4 1-17-3,0-3-10 2,2 2 8 2,-2-1 2-4,0 2-3 3,0-1-9-1,-3 1 9-2,-1-2 2 3,0 1 1 1,-3 0 4-5,-1 0 24 5,-3 0-8-2,-1-1 9-2,-2 0 3 3,1 1-30 1,2-2 27-5,-2 1 16 5,0-2 19-2,3 1-13-2,-2 0-50 3,5 0 0 1,-1-1 2-5,3-1 19 6,1 2-22-4,3-2 0-1,-1-1 10 3,0 2-10-3,0 0-10 3,1-1 10 1,-2-1 16-5,0 2-15 4,0-2 3 0,-1 2-2-3,0-1 1 3,1 0-3 1,-3 0-1-5,3-1 0 4,-2 1-1 0,0 2-2-3,2-1-18 3,-2 0 3 1,1 1-3-5,-3 2-10 4,-1-2 19 0,0 3-10-3,-2 0-12 3,0 0 6 1,-2 0-2-5,-1 0 31 4,0 0 13 0,-1 0-11-3,2 0-1 3,-2 0 19 1,0 0-1-5,2 0-6 4,-2 0 12 0,6 0 1-3,0 0-10 3,1 0-14 1,4 0 0-5,3-2 11 4,0 1-13 0,1-1-10-3,-1 1 10 3,1 0 0-3,-1-1-19 3,-3 2 17 0,0 0-17-3,-1 0 6 3,0 0-6 0,-2 0 19-3,-1 0 16 3,1 0-14 0,-1 0 11-3,0 0 0 3,-1 0-13 0,0 0-3-3,-2 0 3 3,0 0 0 0,2 0 0-3,0 0 0 3,-1 0-28 0,3 0 15-3,-1 0 13 3,2 2 0 0,0-1 0-3,2-1 0 3,0 1 13 0,0-1-11-3,0 0 1 3,0 2 9 0,1-2-12-3,-3 1-1 3,1-1 1 0,0 0 0-3,1 0-1 3,-1 0 1 0,1 0 0-3,-1 2 1 3,0-2-1-2,-1 1 0 1,0 1-20 1,0-2 20-3,-1 1 15 3,-2 0-15 0,2-1-16-2,-4 3-2 1,3-2 17 1,-3 1-14-3,0-1 15 3,1 0 0 0,0 2 16-2,0-3 0 1,-1 2-14 1,1-2 24-3,1 0 0 3,2 0-14 0,-1 0 14-2,2 0-4 1,0 0 1 1,2 0-11-3,0 0-11 3,-1 0-1 0,1 0 3-2,0 0 13 1,-2 0-16 1,0 0 0-3,0 0-4 3,0 0-12 0,-2 0 13-2,1 0-14 1,-2 0 17 1,2 0 2-3,0 0 1 3,-2 0 26-3,3 0-10 4,-3 0-16-2,4 0 16-1,-3 0 6 1,-1 0 7 1,1 0-13-3,-1 0 9 4,-4 0-28-2,0 0-1-1,-2 0 1 2,-4 0 0 0,-1 0 0-3,-2 0 2 3,-1 0-2 0,0 0 0-2,-1 0 0 1,0 0 1 1,0 0 15-3,0 0-4 3,0 0-8 0,0 0 8-3,0 0 1 2,-1 0-10 1,0 0 0-3,-2 3-3 4,1-3-17-2,-1 2-43-1,0 2-119 1,-1-1-138 1,-3 6 79-3,1 0-40 4,0 0-247-2,2 0-194 0,1-4-409-1</inkml:trace>
    </iact:actionData>
  </iact:action>
  <iact:action type="add" startTime="85717">
    <iact:property name="dataType"/>
    <iact:actionData xml:id="d28">
      <inkml:trace xmlns:inkml="http://www.w3.org/2003/InkML" xml:id="stk21" contextRef="#ctx0" brushRef="#br0">22509 3305 1403 0,'0'0'718'7,"0"0"-349"-2,0 0-153-2,0 0-33 2,0 0 7 3,0 0 27-6,0 0-1 4,0 0-35-1,0 0-55-2,0 0-38 4,-13-10-13 0,13 10 1-6,0-1 3 6,0 1-5-1,0 0-11-4,0 0-20 5,0 0-18 0,0 0-13-5,0 0-11 4,0 0-1-1,0 0-18-1,0 0-19 1,0 0-23 3,0 0-14-6,0 0 8 4,0 1-16 0,0 2-19-3,0 3 20 2,4 3 81 3,0 2 0-6,1 4 18 5,-1 1 1-6,2 1-19 6,0 2-3-1,-1-1-7-3,1 0 8 2,0 1-12 3,0-2 11-7,0-2 3 6,1-1-1-1,-2-1-1-3,1-2-25 3,0-3 24 1,1 0-19-5,0-1 20 4,-1 0-14 0,0-2 14-3,-2 0 1 3,2-1-33 1,-1-1-33-6,0 0 42 6,-1-1 3-2,-1-1 6-1,-1 0 0 1,-1-1-3 3,1 0 16-7,-2 0 3 5,0 0 12 1,1 0 16-4,-1 0 16 3,0 0 20 0,2 0 14-4,-1-2 4 5,4-3-19-1,0-6-47-3,4 0-16 3,-1-3 1-3,3-3-2 3,0-1 2 0,-1 0-2-3,0-1-8 3,0 1 9 0,-3 0 41-3,1 3-10 2,-2 0-27 2,1-1 13-4,-3 2-17 3,0 1-1 0,1 2 1-3,-2 0 1 3,0 3 3 0,-3-2 12-3,0 3-13 3,0-1 29 0,0 3-32-3,0-1-14 3,-2 1 2 0,-2 0-11-3,1 3-21 2,-2-2 18 1,2 3 26-2,1 0 0 1,-2-2-10 2,1 1-15-4,0 1-6 3,1 0-1 0,-1-1 7-3,0 0 0 3,0 1 3 0,1 0 5-3,0-2 17 3,1 3 1-2,1 0 1 1,0 0-2 1,-2 0-11-3,2 0-11 3,0 0 6 0,-1 0 13-2,-2 0 2 1,-3 0-21 1,1 0-35-3,-6 5-16 3,1 0 22 0,-3 2 16-2,2-1 16 0,-1-1 3 3,4 1-9-4,0-1-20 3,5-2-2-1,0 2 5-1,1 0-12 2,-1-3 32 0,2 2 12-4,1-1 10 5,0 1 0-1,0-2 0-2,0 1 16 1,1-1-3 1,4 1 16-3,1-2-7 3,3 1 19 0,5-2 17-2,2 1-4 1,4-1 76 0,2 0-26-1,3-1-44 2,-1-1-9 0,-1-3-24-2,-5 4-27 1,-3-2-3-1,-4 2-10 1,-2 0 11 1,-4-1 1-3,1 2-1 4,-4 0 1-2,3-2-12-1,-1 2 12 1,1-1-1 1,1 1 0-3,-1 0-30 4,1-1 1-2,0 1 6-1,-1 0 22 1,2 0 1 1,1 0 0-3,-3 0 2 4,1 0 2-2,-1 0 2-1,2 0-4 0,-5 0-2 3,1 0-2-4,2 0 4 4,-4 0 0-2,2 0-2-1,-1 0-33 1,1 0-3 1,-3 0 13-3,0 0 22 4,0 0 0-2,0 0 0-1,0 0-35 1,0 0-23 1,0 0-47-3,0 0-67 4,0 0-94-6,0 0-173 7,0 0-203-3,0 0-152-2</inkml:trace>
    </iact:actionData>
  </iact:action>
  <iact:action type="add" startTime="86857">
    <iact:property name="dataType"/>
    <iact:actionData xml:id="d29">
      <inkml:trace xmlns:inkml="http://www.w3.org/2003/InkML" xml:id="stk22" contextRef="#ctx0" brushRef="#br0">23070 3462 1144 0,'0'0'1492'6,"0"0"-1125"-5,0 0-239 6,0 0-23-1,0 0 61-3,0 0 43 3,0 0-32 1,0 0-70-5,0 0-63 4,2 0-42 0,0 0-2-3,-1 0-12 3,-1 0-4 1,3 0-6-5,0 0 20 4,4 0 2 0,0 0 13-3,1-1-11 3,4 1 1-3,0-1 0 3,4-2 16 0,4 1-18-3,3-3 15 3,3 1 21 0,1 0-15-3,0-3-22 3,2 2-1 0,-4-1-2-3,1 1-13 3,-3-1 4 0,-4 2 9-3,-2 2-38 3,-6 1-35 0,-3 1-18-3,-5 0-20 3,-2 0-35 0,-1 0-45-3,0 0-58 3,-3 3-66 0,-6 5 8-2,-5 1 80 1,-3 4-133 1,-5 1-314-3</inkml:trace>
    </iact:actionData>
  </iact:action>
  <iact:action type="add" startTime="87199">
    <iact:property name="dataType"/>
    <iact:actionData xml:id="d30">
      <inkml:trace xmlns:inkml="http://www.w3.org/2003/InkML" xml:id="stk23" contextRef="#ctx0" brushRef="#br0">23081 3689 2545 0,'0'0'655'6,"0"0"-444"0,0 0-113-2,0 0 70 1,0 0 34 1,0 0-4-3,0 0-73 3,99-36-76 0,-77 29-49-2,0 1-3 1,-4 1-25 1,-2 1-4-3,-3 3-33 3,-1-1-71 0,0 2-43-2,-1 0-64 1,-1 0-107 1,0 0-141-3,3 0-133 3,-1 0-29-3,3 0-152 4</inkml:trace>
    </iact:actionData>
  </iact:action>
  <iact:action type="add" startTime="87559">
    <iact:property name="dataType"/>
    <iact:actionData xml:id="d31">
      <inkml:trace xmlns:inkml="http://www.w3.org/2003/InkML" xml:id="stk24" contextRef="#ctx0" brushRef="#br0">24269 3117 1548 0,'0'0'1224'2,"0"0"-1028"4,0 0-138 1,0 0 0-5,0 0-26 6,0 0 3-3,0 0 23-2,-88-24-58 3,73 24-45 0,-2 0 7-3,-1 0 2 4,-2 0 17-2,-3 0 2-2,2 1 15 3,1 0-15 1,-3 0 4-5,1 2-51 5,2-3-36-3,0 1 33 0,4-1 38 2,-2 1 16-3,5-1-6 3,2 2 2 1,2-2-5-5,3 2 22 4,3-2 16 0,1 0 26-3,-2 0 35 4,4 0 39-1,0 0-17-4,0 0-28 4,0 0-14 0,0 0-18-3,0 0-19 4,0 0-20-1,0 1-51-4,0 0-36 4,0 1 23 0,0 2 64-3,-2 3 16 4,-1 0 23-1,3 3-38-4,-3-1 0 4,2 4-1 0,-1-2 1-3,2 3 0 4,0 0-1-1,0 2 22-4,0-2 36 4,2 4-57 0,2 0 12-3,1 0 70 4,0 1 41-1,-1 2 29-4,2 0-55 4,-3 0-51-3,2 3-6 3,0-3-19 1,0 5 10-5,0-1 34 5,3 0-28-2,-4 4 34-2,2-2-25 3,0 0-6 1,0 0 4-5,-1 0-23 5,-1-3 6-2,-1 1-28-2,0-2-1 3,-1-1-1 1,-1 0 2-5,-1-3 3 5,0-2 0-2,0-2 19-2,0-1-1 3,-1-1 10 1,-4-1-2-5,2-1 14 5,0 1-18-2,0-3 3-2,0 0 3 3,1 0-12 1,2-3 2-5,-4 1 7 5,4-3-12-2,0 0-16-2,0-4 0 3,0 1 0 1,0-1 11-5,0 0 5 5,0 0-4-2,0 0 3-2,1 0 13 3,3 0 18-3,0 0 16 3,1 0 43 1,2 0 36-5,3 0-7 4,2 0-14 0,1-1-26-3,4-2-30 3,0 0-9 1,3-2-22-5,0 1-12 4,2-3-9 0,3 0-12-3,1 1 3 3,2-2 9 1,3-2-9-5,0 3 15 4,0-3-16 0,-1 2-2-3,-1 1-12 3,-1 2 9 1,-2-2-9-5,1 1 9 4,1-1-10 0,-2 2 13-4,2 0 1 5,-2 0-1-1,-4 0 0-4,-4 2-1 5,-2-1-2-1,-5 3-12-3,-2-2 0 3,-1 3 12 1,-5 0-9-5,-1 0 10 4,-1 0 0-3,-1 0-1 3,0 0 0 0,0 0 0-3,0 0-9 3,0 0 8 0,0 0-8-3,0 0 9 3,0 0-15 0,0 0-6-3,0 0 5 3,0 0 16 0,0 0 1-3,0 0 0 3,0 0-13 0,0 0-12-3,0 0-16 3,0 0-24 0,0-1-34-3,0 1-30 3,0-1-38 0,0 1-63-3,0 0-97 3,0 0-137 0,-1 0-203-3,-5 1-583 3,-5 0-280 0</inkml:trace>
    </iact:actionData>
  </iact:action>
  <iact:action type="add" startTime="91567">
    <iact:property name="dataType"/>
    <iact:actionData xml:id="d32">
      <inkml:trace xmlns:inkml="http://www.w3.org/2003/InkML" xml:id="stk25" contextRef="#ctx0" brushRef="#br0">6054 2925 193 0,'0'0'395'5,"0"0"-82"-2,0 0-62 2,0 0-43-1,0 0-52 3,0 0-48-4,0 0-43 4,0 0-29-3,0 0-17 1,0 0 4-1,-4 0 16 2,4 0 39-2,0 0 42 2,0 0 19-1,-2 0 10-1,2 0-3 1,0 0-10 1,0 0-7-3,0 0-26 4,-1 0-16-2,1 0-14-1,0 0-12 2,0 0-6-1,0 0-4-2,-2 0-3 4,2 0-7-1,0 0-9-3,0 0-16 2,0 0-3 1,0 0-10-3,0 0 13 4,-1 0 3-2,1 0 7-1,0 0 6 1,0 0 3 2,0 0 6-5,0 0 4 5,0 0 12-1,-2 0-4-2,2 0 1 0,0 0-6-1,0 0-17 3,0 0-2 1,0 0-11-5,0 0 4 5,0 0 1-1,0 0 5-4,0 0 10 4,0 0-4 1,0 0-6-5,2-1-6 5,-1 1 0-2,-1 0 0-2,0 0 0 4,0 0-2-1,0 0-1-4,0-1-7 5,0 1 1-2,2-2-10-2,-2 2 12 4,1 0-2-1,-1-1 2-4,0 1 1 5,2-1-3-1,-2 0-10-3,4-1 9 2,-1-1-9 2,1-4 0-5,3-1-2 6,2-2 1-4,4-1-1-1,0-2 3 3,4-2 17 1,1 0-8-5,3 1 2 5,2-1-12-4,3-1-3 2,3 1 1 2,2-3 11-4,4-3-11 3,4 0 1 1,0-2 1-5,4 0 13 4,-1-1-4-1,4-1 4-2,-3 0-1 4,1 0-14-1,-3 2-1-4,-3 1-1 4,-4 1 1 1,-2 1 16-4,-5 4-16 3,-5 2-1 1,-5 4-15-5,-4 2 13 4,-4 4 0 0,-5 1-19-3,-1 2-3 2,-1 1-3 3,-2 0 0-6,0 0-6 4,0 0-3 0,0 0-7-3,0 0-18 2,0 0-12 2,0 0-1-5,0 0 6 4,0 0 12 0,0 0 13-2,0 0 13 1,0 0 9-2,0 0 22 3,0 0 11 0,-2 0-11-2,2 0-1 2,0 0-12 0,-3 0 1-3,0 0-20 3,-1 0-47 0,0 0-230-4,-5 0-175 4,2 0-42 0,0 0-23-2,-2 3-128 2,1 0-134-1</inkml:trace>
    </iact:actionData>
  </iact:action>
  <iact:action type="add" startTime="93235">
    <iact:property name="dataType"/>
    <iact:actionData xml:id="d33">
      <inkml:trace xmlns:inkml="http://www.w3.org/2003/InkML" xml:id="stk26" contextRef="#ctx0" brushRef="#br0">5793 2973 309 0,'0'0'401'6,"0"0"-202"-1,0 0-59-2,0 0-26 4,0 0 19 0,0 0 23-6,0 0-16 5,0 0 23 1,0 0 29-4,0 0-33 3,-20 0-14 1,20 0 11-6,0 0 15 5,0 0 22 0,0 0 7-3,0 0-24 3,-1 0-20 1,1 0-22-5,-2 0-20 4,1 0-28 0,-1 0-32-2,-2 0-35 2,-1 0 0 1,0-1-4-6,-1 1 1 5,-4 0 3-3,3 0-17 3,-2 0-1 0,-2 0-1-3,0 2 19 3,-2 1-17 1,-2 1 17-5,0 0-19 4,-4 1 0 0,-1 1-28-2,1 2 9 2,-5 1 3-1,-2 1 13-1,-1 2-22 2,-4-1 25 0,0 4 0-3,-2 1-2 3,-5 1-26 0,-1 3 27-3,-4 1 0 3,1 1 1-1,-1-1 0-2,-2 2 35 4,0 1-34-1,-2 0-1-4,2 0-1 4,-2 1 1 0,0-1 44-3,3-3-13 3,3-3 1 0,4-2-4-3,1-2-25 3,5-1 26 0,4-3-14-3,0-2 23 3,5-2-13 0,2-2-6-3,4 1-7 3,2-2 1-2,2-1 12 1,4 0 7 1,-1-1-7-3,5 0-12 3,1 1-13 0,2-2 12-2,1 0 1 1,0 0-13 1,0 0-13-3,0 0-5 3,0 0-7 1,0 0 3-4,0 0 5 2,0 0 16 2,0 0 0-5,0 0 1 5,0 0 0-2,0 0 1-1,0 0 19 2,0 0 5 0,0 0 3-3,0 0-3 2,0 0 0 1,0 0-3-2,0 0 3 1,0 0-4 1,0 0 1-3,0 0-3 3,0 0 3 1,0 0-1-3,0 0-5 1,0 0 6 0,0 0-4-2,0 0 4 3,0 0 0-3,0 0-7 4,0 0 10-2,0 0-3-1,0 0-10 1,0 0-10 1,0 0-2-3,0 0-1 5,0 0-11-4,0 0 9 1,0 0 0 0,0 0 0 0,0 0 0-2,0 0-9 5,0 0 9-4,0 0-10 0,0 0 11 1,0 0 0 1,0 0 2-3,0 0 0 4,0 0 0-2,0 0-3-1,0-2-22 1,0 2 0 1,0 0 1-3,0 0-4 4,0 0-3-2,0 0-22-1,0 0-34 1,0 0-30 1,1 0-15-3,-1 0-16 4,0-1-32-2,1 1-29-1,-1 0-31 2,2-1-26-3,-2 1-66 3,3-1-105 1,0-2-125-6,1 1-30 6,-1-2-155-2</inkml:trace>
    </iact:actionData>
  </iact:action>
  <iact:action type="add" startTime="95857">
    <iact:property name="dataType"/>
    <iact:actionData xml:id="d34">
      <inkml:trace xmlns:inkml="http://www.w3.org/2003/InkML" xml:id="stk27" contextRef="#ctx0" brushRef="#br0">24679 3295 1105 0,'0'0'606'3,"0"0"-214"4,0 0-100-3,0 0-18 1,0 0 0 0,0 0-40 1,0 0-37-3,0 0-50 4,0 0-33-2,0 0-23-2,-1 0-15 3,0 0-10 0,1 0-6-3,0 0-7 4,0 0-6-3,0 0 1 1,0 0-4-1,0 0 3 2,0 0-1-3,0 0 4 4,0 0 6-2,0 0 3-1,0 0 9 2,0 0-9 0,0 0-16-3,1-1-12 4,0 0-15-2,1 1-13-1,-1-2-3 0,5-1-3 3,0 1-13-4,2-3-21 4,4-1 0-3,4 1 6 1,-2 1 6 0,3 0 10 0,1 1-13-1,-7 1 0 2,2 1 0-3,-3 1-9 4,-3 0-19-2,-1 1-9-2,0 5 8 3,1 2 14 0,-3 2 21-3,1 3 2 4,-2 2 5-2,-3-1 15-3,0 3 20 5,0 0-20-1,-8 1 2-3,-4 0 17 4,-1 0-16-3,-3 1-1 0,-2-3-2 1,1 1 0 3,3-2-3-6,0-4-16 4,3-2 3 0,2-1-3-3,7-4-3 3,-2 0 0 1,4-4-6-6,0 2 9 7,0-2 19-3,0 0 2-3,0 0 45 5,1 0 13 0,2 0-12-5,-1 0-1 5,4 0 6-2,0 0 18-3,4 0 4 5,5 0-13-4,1 0-9 3,4 0-29 0,0 0-24-4,0 0 0 5,3 1 2-2,-1 2 1-2,-3-2 0 4,1 1-3 0,-3 0-4-6,-3 0 2 5,-3-1 2 1,1-1-1-4,-4 4 1 3,-3-4-15 1,1 2-32-6,-2-2-67 6,-4 0-30-1,2 0-32-3,-2 0-16 3,0 0-54 1,0 0-111-5,0 1-150 3,0-1-234 2,-2 0-421-4,-2 0 387 3</inkml:trace>
    </iact:actionData>
  </iact:action>
  <iact:action type="add" startTime="96479">
    <iact:property name="dataType"/>
    <iact:actionData xml:id="d35">
      <inkml:trace xmlns:inkml="http://www.w3.org/2003/InkML" xml:id="stk28" contextRef="#ctx0" brushRef="#br0">25147 3511 2589 0,'0'0'620'4,"0"0"-483"0,0 0-61 2,0 0 39 0,0 0 21-3,0 0-1 3,0 0-59 0,0 0-76-3,0 0 0 3,0 0-19 0,0-4 3-3,-3 7-12 3,3 3-23 0,-5 5 51-3,2 1 20 3,0 6 28 0,-3 3-4-4,1 2-13 5,-1 1-9-1,0 1-6-3,2-1-4 3,0 0-12-2,1 0-2 0,0-3 1 2,1-1 1-2,1-3 1 2,-1-3 15 0,2-2-16-2,0-4 0 1,-1-1-2 0,1-4-11-2,0-3-59 4,0 0-88-1,0 0-91-2,0-3-35 1,4-7-41 1,1-3-813-3,-1-4-388 3</inkml:trace>
    </iact:actionData>
  </iact:action>
  <iact:action type="add" startTime="96850">
    <iact:property name="dataType"/>
    <iact:actionData xml:id="d36">
      <inkml:trace xmlns:inkml="http://www.w3.org/2003/InkML" xml:id="stk29" contextRef="#ctx0" brushRef="#br0">25387 3287 389 0,'0'0'2215'6,"0"0"-1650"-1,0 0-421-1,0 0-119 1,0 0 17 1,0 0 18-3,0 0 17 4,0 0-77-2,0 0-35-1,0 0-4 1,11 18 39 1,-8-5 80-3,2 4 12 4,-2 2-1-2,-1 2-6-1,-2 0-18 1,0 2 5-2,0 1-16 4,0-1 1-1,0-5-44-4,0 0-11 5,-1-4-2-2,0-2 0-2,1-1-1 3,0 0-1 1,0-5 0-5,0 1-2 5,0-4 1-2,0 0-10-2,0-1 1 3,0 1-10 1,2 0-22-5,3-2-3 5,1 2 12-2,3-2 33-2,2 1 2 4,0-2 19-1,5 0-19-4,-1 0 0 5,2-3-25-2,1-1-13-2,0 1 22 3,0-1 1 1,0 2-11-5,1-2-8 5,-5 3-26-2,0-2-3-2,-2 0-42 3,-2 2-67 1,-4-2-77-5,0 2-101 5,-4 0-138-5,-2-2-141 4,0 1-428 0</inkml:trace>
    </iact:actionData>
  </iact:action>
  <iact:action type="add" startTime="97226">
    <iact:property name="dataType"/>
    <iact:actionData xml:id="d37">
      <inkml:trace xmlns:inkml="http://www.w3.org/2003/InkML" xml:id="stk30" contextRef="#ctx0" brushRef="#br0">25679 3466 2218 0,'0'0'1779'3,"0"0"-1308"1,0 0-341 2,0 0-69-3,0 0 26 5,0 0 11-2,0 0-30-4,0 0-68 3,0 0-89 1,0 12-35-3,0 3 124 4,-5 6 62-2,-1 3-25-1,0 2-34 1,0 2 31-1,1-2-24 1,0-1-10 3,2 0-15-7,2-4-7 7,-1-2 10-3,2-2 9-2,0-4-10 3,0-2 10 1,0-3-9-5,0-3 10 4,0 0-10-1,0-3-19-2,2 0-43 3,-2 0-31 1,1-2-15-5,-1 0 17 5,0 0-12-1,0 0-42-4,0-4-38 4,0 1-105 2,0-7-716-7,0-3-489 6</inkml:trace>
    </iact:actionData>
  </iact:action>
  <iact:action type="add" startTime="97720">
    <iact:property name="dataType"/>
    <iact:actionData xml:id="d38">
      <inkml:trace xmlns:inkml="http://www.w3.org/2003/InkML" xml:id="stk31" contextRef="#ctx0" brushRef="#br0">25718 3123 653 0,'0'0'1556'5,"0"0"-981"1,0 0-315-2,0 0-103 1,0 0-16 1,0 0 8-3,0 0-19 4,0 0-60-2,0 0-45-2,0 0-25 4,5 0-3-1,-1 0 3-3,7 0 50 2,0 0 26 1,4 0-13-3,1 0-23 3,3 0-14 0,1 0-11-3,0 0-2 4,5 0-1-4,-1-4 9 2,1 2-21 2,2-1-2-5,-1 0 1 4,0 0 0 1,-1 0 1-4,-1-1 0 2,-5 2 0 1,-2 1 13-3,-5-1-1 3,-3 2 5 1,-4 0 8-3,-2 0 3 1,-2 0 19 1,-1 0 27-3,0 0 20 3,0 0-11 0,0 0-21-2,0 0-9 1,0 0-19 0,0 0-34-2,0 0-1 4,0 0-33-1,0 3-12-2,0 3-19 0,0 2 65 2,-1 5 0-3,-1 3 58 3,2 3-2 1,0 4-19-3,0-4-34 0,0 5 19 3,0 0 12-4,0 0-10 3,0 1 4-1,0-1 9 0,0 1-6-1,0-1-28 1,0-2 8-1,0 0-10 2,0-1 1-2,0-1 26 3,0 0-1-3,0-2 13 1,0 0-9-1,0 0-16 2,0-4 13-2,0 4 5 2,3-1-5 0,-1-2-13-2,-1 1-14 0,2-3 0 2,-1 2 15-3,1-4-4 5,0 0-11-4,-1 0 0 0,1 0-1 2,0 0 2-1,3 1 0-2,0-1 0 4,-2 1 1-2,2-2 0-1,1 1 0 1,1 0 0 1,0 0 16-3,0-2-17 4,-2 0 1-2,3-4-1-1,-5 2 10 1,0-1-11 1,-2-5 1-3,-1 1 10 4,-1 0 9-5,0-2 13 5,0 0 6-2,0 0-1-2,0 0 1 4,0 0 15 0,0 0 39-6,0 0 36 6,0 0-24-2,0 0-33-2,0 0-22 3,0 0-18 1,0 0 1-5,-3 0-1 6,3 0-6-4,-1 0 0-1,0 0-12 3,-1 0-12 1,-2 0 8-5,-3 0-11 5,-3 0-27-2,-9 0-24-2,-3 0 3 4,-5 6-1 0,-1-1 13-6,-2 2 6 6,1-1 9-1,1 1-10-4,-3 0-5 4,0 1 9 1,0 1 8-5,0 0 16 5,0 0-15-2,3-1 3-2,0 1 14 4,6-1-1-5,2-3-10 5,3 1 0-1,8-2 0-4,1 0-9 5,3-3-10-1,5 1-27-3,-1-1-21 3,1-1-24 1,0 0-10-5,0 0 31 4,0 0 42 0,0 0 40-3,0 0 1 3,1 0 27 0,-1 0 2-4,0 0 13 5,0 0 6-1,0 0-1-3,0 0-5 2,2 0-18 3,-2 0-25-6,0 0-1 4,0 0-36 0,1 0-33-3,-1 0-37 3,2 0-40 0,-1 0-55-4,1 0-85 4,-2 0-71 0,2 0-75-3,-2 0-98 3,3-4-255 1,-3 0-622-5</inkml:trace>
    </iact:actionData>
  </iact:action>
  <iact:action type="add" startTime="104761">
    <iact:property name="dataType"/>
    <iact:actionData xml:id="d39">
      <inkml:trace xmlns:inkml="http://www.w3.org/2003/InkML" xml:id="stk32" contextRef="#ctx0" brushRef="#br0">12415 9139 632 0,'0'0'1341'6,"0"0"-965"-1,0 0-157-2,0 0-22 4,0 0 66-5,0 0-7 4,0 0-17 1,0 0-52-5,0 0-65 4,-1-21-33 0,1 21-11-3,0 0-2 3,0 0-7 1,0 0-16-5,0 0-13 5,0 0-28-2,0 1-12-2,0 2-19 3,0 3-9 1,0 4 28-5,0 5 16 4,0 4 55 0,0 4-3-3,0 4-9 3,0 1-28 1,0 1-29-5,-2-1 0 5,2-1-4-2,-1 0-12-2,-1-2-1 3,2-1-20 1,0-5-51-5,-1-1-11 4,1-2-12 0,0-1-30-3,0-4-81 3,0-4-132 1,3-2-163-5,3 0-183 4,-2-5-130-3,4 0-435 3</inkml:trace>
    </iact:actionData>
  </iact:action>
  <iact:action type="add" startTime="105085">
    <iact:property name="dataType"/>
    <iact:actionData xml:id="d40">
      <inkml:trace xmlns:inkml="http://www.w3.org/2003/InkML" xml:id="stk33" contextRef="#ctx0" brushRef="#br0">12425 9153 2511 0,'0'0'605'5,"0"0"-327"-2,0 0-177 4,0 0 58-1,0 0 80-3,0 0 35 3,0 0-78 0,0 0-116-3,0 0-67 3,66-61-12-1,-56 61-1-2,4 0 3 3,1 7 9-2,-3 4-12 2,-1 1-28-1,-2 2-31-2,-5 7-15 3,-2 0 21 0,-2 6-9-1,-9-1-1-1,-8 3-12 2,-2-2-32-3,-5-3 31 4,-1-2 26-1,2-4 3-2,3-1 15 0,4-6 13 3,4-3 1-4,7-2-11 3,2-2-15 0,3-2-58-3,0-2-91 2,3 0 81 1,1 1 112-3,5 0 91 3,1 1 33 0,3-1 3-2,0 0-13 1,0-1-10 1,1 3-22-3,-1-1-9 3,3 2-20 0,1 1 4-2,-1 0 6 1,1 4-7 1,-1-2-16-3,-2 3-12 3,1 0-6-2,-1-1-3 2,-2 2-19-1,-2-2-3-1,-1 0-19 1,-4 0-31 1,1-3-34-3,-3 0-49 4,-1 0-37-2,1-1-60-1,-2-3-143 1,2 1-228 1,-2-3-444-2,2 0-222 2</inkml:trace>
    </iact:actionData>
  </iact:action>
  <iact:action type="add" startTime="105523">
    <iact:property name="dataType"/>
    <iact:actionData xml:id="d41">
      <inkml:trace xmlns:inkml="http://www.w3.org/2003/InkML" xml:id="stk34" contextRef="#ctx0" brushRef="#br0">12834 9212 2728 0,'0'0'590'3,"0"0"-367"2,0 0-154 1,0 0-18-1,0 0-3 1,0 0-48-2,0 0-19 0,0 0-118 2,0 0 70-1,0 0 67-1,-9 49 70 3,7-30 2-3,2 3-8-1,0 0-36 3,0-1-9 1,2 2 41-3,1-4-7 1,3 0 1 0,-1-1 18-1,1-2 0 2,-1 1-18-1,1-5-4 0,1-3-3 1,-1 2 12-2,1-5 3-1,-1-1-3 3,0 0 0 0,1-3-25-1,-3 2-13 0,1-2-21-2,-1-2-2 2,3 3-17 2,-1-2-15-4,1 0-15 4,0 0-4-2,1-1-19-1,0 2-15 1,2-2-3 0,-1 0-24-1,1 0 1 3,3 0-19-3,-1 0-36 1,0-2-35 0,-1 0-43 0,0-2-27-2,0-1 12 5,0 0-33-4,-2-2 12 0,-3 1-36 2,-3 1-122-1,-3-2-280-2</inkml:trace>
    </iact:actionData>
  </iact:action>
  <iact:action type="add" startTime="105895">
    <iact:property name="dataType"/>
    <iact:actionData xml:id="d42">
      <inkml:trace xmlns:inkml="http://www.w3.org/2003/InkML" xml:id="stk35" contextRef="#ctx0" brushRef="#br0">12814 9429 2624 0,'0'0'773'7,"0"0"-447"-6,0 0-184 7,0 0 21-3,0 0 41-2,0 0-45 3,0 0-73 1,90-37-79-5,-65 30-7 5,1-3-19-2,-4 4-40-2,-3 0-59 3,-6 0-10 1,-2 5-45-5,-5-1-94 5,-3 0-180-2,-3 2-166-2,0-1-177 3,-9 0-410 1</inkml:trace>
    </iact:actionData>
  </iact:action>
  <iact:action type="add" startTime="106085">
    <iact:property name="dataType"/>
    <iact:actionData xml:id="d43">
      <inkml:trace xmlns:inkml="http://www.w3.org/2003/InkML" xml:id="stk36" contextRef="#ctx0" brushRef="#br0">12786 9190 1003 0,'0'0'1749'6,"0"0"-1277"-5,0 0-259 5,0 0-29 0,0 0 46-3,0 0 13 3,0 0-56 2,0 0-78-7,0 0-106 6,0 0-3-2,-8-13-41-2,10 13-11 3,-1 0-8 1,5 0-24-5,1 0-8 4,6 0 92 0,3 0 0-3,4 3 0 3,2-2-102 1,0-1-58-5,-1 0-77 4,2 1-113 0,-2-1-221-3,-2 1-488 4,0-1-211-5</inkml:trace>
    </iact:actionData>
  </iact:action>
  <iact:action type="add" startTime="106297">
    <iact:property name="dataType"/>
    <iact:actionData xml:id="d44">
      <inkml:trace xmlns:inkml="http://www.w3.org/2003/InkML" xml:id="stk37" contextRef="#ctx0" brushRef="#br0">13071 9193 1418 0,'0'0'981'5,"0"0"-713"2,0 0-187-5,0 0-17 5,0 0 78-2,0 0 37-2,0 0-42 4,0 0-70-2,0 0-48-2,0 0 10 3,4 18 155 0,-3-11 3-3,-1 5-33 3,0 1-22 0,0 2-34-3,0 3-14 4,0 1-25-3,0 2-16 0,-4 2-12 2,2 1-12-2,-1 1-16 2,0 0 12-1,-2-1-15-1,5-1-2 1,-1-1 1 1,1-4-12-3,0-4 1 3,0-2-1 0,3-1 10-2,1-5-15 1,1-1-4 1,0-3-3-3,-1 1 13 4,1 0 12-2,-1-2 10-1,3-1 2 1,-1 0 23 1,4 0 14-3,3 0-2 4,1-2-13-2,-2-4-12-1,3 1-22 1,-3-1-11 1,2 0-26-3,-2 3-31 4,-2-2-22-1,2 0-16-3,-2 0-36 2,2 3-18 2,-2 0-38-4,0-1-98 2,1 2-103 2,-3-4-171-3,0 3-209 1,1-3-437-2</inkml:trace>
    </iact:actionData>
  </iact:action>
  <iact:action type="add" startTime="106696">
    <iact:property name="dataType"/>
    <iact:actionData xml:id="d45">
      <inkml:trace xmlns:inkml="http://www.w3.org/2003/InkML" xml:id="stk38" contextRef="#ctx0" brushRef="#br0">13477 9244 2917 0,'0'0'768'5,"0"0"-409"-2,0 0-255 5,0 0-51-4,0 0 3 1,0 0-56-1,0 0-47 2,0 0-59-3,0 0 104 4,-36 50 1-5,25-26-1 6,-1 2-10-3,1 0-1-2,-1 3-10 3,3-4-18 1,-2 2 20-5,5-3 21 5,0-5 0-2,3-6-2-3,0-3-10 4,3-5-4 2,0-2-6-7,0-2 19 7,0-1 3-4,0 0 19-1,2 0 6 3,-1-2 13 1,2-6 50-5,0-3-38 5,0-5-50-2,3-4-25-2,2-4 10 4,-2-3-23-1,1-3-22-4,2-2-9 5,1-2 3-1,0 1-10-3,-4 1 38 3,0 2 38 1,-2 3 44-6,0 7-3 6,-4 2 51-1,0 3 37-3,0 8 2 2,0 2 15-1,0 2 55 1,0 2-22 3,0 1-96-6,0 0-83 3,0 0-67 1,0 4-53-3,0 5-35 4,5 5 127-1,1 4 28-4,-1 6 3 4,4 5 0 0,2 0-3-3,1 2 2 4,2-1 21-1,2-4-23-4,1 1-14 5,1-2 13-1,3-1 1-4,-2-5-13 5,-1 1-11-1,-4-5-32-3,-4-2-31 2,0-3-41 2,-5-2-51-4,-2-2-54 3,-1-2-109 0,-2-1-128-4,0 2-162 5,-8-4-128-1,-4 0-9-3,-1 1 3 3</inkml:trace>
    </iact:actionData>
  </iact:action>
  <iact:action type="add" startTime="107174">
    <iact:property name="dataType"/>
    <iact:actionData xml:id="d46">
      <inkml:trace xmlns:inkml="http://www.w3.org/2003/InkML" xml:id="stk39" contextRef="#ctx0" brushRef="#br0">13382 9457 813 0,'0'0'2630'4,"0"0"-2046"-1,0 0-339 3,0 0-137 0,0 0-2-3,0 0 11 3,0 0-18 1,0 0-96-5,0 0-3 4,0 0-34 0,55-18 31-3,-25 14 0 3,3-2-22 0,1 1-77-2,0 2-68 1,-4-1-35 2,-1-2-110-5,-6 5-287 5,-3-4-628-2,-10 3-548-2</inkml:trace>
    </iact:actionData>
  </iact:action>
  <iact:action type="add" startTime="107378">
    <iact:property name="dataType"/>
    <iact:actionData xml:id="d47">
      <inkml:trace xmlns:inkml="http://www.w3.org/2003/InkML" xml:id="stk40" contextRef="#ctx0" brushRef="#br0">13957 9248 1368 0,'0'0'2271'4,"0"0"-1677"-1,0 0-423 4,0 0-106-1,0 0 37-3,0 0 67 2,0 0 0 1,0 0-114-3,0 0-55 3,0 0-64 0,3 0-37-1,-9 7-25-1,-3 2-32 2,-3 6 119-3,-7 4 39 3,-3 7 0-3,-7 2 0 4,1 1-31-2,0 0 20-1,0-2 11 1,4-2 0 2,4-5-3-5,6-2-13 5,2-5 1-2,5-2-4-1,3-4 4 2,1-1-29-1,3-5-127-2,0-1-106 5,0 0-133-3,4 0-153-2,3-8-56 3,1-5-157 0,1-5-730-4</inkml:trace>
    </iact:actionData>
  </iact:action>
  <iact:action type="add" startTime="107642">
    <iact:property name="dataType"/>
    <iact:actionData xml:id="d48">
      <inkml:trace xmlns:inkml="http://www.w3.org/2003/InkML" xml:id="stk41" contextRef="#ctx0" brushRef="#br0">13709 9272 448 0,'0'0'2626'2,"0"0"-1945"4,0 0-424-1,0 0-118-2,0 0-2 3,0 0 15 1,0 0 9-5,0 0-44 5,0 0-65-2,3 0-30-2,6 6-22 3,1 0 55 1,4 2 6-5,8 3-6 5,1 2-18-2,3 2-9-2,-1-2-10 4,0 3-18-1,0-2-15-4,-4 0-1 6,-2 2-2-4,-2-2 15 0,-3 1-40 1,-2-2-49 2,-4-1-34-5,-3-1-22 6,-2 1-37-3,-1-3-39-2,-2 2-40 3,0 1-77 1,-5-1-133-5,0-4-160 4,0 1-362-1,2-3-104-1</inkml:trace>
    </iact:actionData>
  </iact:action>
  <iact:action type="add" startTime="108029">
    <iact:property name="dataType"/>
    <iact:actionData xml:id="d49">
      <inkml:trace xmlns:inkml="http://www.w3.org/2003/InkML" xml:id="stk42" contextRef="#ctx0" brushRef="#br0">14387 9072 985 0,'0'0'2105'6,"0"0"-1605"-4,0 0-263 5,0 0-89-2,0 0-3-2,0 0-11 3,0 0-41 1,0 0-93-5,0 0-6 5,0 0-37-2,-59 41 33-2,41-16 10 3,-3 2 37 1,-2 8 7-5,0 2-1 5,-1 2 7-2,-2 5-4-2,2 0-3 2,1 2 28 3,3-3 3-6,1-1-18 5,4-5 5-2,6-3-18-2,4-5-32 3,4-4-11 1,1-3-1-5,7-4 0 5,9-3-22-5,1-3-36 4,11-6-2 0,5-6-13-3,8-1-49 3,6-12-122 1,1-5-219-5,-1-4-270 4,-6-1-939 0</inkml:trace>
    </iact:actionData>
  </iact:action>
  <iact:action type="add" startTime="108460">
    <iact:property name="dataType"/>
    <iact:actionData xml:id="d50">
      <inkml:trace xmlns:inkml="http://www.w3.org/2003/InkML" xml:id="stk43" contextRef="#ctx0" brushRef="#br0">14593 9297 2789 0,'0'0'782'5,"0"0"-463"2,0 0-247-4,0 0-18 2,0 0 28 2,0 0 12-4,0 0-94 2,0 0-4 1,0 0-86-3,0 0 90 3,-22 36 9 0,13-20 29-2,-2 0-7 2,-1 1-12-4,2 1 15 5,0-1-15-2,5-5-19-1,-1 1-16 2,3-1-3-1,3-3 4-2,0-1 15 3,0-1 26 1,0-3-11-4,3 2-11 2,3-5 6 1,-1 3-8-2,7-4 15 2,-1 0 20 0,8 0 13-2,1-4-1 1,6-7-24 1,2-2-10-3,-3 1-15 3,0-2-12 0,-5-1 10-2,-6 2 2 1,-2 1 12 1,-5-1 16-3,-3-3 9 3,-4 3 13 0,0-1-10-2,-4 2 0 1,-7-1-16 1,-1 0-24-3,-1 1 0 3,-1 2-2 0,-2 1-23-2,3 2 23 1,0 5-17-1,0-1-12 1,4 3-33 1,-3 0-45-3,3 4-43 4,-1 2-22-2,2 5 0-1,-2-1-21 1,5 3-36 1,2-1-72-3,3-1-233 4,0-1-251-2,6 0-395-1,6-5 503 1</inkml:trace>
    </iact:actionData>
  </iact:action>
  <iact:action type="add" startTime="108908">
    <iact:property name="dataType"/>
    <iact:actionData xml:id="d51">
      <inkml:trace xmlns:inkml="http://www.w3.org/2003/InkML" xml:id="stk44" contextRef="#ctx0" brushRef="#br0">14828 9460 2667 0,'0'0'970'5,"0"0"-853"1,0 0-117-3,0 0 0 3,0 0 52 1,0 0 27-5,0 0-26 5,0 0 19-2,0 0 1-2,0 0-1 3,4 68 25 1,-4-52 43-5,-6 1 11 5,0 1-46-2,2-2-22-2,-2 0-34 3,3-1-6 1,-1-3-15-5,1-1-13 5,2-4-15-2,-2-2-2-2,2-3-10 3,1 2 9 1,0-4 0-5,0 0-25 5,0 1-39-2,0-1-87-2,-2 2-19 3,1 0-45 1,-2 1-67-5,0 1-154 5,-2-2-243-6,0-2-557 6,0 0-322-1</inkml:trace>
    </iact:actionData>
  </iact:action>
  <iact:action type="add" startTime="109252">
    <iact:property name="dataType"/>
    <iact:actionData xml:id="d52">
      <inkml:trace xmlns:inkml="http://www.w3.org/2003/InkML" xml:id="stk45" contextRef="#ctx0" brushRef="#br0">14963 9354 1125 0,'0'0'1676'3,"0"0"-1198"2,0 0-290 2,0 0-68-4,0 0 63 3,0 0 97 0,0 0-20-3,0 0-96 3,0 0-80 0,89-51-35-4,-70 46-9 5,-2 2 3-2,-1 0-12-2,-1 3-3 3,-7 0-28 1,1 0-11-4,-2 3 8 3,-3 5-27 0,-1 3-10-3,-3 3-4 3,0 7 44 0,-14 2 0-3,-6 5 14 3,-8 3-14-1,-6 2-74-1,-4-1 3 1,0-2-38 2,6-3 22-4,5-5 41 3,9-5 8 0,8-6 13-3,4-3-12 3,6-3 22-3,0-2 15 2,6-1 16 2,3-2 34-4,4 0 46 2,8 0 35 2,5 0-4-4,6-6-41 3,2-3-43-1,1 0-18-1,-2-1-4 1,-4 2-5 2,-2 0-4-4,-4 2-9 3,-4 1-2 0,-2 1-1-3,-6 3-1 3,-6-1-2-1,-2 2-19 0,-3 0-30-1,0 0-62 3,0 0-100-5,-7 0-75 5,-2 3-96-2,-4 2-79-1,-2 0-88 2,1 1-443-1,-1-3-297-2</inkml:trace>
    </iact:actionData>
  </iact:action>
  <iact:action type="add" startTime="109754">
    <iact:property name="dataType"/>
    <iact:actionData xml:id="d53">
      <inkml:trace xmlns:inkml="http://www.w3.org/2003/InkML" xml:id="stk46" contextRef="#ctx0" brushRef="#br0">15224 9140 112 0,'0'0'2752'4,"0"0"-2139"2,0 0-290-2,0 0-97 2,0 0 28-4,0 0 0 6,0 0-44-3,0 0-85-2,0 0-118 3,0 0-7 1,16-1 0-5,-2 13 3 5,6 5 82-2,3 4-14-2,3 2-19 3,0 4-13 0,0 1 7-4,2 2-30 6,-2 1-16-3,-2 2 0-2,-4 0 1 2,-4 4-1 3,-6-3-3-7,-7 2-46 7,-3-2-18-3,-13-2-9-2,-10-1 18 3,-6-1 12 1,-7-6-46-5,0-2-56 5,-3-4-15-2,2-3-64-2,-1 0-168 3,2-4-252 1,-1-2-409-5,1-2-406 5</inkml:trace>
    </iact:actionData>
  </iact:action>
  <iact:action type="add" startTime="112474">
    <iact:property name="dataType"/>
    <iact:actionData xml:id="d54">
      <inkml:trace xmlns:inkml="http://www.w3.org/2003/InkML" xml:id="stk47" contextRef="#ctx0" brushRef="#br0">11222 6368 1031 0,'0'0'972'4,"0"0"-765"1,0 0-171 1,0 0 32-3,0 0 39 3,0 0-23 0,0 0-23-2,0 0-22 1,0 0-39 0,-12-3-21-1,14 3-27 2,-1 0 0 0,1 0 48-2,-1 0 3 1,1 0 87 1,-1 0 33-3,-1 0-4 3,1 0-10 0,-1 0-3-2,2 0-23 1,-2 0-22 1,0 0-19-3,0 0-1 3,0 0-9 0,0 0-3-2,1 0-1 1,3 0-9 1,-2 0-3-3,1 0 16 3,1 1-16 0,2-1-15-2,1 2 12 1,-1 2-10-1,5-3 0 1,0 4 19 1,1-3-19-3,3 2 16 4,4-3-17-2,1 2 17-1,3 0 12 2,3-3 4-1,1 0 3-2,3 2-3 4,2 0-3-2,1-1 6-1,3 0-7 1,-2-1-15 1,2 0 12-3,2 0-9 4,-2 0 9-2,-1 0 7-1,1-4-13 1,-3 2-3 1,-4-3 9-3,-3 3-12 4,-2 1-16-2,-6-2-3-1,-2 3-13 1,-3 0 14 0,-2 0-11-2,1 0 1 5,-1 0 9-3,1 0 0-1,-1 0-1 0,5 3 1 3,-1-2 3-5,2-1 1 6,0 1 12-7,3-1-1 6,1 0 4-1,2 0 6-3,2 0 6 3,3 0 0 1,-1-4 2-6,2 1 10 7,1-3-12-3,3 0 0-2,-1 0 4 3,0 0-1 1,0 1-9-5,-2 0-4 5,-3 3-18-2,-2-4 1-2,-5 4-1 3,0-1 1 1,-4 2 2-6,-2 0 10 6,-3 1-10-1,-3-2 16-3,1 2-4 2,-1-1 13 3,-2 1-3-7,0-1 0 7,1 1-10-4,0-2-2 0,1 2-1 2,0 0 4 1,2 0-4-6,2-2 3 7,1 2-2-3,0-1-1-2,1-1-10 3,2 2 1-3,4-1 0 3,-1 0 10 1,1 0-10-6,-1-1 12 6,3 1-13-1,-1 1 0-3,-3-1 1 2,0-2-3 3,-1 3 0-6,-1-1-1 4,-4 1 0 0,2-1-1-3,-2 1-13 3,-1 0 12 1,-1 0-10-5,-1 0 12 4,-1 0-2 0,0 0 3-3,-1 0-1 3,0 0 1 1,2 0 1-5,-2 0 2 4,2 0 1 0,0 0 8-3,0 0-10 3,2 0 0 1,0 0 0-5,2 0 0 4,-1 0-2 0,3 0-1-3,-2 0 0 3,5 0 0 1,-2 0 0-5,2 0 0 4,1 0-1 0,3 1 1-3,-1 0 0 3,2-1 1-3,-2 0 2 3,0 3 10 0,-1-3-11-3,-1 1-1 3,0-1 0 0,-2 0 0-3,0 0 0 3,-5 0 2 0,2 0-1-3,-1 0 1 3,-1 0 0 0,-4 0 2-3,1 0-3 3,0 0-1 0,-1 0-1-3,-2 0 1 3,1 0 0 0,1 0 1-3,0 0 1 3,-1 0-1 0,2 0-1-3,0 0 0 3,1 0 0 0,0 1 2-3,0-1 10 3,1 0-11 0,1 2 0-3,2-2 1 3,-2 1-1 0,0 0 0-3,0-1-1 3,0 0-1 0,1 0 0-3,-3 0 1 3,0 0 0-2,0 0 1 1,-1 0 0 1,-2 1 1-3,0-1 0 3,0 0 1 0,-1 0 13-2,-1 0-13 1,-1 0 9 1,-1 0-10-3,-2 0-1 2,2 0 0 2,-1 0 1-4,-1 0 0 2,2 0-1 2,1 0 1-5,0 0 1 5,-1 0 12-1,2 0-15-2,-1 0-1 1,0 0 0 0,2 0 0-1,0 2 1 2,0-2 1-1,-1 0-1 0,1 1 0 0,-1-1 1 1,-1 1 1-3,1 0 1 3,1-1 10 0,0 0-11-2,0 0 0 1,1 2 10 1,2-2-10-3,-1 1 0 3,-2-1 1-3,-1 0-1 4,-1 0 1-2,3 1 0-1,-3 1 10 1,-1-2-12 1,0 1 1-3,0-1-1 4,-3 0 0-2,3 0 0-1,-2 0 1 1,-1 0-1 1,2 0 0-3,-1 0 0 4,-1 0-1-2,0 0 0-1,0 1 0 1,0-1 1 1,0 0 0-3,0 0 1 3,0 0 1 0,0 2 12-2,0-2-11 1,0 0 8 1,0 0-9-3,0 0-1 3,0 0 0 0,0 0-1-2,0 0 0 1,0 0 1 1,0 0 1-3,0 0 9 3,0 0-8 0,0 0-1-2,0 0 0 1,0 0 0 1,0 0 12-3,0 0-12 3,0 0 13-3,0 0-1 3,0 0 3-1,0 0-5-1,0 0 2 2,0 0 3 0,0 0 7-2,0 0 2 2,0 0-5-1,0 0 2-2,0 0-6 3,0 0 1 0,0 0-4-2,0 0 0 1,0 0-12 1,0 0 10-3,0 0-13 3,0 0-1 0,0 0-1-2,0 0-1 1,0 0 1 1,0 0 0-3,0 0-2 3,0 0-11 0,0 0-12-2,0 0-28 1,0 0-46 1,0 0-78-3,2 0-71 3,-1 0-76 0,3 0-23-2,-2 0-258 1,-1 0-537 0,-1 0-455-1</inkml:trace>
    </iact:actionData>
  </iact:action>
  <iact:action type="add" startTime="117951">
    <iact:property name="dataType"/>
    <iact:actionData xml:id="d55">
      <inkml:trace xmlns:inkml="http://www.w3.org/2003/InkML" xml:id="stk48" contextRef="#ctx0" brushRef="#br0">12612 10133 79 0,'0'0'1126'5,"0"0"-670"0,0 0-183-1,0 0 6 2,0 0 2-1,0 0-4 0,0 0-45 0,0 0-47-2,0 0-35 3,0 0-22 0,0-18-8-2,0 18 0 1,0 0 0 1,0 0-25-3,0 0-14 3,0 0-20 0,0 0-8-2,0 0-13 1,0 0-9 1,0 0-3-3,0 0-3 3,0 0-3-1,0 0 0 0,0 0-6 0,0 0-13 1,0 0 12-3,0 0 1 3,-2 0 15 1,0 0 3-5,2 0-6 4,-3 0-10-1,2 0-5-1,1 0-13 2,-1 0-19 0,-2 0-15-2,1 3-12 1,-2 0 15 1,-1 1-10-3,-6 3-2 3,1 4 8 0,-3 1 35-2,0 1-1 1,1 1 0 0,4 2-36-1,-1-2 6 2,3 2 9-3,2-2 20 4,1 2-11-2,3-1-9-1,0 0 19 1,0-1-23 1,0-1 14-2,3-2-10 1,1 1 9 1,1-3-3-2,-1-2-15 1,2-1 6 1,-2-2 22-3,0 0 0 5,4 0 2-3,0-2 1-2,2-1 12 3,3 2-10-1,0-3 1-2,3 0 19 5,1 0-9-4,-1 0-13 0,1-4 0 2,-3 2-1-1,1-2 0-2,-2 1-12 4,2-1-15-2,-2-1-3 0,-2 0 9 0,1 1 19 0,-2-1 2-2,-1-1 1 4,-1-1 2-5,1-2 1 5,-3 1 13-2,-1-1 24-2,1-1 1 3,-2-2-7 1,-2 1-2-5,-1-1 6 5,-1 0-13-2,0 0-6-1,0-1-3 1,-1 2-1 2,-5 0 4-5,2-1 3 5,-2 4 12-2,-1-3-12-2,-2 1-20 3,1 2 1 1,0 1-3-4,-2-3-2 4,0 5 2-3,2-2-3-1,-1 0-9 3,0 1-4 1,-1 1-15-4,3-1 28 3,-2 1-19-1,3 2 6-2,-4-1-9 3,5 0-3 1,-3 1-9-4,1 3-11 3,0 0-18-1,-2 0-3-2,-1 0-7 3,-3 0 1-3,2 5-8 4,-3 2 30-1,0 4 11-4,0 1-24 4,0 1-52 0,0 0-35-3,2 3-97 3,0-2-129 1,3 1-113-5,1-1-168 4,5-4-313 0</inkml:trace>
    </iact:actionData>
  </iact:action>
  <iact:action type="add" startTime="118819">
    <iact:property name="dataType"/>
    <iact:actionData xml:id="d56">
      <inkml:trace xmlns:inkml="http://www.w3.org/2003/InkML" xml:id="stk49" contextRef="#ctx0" brushRef="#br0">13259 10090 1563 0,'0'0'685'1,"0"0"-261"6,0 0-135-2,0 0 12-2,0 0-21 4,0 0-59-1,0 0-51-3,0 0-22 3,0 0-35-1,-50-36-35-1,50 36-29 2,0 0-21-3,0 0-9 2,0 0-7 1,0 0-12-3,0 0-1 4,0 0-11-1,0 0-7-3,0 0-18 3,0 2-25 0,0 6-28-3,0 1 90 3,0 7 47 0,0 1 6-3,0 3-12 3,0 0-7 1,0 3-13-5,0 1-2 4,0 0 9 1,0 1 0-5,0-1 0 4,2-1 0 0,-1-1-13-3,0-2-15 3,2-2-3 0,0-5-9-2,0 0 9 0,-1-2-10 3,-1-5 12-4,2-1-1 3,-3-2-1 0,1-2-19-2,-1 1-6 2,0-2 4 0,0 0 11-4,0 0 11 4,0 0-10-3,0 0-7 4,0 0 7-2,0 0 10-1,0 0-17 1,0 0-18 1,0-2-29-3,0 0-68 3,-4-1-128 0,-2 0-178-2,-2 0-158 1,-3 2-384 1,0-2-173-3</inkml:trace>
    </iact:actionData>
  </iact:action>
  <iact:action type="add" startTime="119289">
    <iact:property name="dataType"/>
    <iact:actionData xml:id="d57">
      <inkml:trace xmlns:inkml="http://www.w3.org/2003/InkML" xml:id="stk50" contextRef="#ctx0" brushRef="#br0">12984 10247 50 0,'0'0'2225'5,"0"0"-1458"-1,0 0-368 1,0 0-180 1,0 0-80-3,0 0-7 3,0 0-6 2,0 0-38-6,0 0-58 3,0 0-30 2,16 0 0-4,-2 0 25 2,5 0 65 1,6 1-12-1,2-1-22 0,5 0-22 0,1 0 0-2,0 0-16 3,0 0 10 0,1 0-25-2,-3 0-1 1,0-1-1 1,-3 0 1-2,-3 1 0 2,-4-2 11-4,-3 1-13 5,-4 0-1-2,-5 1-1-1,-5 0-1 1,-1-2-1 1,-1 2 4-3,-2 0 3 4,0 0-1-2,0 0-2-1,0 0 0 2,0 0-16-1,0 0-33-2,0 0-41 4,-2 0-6-2,1 0 5 0,-2 0-5-1,1 0-24 4,-1 0-12-6,0 3-19 5,-1 1 5-3,1 0-95 0,-2-2-63 1,2 3-72 2,3-2-168-4,0-1-122 4,0 0-132-3,0-2 158 0</inkml:trace>
    </iact:actionData>
  </iact:action>
  <iact:action type="add" startTime="121954">
    <iact:property name="dataType"/>
    <iact:actionData xml:id="d58">
      <inkml:trace xmlns:inkml="http://www.w3.org/2003/InkML" xml:id="stk51" contextRef="#ctx0" brushRef="#br0">15077 6361 1430 0,'0'0'989'4,"0"0"-909"2,0 0-47-1,0 0 25 0,0 0 58 1,0 0 0-4,0 0 48 4,0 0 15 2,0 0-54-5,0 0-62 1,-55-18-63 3,55 17-47-4,1 1-17 3,2 0-3 0,0 0-17-2,2 0-18 0,2 0 102 3,4 0 25-4,2 0 59 2,3 0-14 1,0 0-9-1,3 0-13-1,-2 0-19 3,3 0 18-5,0-1 1 5,1 1-46-4,0 0-2 3,4 0 0-1,-1 0 3-1,1 0-1 1,2 1 2 1,1 0-4-2,-1 0-1 2,2 2 1-1,1-2 3-1,0-1-2 2,3 1 21-1,4-1 42-2,-1 0-17 4,1 0-12-2,0 0 0-1,2-2 0 1,-3-2-7 1,-1 2 1-3,1-1 2 5,-2 0-3-4,0 1-12 0,0-1 9 1,2 3-25 1,0-1 0-2,2 1 2 2,1 0 0-1,-2 0-2-1,-2 0-7 1,-1 1 4 2,-3 2 1-5,0 0 1 6,-3 0-2-4,-1 1 0 1,0 0-1 0,2-2 4 0,0 2-1 0,0-1 1 1,1 1 0-4,0-2-2 4,1 1 1-1,0-2 1-2,0 0 1 4,0-1-1-1,1 0 3-4,0 0 16 6,-1 0-17-3,0-1 11-3,-1-3-12 5,-1 2 33-1,-4-2-34-4,0 2-29 6,-3 0 26-4,-2 0-9-1,-4 2 11 4,1 0 1-1,-4 0 0-4,1 0-1 5,-2 0-12-1,-2 0-12-2,2 0 3 0,-1 0 19 3,0 0-1-5,0 4 4 6,-1-2 0-4,2 2 0-1,0-2-1 4,2 2 1-1,1-3 0-4,-2 3 4 5,3-3-2-2,0 2 0-1,0 0 1 2,0-3 13-4,-1 1-15 4,0 0 2 1,-1 0-3-5,-5 1 0 4,3-1 0 0,-2-1-2-3,-5 1 1 3,1-1-12 2,-1 1 0-6,0-1 11 3,-1 2 1 2,1-2 1-4,-1 1 0 3,1-1 1 0,0 0 15-4,-2 0-15 4,2 0 1 2,0 0 1-6,1 0 13 4,-2 0 3 0,4 0 3-4,0 0-19 4,2 0 16 0,2 0-16-3,1 0 35 4,1 0-22 0,-1-1-16-5,2-1-15 4,-1 2 13 0,0-1 2-4,0 1 1 5,1 0 2 0,-2-1-1-5,0 0 14 3,-1-1-14-2,-1 1 0 4,-1 0 11-2,-2 0 15-2,-3 1 16 4,0-1 9-2,-1-1 4-2,-1 2 3 3,-2 0-1 0,-1 0 0-2,0 0 3 1,0-2 0 1,0 2-3-3,0 0-9 3,0 0-13 1,0 0-19-4,0 0-18 3,0 0-15 1,0 0-1-5,0 0 1 4,0 0-4 0,0 0-5-3,0 0-7 3,0 0 0 0,0 0 0-4,0 0 3 4,0 0 6 0,0 0 11-3,0 0 11 4,0 0 2-1,0 0 16-3,0 0 7 2,0 0 6 2,0 0 6-5,0 0 7 4,0 0-1-3,0 0 3 3,0 0-3 0,0 0-12-2,0 0-3 2,0 0-10-1,0 0-2-1,0 0 2 1,0 0-2 1,0 0-4-2,0 0-10 1,0 0 1 1,0 0 0-3,0 0 0 3,0 0-2 1,0 0-1-4,0 0-3 2,0 0-12 2,0 0 2-4,0 0 10 2,0 0-9 1,0 0 9-2,0 0 0 1,0 0 1 1,0 0 1-2,0 0 1 1,0 0 0 2,0 0 3-3,0 0 12 0,0 0-2 2,0 0 2-3,0 0 0 3,0 0 1 1,0 0-1-3,0 0-12 0,0 0 12 3,0 0-14-4,0 0-1 3,0 0-1-4,0 0-2 6,0 0-15-4,0 0 6 1,0 0-4-1,0 0 1 3,0 0 0-4,0 0-7 2,0 0 4 2,0 0-7-4,0 0 0 2,0 0-21 1,0 0-28-3,0 0-34 3,0 0-44 1,0 0-60-3,0 0-69 1,0 0-127 1,0 0-191-4,0-1-482 4,-7 0-207 1</inkml:trace>
    </iact:actionData>
  </iact:action>
  <iact:action type="add" startTime="126390">
    <iact:property name="dataType"/>
    <iact:actionData xml:id="d59">
      <inkml:trace xmlns:inkml="http://www.w3.org/2003/InkML" xml:id="stk52" contextRef="#ctx0" brushRef="#br0">388 4250 1024 0,'0'0'677'3,"0"0"-349"2,0 0-302 2,0 0-7-4,0 0 7 3,0 0 42-1,0 0-19 0,0 0-49 0,0 0-3 0,0-2-20-2,2 2 23 3,-2 0 58 0,1-2 30-2,1 1 38 1,1 1 16 1,-2-2-13-3,1 1-20 3,-1 1 0 0,-1 0 4-2,0 0-17 1,2 0-32 1,-1-1-32-3,2-1-29 3,3 1 13 0,2 1 0-2,1-1-4 1,6 0-12 1,0 1 0-3,5 0 2 3,1 0-2-3,2 0 0 4,3 0 0-2,2 0 3-1,4 0 13 1,0-1-15 1,2-2 2-3,2 1 16 4,2-3-3-2,1 1-3-1,-2 0-1 2,2-2 14-1,-3-2-10-1,0 1-13 2,-1 2 16-1,-4-2-17-1,-3 0 11 1,-2 0 19 1,0 1-17-3,-6 1-13 4,-4 1-2-2,-2 1-3-1,-5 3 0 1,-2-3-13 1,-1 3 13-3,-2-1-13 4,2 1 13-2,0 0-13-1,0-2 16 1,1 2-2 1,1 0-11-3,1 0 12 4,0 0-1-2,2 0 1-1,-2 0-12 1,-2 0 10 1,-1 2-10-3,2-2-2 4,-5 1 2-5,0 2 11 5,-1-3 1-2,-2 0 1-2,0 0 31 3,0 0 14 1,0 0 3-5,0 0 15 5,0 0 0-2,0 0 7-2,0 0-1 4,0 0-3-1,0 0-12-4,0 0-7 6,0 0-9-4,0 0-4-1,0 0-9 3,0 0-12 1,0 0-11-5,0 0-2 5,0 0 0-2,0 0-1-2,0 0-1 3,0 0-11 1,0 0 11-5,0 0 0 5,0 0-11-2,0 0 11-2,0 0-1 3,0 0-9 1,0 0 9-5,0 0-10 5,0 0 1-2,0 0 8-1,0 0-11 1,0 0-13-2,0 0-29 3,0 0-38 1,0 0-47-5,0 0-58 4,0 1-48 0,0 1-105-3,0 2-173 4,0 1 0-2,-6 1-203-1</inkml:trace>
    </iact:actionData>
  </iact:action>
  <iact:action type="add" startTime="128601">
    <iact:property name="dataType"/>
    <iact:actionData xml:id="d60">
      <inkml:trace xmlns:inkml="http://www.w3.org/2003/InkML" xml:id="stk53" contextRef="#ctx0" brushRef="#br0">13721 10181 1223 0,'0'0'1092'6,"0"0"-791"0,0 0-176-3,0 0-2 3,0 0 27 1,0 0 14-5,0 0-5 4,0 0-31 0,0 0-65-3,0 0-44 3,-31-18-19 0,31 18 0-4,0 0 0 5,0 0 13-1,0 0 3-4,0 0 9 5,0 0 10-4,0 0 12 3,0 0 7 0,0 0-4-3,0 0-6 3,0 0-3 0,0 0-22-3,-2 0-6 3,0 0-12 0,2 0 1-3,-3 1-2 3,-1 4-9 0,-3 2-4-3,-1 4 12 2,-3 2 1 2,1 4 0-4,-2 1-2 2,2 2-11 2,3 0-12-4,3 1 22 3,-1-2-41-1,5 1 15-2,0-2 7 4,0-2 7-1,0 0-7-3,6-4-10 3,2 1-28 0,0-2-7-3,2-4-3 3,2 0 7 0,2-2 25-3,1-2 19 3,3-3 18 0,3 0-2-3,2-3-16 3,2-6 18-2,3-4-11 1,-1-1 12 1,0-4 0-3,-2 0 0 2,-2-3-16 2,-4-1 16-3,-5 3 17 1,-4-3 34 1,-4 3 25-3,-6 1 25 3,0 0-28 0,-11 1 3-2,-5 2-41 1,-4 0-16 1,-6 2-16-3,-3 5 6 3,-3-2-9 0,2 5-1-2,2-1-46 1,1 5 25 1,3-1 3-3,6 2 0 3,2 0-38 0,5 2-73-2,5 5-19 1,3 5 8 1,3 5-13-3,0 1-32 3,5 4-62 0,9-1-159-2,3 3-57 1,3-3-145 1,3-1-506-3</inkml:trace>
    </iact:actionData>
  </iact:action>
  <iact:action type="add" startTime="129170">
    <iact:property name="dataType"/>
    <iact:actionData xml:id="d61">
      <inkml:trace xmlns:inkml="http://www.w3.org/2003/InkML" xml:id="stk54" contextRef="#ctx0" brushRef="#br0">14146 10392 3221 0,'0'0'653'3,"0"0"-653"4,0 0 0-5,0 0 0 6,0 0 0-3,0 0 117-1,0 0-92 1,0 0-25 0,0 0-82-2,0 4-28 5,0-4 0-6,0 0-26 5,0 0-64-2,0 0-126-3,0 0-166 5,0 0-120 0,0 0-123-5,-1 0-376 5</inkml:trace>
    </iact:actionData>
  </iact:action>
  <iact:action type="add" startTime="129417">
    <iact:property name="dataType"/>
    <iact:actionData xml:id="d62">
      <inkml:trace xmlns:inkml="http://www.w3.org/2003/InkML" xml:id="stk55" contextRef="#ctx0" brushRef="#br0">14173 10246 1665 0,'0'0'1141'4,"0"0"-958"0,0 0-183 2,0 0 0 1,0 0 58-5,0 0 66 4,0 0 11 0,0 0-21-3,85-65-15 3,-62 53 5 1,-1 4 13-5,-2-2-22 4,-3 5-11 0,-5-1-11-3,-5 5-58 3,-4 1-15 1,-1 0-34-5,-2 0-1 4,0 7-31-1,0 4 66-1,-5 7 35 2,-5 5 24 1,-6 7-40-5,-6 2-18 3,0 1-1 2,-4 0-14-4,3 1-36 3,4-4 28 0,3-1-13-3,4-4 3 2,7-2-24 1,2-5-17-2,3-3 1 2,3-2-23-3,5-2 6 3,4-5 63 0,4-3 26-3,1-3 61 3,3 0 43 0,5-7 13-3,0-4-25 3,4-4-26 0,2-3-3-3,-3 1-29 3,-1 2 19 0,-6 0-37-3,-7 6-14 3,-5 2-1 0,-6 3 22-3,-2 4-23 3,-1 0-57 0,0 0-147-3,-1 0-129 2,-5 2-213 2,-4 2-598-4,-1 0-358 4</inkml:trace>
    </iact:actionData>
  </iact:action>
  <iact:action type="add" startTime="129861">
    <iact:property name="dataType"/>
    <iact:actionData xml:id="d63">
      <inkml:trace xmlns:inkml="http://www.w3.org/2003/InkML" xml:id="stk56" contextRef="#ctx0" brushRef="#br0">14630 10108 1884 0,'0'0'1082'3,"0"0"-937"2,0 0-145 1,0 0 16-2,0 0-10 1,0 0 99 1,0 0 33-3,0 0-14 3,-92 84-45 0,76-59-10-2,-1 5-27 1,1 1-11 1,4 3-17-3,4-2-14 4,2 2-19-4,4-4 19 4,2-3-13-2,3-4 10-1,6 0-108 1,4-6-3 0,4-3 35-2,-1-5 12 4,4-4 22-1,3-3 43-3,0-2 2 2,1-5 42 1,2-6-42-3,-1-3-13 4,-2-3-19-1,-4 0 32-2,-3 0 20 1,-7 2 34 1,-3 0 32-3,-6 1 32 3,0 1-23-1,-8 1-32-1,-5 2-22 1,-4-2-40 1,-2 5-1-3,-1 0-76 4,-3 3-6-1,-1 3 0-2,2 1 15 0,0 1-22 2,1 8-29-3,5 2-106 4,0 5-127-2,7 0-280-1,0 2-159 1,4-3-457-2</inkml:trace>
    </iact:actionData>
  </iact:action>
  <iact:action type="add" startTime="130467">
    <iact:property name="dataType"/>
    <iact:actionData xml:id="d64">
      <inkml:trace xmlns:inkml="http://www.w3.org/2003/InkML" xml:id="stk57" contextRef="#ctx0" brushRef="#br0">14888 10262 2653 0,'0'0'753'3,"0"0"-493"3,0 0-200 0,0 0-44-4,0 0 16 6,0 0 31-4,0 0-13-1,79-20-25 3,-56 13 0 2,-1 2 0-6,1 3-25 5,-3-2-11-3,-4 3-2 0,-3-1-2 2,-3 2-20 0,-2 0-75-4,-6 0-80 5,2 0-70-1,-4 5-44-4,0 0-46 5,-9 4 4 0,-5-1-134-5,-3 2-281 4</inkml:trace>
    </iact:actionData>
  </iact:action>
  <iact:action type="add" startTime="130675">
    <iact:property name="dataType"/>
    <iact:actionData xml:id="d65">
      <inkml:trace xmlns:inkml="http://www.w3.org/2003/InkML" xml:id="stk58" contextRef="#ctx0" brushRef="#br0">14911 10422 711 0,'0'0'2260'4,"0"0"-1721"2,0 0-339-3,0 0-56 3,0 0 80 2,0 0 29-7,0 0-64 5,0 0-94 1,81-26-93-4,-71 20-2 3,0 2-21 1,0 3-44-6,0 1-99 5,3 0-79 0,-1 0-62-2,2 0-97 2,-1 1-222 0,0 3-654-3</inkml:trace>
    </iact:actionData>
  </iact:action>
  <iact:action type="add" startTime="130995">
    <iact:property name="dataType"/>
    <iact:actionData xml:id="d66">
      <inkml:trace xmlns:inkml="http://www.w3.org/2003/InkML" xml:id="stk59" contextRef="#ctx0" brushRef="#br0">15205 10115 3001 0,'0'0'596'3,"0"0"-416"3,0 0-101-4,0 0 9 5,0 0-10-1,0 0-14-2,0 0-64 0,0 0 0 3,0 0-16-4,82-60 14 3,-56 55 1-1,0 2-19 0,-3 3-2 0,0 0 9 0,-5 0-2-2,-3 7-17 4,-4 0 17-2,-3 3 15 0,-2 0-2 0,-2 5-14 1,-4-1 3-3,0 6 13 3,-8 1-1 0,-5 4 1-3,-6 2-2 3,-1 0 1-1,-3 0-1-1,1 0-17 3,1-4-12-1,2 0-13-2,3-3 0 1,4-2-4 1,4-6 7-4,1 0-12 5,5-4 8-1,2-3-47-3,0-2-38 1,2-1 52 1,3-1 78-1,1-1 74 2,1 0 37-3,1 0 38 4,4 0-7-1,0-3-19-2,4-4-32 1,3 2-2 1,2-5 1-3,2 2-6 4,0-1-6-3,3 0-22 0,-3 0-22 1,-3 1-32 1,-2 3-2-3,-7 2-12 4,-1-1-1-2,-5 4-8 0,-4 0-16 0,1 0-66 1,-2 0-56-3,0 0-15 4,0 0-2-2,0 0-17-2,-2 2-30 2,1 2 99 1,-2-1 79-2,0 1 10 2,-2 2-7 0,4-5-25-2,-2 2 28 0,2-2-9 3,-2-1-7-4,2 0-12 4,1 0-65-5,-2 0-49 5,2-1-298-3,0-4-341-1,0-1-321 4</inkml:trace>
    </iact:actionData>
  </iact:action>
  <iact:action type="add" startTime="131964">
    <iact:property name="dataType"/>
    <iact:actionData xml:id="d67">
      <inkml:trace xmlns:inkml="http://www.w3.org/2003/InkML" xml:id="stk60" contextRef="#ctx0" brushRef="#br0">15286 10228 858 0,'0'0'553'2,"0"0"-91"4,0 0-99 0,0 0-20-2,0 0-43 2,0 0-63-1,0 0-58-2,0 0-77 3,0 0-55 0,0 0-24-1,0-4-23-1,0 4-16 2,0 0-3-3,0 0-4 3,0 0 1 1,0 0-16-4,0 0-10 2,0 4 4 1,0 1 44-3,-1 0 22 3,-2 0 7 0,1 0-26-2,1 0-2 1,-1-1 1-1,1 0 14 1,-1 0 0 1,2-3-16-3,-1 0-1 4,-1 1-12-2,2-1 13-1,0-1 16 1,0 0 25 1,0 0 20-3,0 0 9 4,0 0 18-2,0 0 7-1,0 0 16 1,0 0 24 1,0-1 10-3,0-1-11 3,0 0-16 0,0-1-47-2,0-1-68 1,0 1-3 1,0-1 12-3,0 1 10 3,0 1-22 0,0 0-1-2,0 0 1 1,0 2 1 1,0 0-1-3,0 0-11 3,0 0-20 0,0 0-18-2,0 0-16 1,-1 0-23 1,1 0-15-3,-2 0-7 3,2 0-6-2,-1 0 12 2,1 0-10-1,0 2-6-2,0 1 12 3,-1 1 105 1,-1 0 3-4,1 1 2 3,-3 0 20-1,1 0-19-2,0-2 16 3,1 0-7 0,-1 0-12-2,3-1-2 1,0-2 2 1,0 0 14-3,0 0 36 3,0 0 33 0,0 0 8-2,0 0 10 1,0-3 19 1,0 0-48-3,0-1-72 3,0-1 0 0,-1 1 19-2,0 0 50 1,-1 2-3 1,2 1-16-2,0 1-19 1,-1 0-31 1,1 0-9-2,0 0-32 1,0 0-12 1,0 0-19-3,0 0-16 3,0 0-16-3,0 0-16 4,-2 0-34-2,2 0-53-1,0 0-83 1,0 3-189 1,0 1 10-3,0 0-164 4,2-1-485-2</inkml:trace>
    </iact:actionData>
  </iact:action>
  <iact:action type="add" startTime="133246">
    <iact:property name="dataType"/>
    <iact:actionData xml:id="d68">
      <inkml:trace xmlns:inkml="http://www.w3.org/2003/InkML" xml:id="stk61" contextRef="#ctx0" brushRef="#br0">15820 10022 942 0,'0'0'417'5,"0"0"-104"1,0 0-21-3,0 0 9 3,0 0 16 0,0 0-24-3,0 0-49 2,0 0-46 2,0 0-32-4,0 0-30 3,-23-16-29-1,22 16-9 0,1 0-10-1,0 0-13 3,-1 0-5-5,-1 0-4 5,1 0-4-4,-4 1 4 4,0 4-4-2,-4 2-34-1,0 2 6 1,-1 0-3 1,-3 3-6-3,2 1-13 3,-1 3-11 0,1 0 0-2,-1 2-1 1,-1 1-1 0,2 1-1-1,-1 2-10 2,4-2-1 0,0 0-2-3,2 2 14 3,1-2 1 0,-1 0 0-3,5-1-16 3,-1-2 1-1,2-2 13-1,0 2 0 1,5-4 0 2,1 0-1-4,2-2-13 4,2 1-6-2,1-3 4-1,2 0-1 1,1-4 0 1,1 2 16-3,1-4 2 3,1 0-1 0,-1-3-16-2,0 0 2 1,0 0-6-3,0-3 10 5,-1-3 9-1,-1 0-1-3,1-2 1 4,-5 0 2-3,1 0 1-1,0-2 3 4,-2-1 19-1,-2 1-20-4,-1-1 23 5,-2-1 9-2,-2 0-6-2,-2-3 16 3,0 4-7 1,0 1 7-5,-5 1-1 6,-2 0-31-3,0 3-10-2,-1 1 23 3,-3 2-24 1,2 3-1-5,-1 0-40 5,0 0-38-3,-3 5-30-1,2 4 8 4,-4 3 13 0,2 3-36-6,-2 2-25 6,1 0-80-1,2 2-83-3,3-1-57 2,2-2-200 3,4-2-467-6</inkml:trace>
    </iact:actionData>
  </iact:action>
  <iact:action type="add" startTime="136156">
    <iact:property name="dataType"/>
    <iact:actionData xml:id="d69">
      <inkml:trace xmlns:inkml="http://www.w3.org/2003/InkML" xml:id="stk62" contextRef="#ctx0" brushRef="#br0">18559 6331 1539 0,'0'0'1360'4,"0"0"-1126"1,0 0-218 0,0 0-16-3,0 0 57 4,0 0 17 1,0 0 2-5,0 0-21 5,0 0-55-1,-23-6-39-3,23 6-24 2,0 0-1 3,0 0 16-6,0 0 22 5,0 0 26-3,0 0 11 0,0 0 40 1,0 0 23 2,0 0 15-5,0 0 0 6,0 0 9-4,0-2 16-1,0 2 9 4,0 0-4-1,0 0-15-3,0 0-13 3,0 0-16-1,0 0-19-1,0 0-21 1,0 0-11 2,0 0-8-5,0 0-16 5,0 0-1-2,0 0-21-2,0 0-3 4,0 0-9-2,1 0-16-1,-1 0-12 2,3 0-4-4,0 0 3 4,1 0 63 0,5 3 0-3,1 1 22 4,-1 0-19-1,3 0 26-4,-1 0-10 4,0-2 18 0,3 1-3-3,-2-1 1 4,4 2-10 0,-2-1 12-6,1 0-15 5,1-2 9 0,1 1-6-3,0-1 12 4,0 1 3-1,2-2 1-4,1 0-4 4,2 0 0 0,-2 0 0-3,6 0 3 4,-3 0 0-1,3 0-18-4,1-2-1 4,1 2-19 0,-2 0 20-3,6 0-19 4,-1 2-1-1,0-1-1-4,0 3-1 4,2-1-12 0,0 2 10-3,-2 0 0 4,0-2 2-2,1 2 0-1,0-1 15 1,1-2-15-2,0-1 3 3,0 1 22 1,0-2-13-5,-2 2-11 5,0-2-1-2,1 0 15-2,-2 0 4 3,1 0-8 1,-1 0-10-5,-1 0 0 5,-2 0 2-2,-3 0 7-2,0 0-10 3,-3 0 0 1,-1 0 13-5,-2 0 8 5,0 0-6-2,0 0 1-2,1 0-13 3,-1 0 9 1,1 0-9-5,0 0 0 5,2 0 9-2,0 0-9-2,3 0 9 4,0 0-12-1,2 0 0-4,3 0 14 5,1 0-2-2,1 0-9-2,0 0-3 3,3 0-1 1,-3 0 1-5,1 0-1 5,-2 0 1-5,1 0 0 4,-1 0 0 1,-3 0 0-4,-1 0 1 2,0 0 1 3,-3-2 0-7,-1 0-2 5,-3 1 0 0,-1 0 2-2,-2-2 14 1,1 1-4 2,1-1-10-4,-2 0 10 3,1 1-9-1,0-2-1-2,2 0-1 3,-2 1-1 1,3-1-2-5,-2 2-1 4,-4-1-12 0,0 1 12-3,-1 2-19 3,-4-1 4 2,2 1 3-6,-3 0-7 3,-1 0 7 2,0 0 0-5,0 0 2 4,-1 0-2 2,1 0 3-6,-1 0 11 3,0 0-1 1,0 1 2-3,-2-1-1 3,-3 1 0-3,2-1-1 3,-3 0 2 0,0 0 3-3,2 0 21 3,-2 0 10 0,0 0 9-3,0 0 0 3,0 0 3 0,0 0-13-3,0 0-5 4,0 0-1-2,0 0 13-2,0 0 5 3,0 0 10 0,0 0-9-3,0 0-10 3,0 0-8 0,0 0-10-3,0 0-6 3,0 0-12 0,0 0-3-3,0 0-21 3,0 0 0 0,0 0-7-3,0 0-2 4,0 0-4-2,0 0-2-2,0 0-7 3,0 0-12 0,0 0-3-3,0 0-3 3,0 0-10 0,0 0-15-3,0 0-18 3,0 0-32-2,-2 0-72 1,2 0-78 1,-3 0-102-3,0 0-118 3,-3 0-231 0,-3 0-472-2</inkml:trace>
    </iact:actionData>
  </iact:action>
  <iact:action type="add" startTime="142809">
    <iact:property name="dataType"/>
    <iact:actionData xml:id="d70">
      <inkml:trace xmlns:inkml="http://www.w3.org/2003/InkML" xml:id="stk63" contextRef="#ctx0" brushRef="#br0">2578 12238 247 0,'0'0'280'2,"0"0"-159"4,0 0-121-3,0 0-39 3,0 0-105 1,0 0-25-3,-7 78-63 0</inkml:trace>
    </iact:actionData>
  </iact:action>
  <iact:action type="add" startTime="143379">
    <iact:property name="dataType"/>
    <iact:actionData xml:id="d71">
      <inkml:trace xmlns:inkml="http://www.w3.org/2003/InkML" xml:id="stk64" contextRef="#ctx0" brushRef="#br0">2827 12436 285 0,'0'0'714'6,"0"0"-398"-4,0 0-137 5,0 0 22-1,0 0 82-3,0 0-24 2,0 0-77 3,0 0-89-6,0 0-93 4,0 0-13 0,-23-42-41-3,29 37-5 3,1-2 24 1,0 2 12-5,2 0 20 4,-2-2 0 0,-1 4-1-3,1-1-15 3,-1 1 18 1,-3 1 1-6,-2 0 12 6,1 2 1-4,-1 0 6 3,-1-1-3 0,0 1 4-3,3-3 18 3,0 2 11 0,1-1 3-3,2-2-1 3,-1 0-6 0,4-2-3-3,-3 3-6 3,1-2-1 0,2 0 1-3,-2 0-1 3,-1 2-3 0,0-1 7-3,1 2-13 3,-3-3 3 0,-1 4-10-3,-2 0 3 3,1-2-3 0,-2 3 33-3,0 0 34 3,0 0 36 0,0 0 12-3,0 0-7 3,0 0-23 0,0 0-25-3,-3 3-37 3,1-1-42 0,0 3-16-3,-3 2-41 3,-2 5 12 0,-1 3 42-3,-1 6-25 3,-4 1 27-3,4-1 0 3,-1 1 0 0,0-1-25-2,1 0 25 1,2-3 0 1,1 0-15-3,-1-2 4 3,3 0 9 0,1-3-1-2,-1-2 2 1,1-2 2 1,1-2 0-3,1-2-1 3,-1-1 1 0,1-2 0-2,1-1 16 1,0-1 16 0,0 0 44-1,0 0 12 2,0 0 7 0,0 0-1-2,0 0 13 1,-2-2 16 1,1-3-77-3,-3-3-46 3,-2 0-49 0,2-2 27-2,-1-2 9 1,3 0 1 1,2-4-42-3,0-2 0 3,0-1 7 0,2-2 13-2,7-1-13 1,1 1 15 1,-1 0 31-3,3 2 0 3,-1 2-18-3,-2 4-3 4,-4 5 9-2,0 3 13-1,-4 3 38 0,-1 0 6 3,0 2-6-4,0 0-13 4,0 2-25-2,-4 2-34-1,-2 6-20 1,-3 4 16 1,-3 4 25-3,-3 4 13 4,-2 9 2-2,-2-1 26-1,-1 1-28 1,1 0-16 1,2-2 15-3,1-2 2 4,3-6 0-2,3-1 1-2,0-5 0 2,5-4-2 1,3-5-13-3,2-4-9 5,0-2 8-3,0 0 14-1,0 0 47 0,0-1 29 3,1-4 34-4,2-4 10 4,0-7-61-2,4-3-59-1,0-5-25 1,0-2 25-2,1 0-12 3,-1 2 12 0,-2 3 3-2,0 3 31 2,-2 2-15-1,-2 7 3-2,-1 1 9 3,0 5 28 0,0 2-6-2,0 1-37 2,0 0-16-1,-1 0-21-2,-4 3-20 3,-3 4-27 0,-1 2-41-2,-4 5-21 2,-6 6 55-1,2 3 37-2,-3 0 37 2,3 2 1 1,1-4 0-2,2 0-3 2,2-4 2 0,6-6 0-4,0-3-1 5,5-3-1-1,1-4-16-3,0-1 19 3,0 0 0 0,0 0 19-3,0 0 25 3,0 0 28 0,1-1 11-2,1-4-2 1,1-3-25-1,-2-2-56 1,3-2-28 1,1 0 7-3,-2-3 21 4,1 0 13-2,-1 2-13-1,1 1-3 1,-1-1-12 1,-2 2 3-3,2 4 12 4,-3 1 16-2,0 2 15-1,0 3 7 1,0 0-1 1,0 1-34-3,0 0-3 4,0 0-28-2,0 0 3-1,-1 1 0 1,-4 0-6 1,0 4-3-3,-4 4-13 4,-1 1-17-2,-4 5 17-1,-2 0 19 1,-3 4 26 1,3 1 2-3,0-3 2 4,3-1-2-2,5-3-16-1,-2-3-6 1,4-2 6 1,3-3 1-3,3-2 2 4,0-3 11-2,0 0 2-1,0 0 13 1,0 0 18-2,0 0 16 3,0-4 13 1,1-3 0-5,2-5-60 5,2-4-47-2,1-3-15-2,-1-1 62 3,1-2 3 1,-3 1 41-5,1 1-26 4,-2 0-14 0,-1 3 18-3,1 5-3 3,-2 1 16 1,0 5 5-5,0 2 20 5,0 1-7-2,0 3-10-2,0 0-30 3,0 0-13 1,0 0-31-5,-2 2-22 5,-1 0-7-2,-1 4-8-2,-2 0-9 3,-1 3-20 1,-2 2 50-5,0 2 31 5,1 1 15-2,-2-2-24-2,4-2 6 3,2 0-9 1,1-5 3-5,0-2 6 5,3 0 3-5,0-2 3 4,0-1 13 0,0 0 0-3,0 0 29 3,0-1 21 1,4-2 19-5,-4-2-9 4,5-2-10 0,-1-5-50-3,2-2-6 3,4-3-35 1,-3-2 19-5,3 1 22 4,-1 0 0 0,-2 2 22-3,-1 3-18 3,0 2 11 1,-5 3 1-5,2 3 15 4,-3 4 1 0,0 0 2-3,0 1-34 3,0 0 0 1,0 0-38-5,0 1-18 4,0 3-19 0,-3 2-14-3,-1 4 65 3,-1 2 24 1,-1 5 16-5,2-2 0 4,-3 0-16 0,4 1 0-3,0-2-2 3,2-3-20-3,1-3-13 3,0-1-6 0,1-2-16-3,5-2 0 3,2-2 0 0,3-1 57-3,2 0 22 2,4-8 54 2,4-3 10-4,1-5-17 3,3-2-28 0,-2-1-3-3,-3 1-19 3,-4 0 6 0,-3 6 0-3,-5-1 16 3,-3 6 34-1,-4 2 38-2,-1 2 31 4,0 2-23-1,0 1-41-4,-4 0-45 5,-2 0-35-1,-4 1-55-3,-3 4-14 3,0 5-49 0,-3 3 16-3,-2 4 39 3,2 2 29 0,0 2 31-3,4 1-19 3,2-3 6 0,5-1-7-3,2-4-2 3,3-4-6-2,0 0 0 1,1-5-23 1,7-1-18-3,3-3 28 3,2-1 44 0,4-1 19-2,6-8 37 1,4-7 1 1,1-3-1-3,5-3-34 3,-6-1-6 0,-1 1 3-2,-4 3-17 0,-9 2 26 3,-5 6 33-4,-5 4 29 2,-3 3 34 2,0 3 13-3,-11 1-61 1,-5 0-76 1,-6 0-62-3,-5 5-31 3,-5 8 19 0,-2 2 58-2,-1 4 1 0,0 2 15 3,5 0 22-4,6-1 12 3,2-2-34-1,9-2 0 0,3-5-31 0,7-2-16 1,3-2-34-3,0-1 3 3,6-2 14 0,4-1 17-2,6-3 47 1,4 0 13-1,5-8 41 1,5-5 12 1,2-6-26-3,-1-2-15 4,0-1-9-2,-6 1-4-1,-3 3 1 1,-9 4 9 0,-7 5 34-2,-3 0 40 4,-3 4 40-1,-3 1-31-2,-7 2-105 0,-6 2-15 3,-4 0-50-4,-5 0-19 4,-2 7 10-2,-3 4 12-1,-1 2 25 1,3-1 18 1,2 1 19-3,5-1 22 4,4-2-19-2,5-2-3-1,4-2-1 1,5-3-12 1,2-1-15-3,1-2-21 4,0 0-26-3,0 0-39 0,3 0-11 2,5-2 8 0,4-1 117-3,5 0 13 4,2-5 50-5,5-1 0 5,1-4-32-2,-1-1-3-2,-2 1-25 3,-2 1-1 1,-5 2-1-5,-4 4 11 5,-5 1 7-2,-3 2 23-2,-3 2 45 3,0 1 25 1,0 0-15-5,-2 0-42 5,-7 1-51-2,-2 3-4-2,-5 2-78 2,-4 2 0 3,1 2 35-6,-4 4 21 5,3-3 22-3,4 0 6-1,2 0 11 4,2-3-17-1,6-1-19-4,3-2-12 5,3-2-19-2,0 0-36-2,0-2 2 3,6 1 21 2,3 1 19-6,4-2 44 5,4-1 3-2,2 0 35-2,3-4-13 3,1-5-23-3,-2-3 14 3,1 1-16 1,-5 1-12-6,-4 2-13 5,-4 1 3 0,-5 4 22-3,-4 1 54 5,0 2 33-2,-4 0-32-4,-6 0-55 4,-3 0-83 0,-6 4-42-3,0 3 14 2,-1-1 45 3,4 2 34-6,0 0 20 4,6-5 12 0,4 2-2-3,2-5 2 3,3 0-45 1,1 0-27-6,0 0-30 6,3 0-29-1,5 0-32-3,1-1 99 3,4-4 64 1,4-1 24-5,0-2-24 4,1-2-84 0,-1-1-128-3,-5 4-249 3,-5 0-338 1,-7 3-688-6</inkml:trace>
    </iact:actionData>
  </iact:action>
  <iact:action type="add" startTime="146872">
    <iact:property name="dataType"/>
    <iact:actionData xml:id="d72">
      <inkml:trace xmlns:inkml="http://www.w3.org/2003/InkML" xml:id="stk65" contextRef="#ctx0" brushRef="#br0">3509 12341 1277 0,'0'0'666'2,"0"0"-299"3,0 0-151-1,0 0-22 1,0 0 9 2,0 0-33-4,0 0-30 3,0 0-28 0,0 0-23-3,0 0 3 3,-3-2 9 0,3 2 7-3,0 0-1 3,-2 0-16-1,2 0-3-1,-1 0-15 2,1 0-4 0,0 0-1-3,-2 0-15 3,1 0-13 0,1 0-18-3,-3 0-20 2,2 1-2 1,-3 0-37-2,1 2-10 2,-3 4 7 0,0 1-4-4,0 4 10 5,-2 0 12-1,-1 5 20-3,2 2-14 3,-2 2 4 0,1 1-16-4,-1 1 25 4,2 2 2 0,1-1-1-2,-1 1-1 1,2-4-13-1,4-1 0 1,1-3-3 2,0-2-6-4,0-3 0 2,3-2 6 1,5-2 0-2,1-1-6 1,1-3-12 2,3-1-4-4,2-2 41 2,2-1 21 2,2-1 13-4,1-6-15 3,3-3-19 0,-3-3-1-2,2-3 1 1,-2 2 0 1,-4 1 16-3,-2 0 3 3,-2 0 9-1,-5 2 25-1,0 1 8 2,-3 0-5-1,-2 1 9-1,-2-1 10 1,0 0-22 1,0 2-3-1,-2-3-26-1,-2 1 14 3,-3 1-7-5,-2-2-10 4,0 2 10 0,-2-2-31-1,-1 0 0 0,-1 2 15-2,-1-2-15 3,1 2-1-1,-3 1 1-2,3-2 22 4,-1 2-22-2,2 1-2-1,2-3-16 2,-1 4-7 0,2 1 10-4,2 1 2 5,1 0-2-1,0 2-7-2,2-1-9 0,3 3-28 2,-1 0-25-3,2 0-22 5,0 0-23-3,0 0-6-1,0 0-6 0,0 0-24 2,0 1-38-3,0 4-14 4,0 3 108-2,0 2-19-1,0 2-107 1,0 0-124 2,3 0-114-4,0-1-194 4,0 3-519-2</inkml:trace>
    </iact:actionData>
  </iact:action>
  <iact:action type="add" startTime="147595">
    <iact:property name="dataType"/>
    <iact:actionData xml:id="d73">
      <inkml:trace xmlns:inkml="http://www.w3.org/2003/InkML" xml:id="stk66" contextRef="#ctx0" brushRef="#br0">3912 12693 3074 0,'0'0'1192'4,"0"0"-907"3,0 0-54-4,0 0 39 3,0 0 7 1,0 0-64-5,0 0-74 4,0 0-54 0,0 0-34-3,0 0-21 3,-4-17-30 1,2 17-14-5,2 0-25 4,-1 0-33 0,1 0-22-3,0 0 3 3,0 0-15 1,0 0-7-5,0 0-6 4,0 0-6-1,0 0-15-1,0 0-29 2,0 0-43 1,0-1-52-5,0-1-90 3,0 0-148 2,0-4-642-4,0 1-454 3</inkml:trace>
    </iact:actionData>
  </iact:action>
  <iact:action type="add" startTime="148030">
    <iact:property name="dataType"/>
    <iact:actionData xml:id="d74">
      <inkml:trace xmlns:inkml="http://www.w3.org/2003/InkML" xml:id="stk67" contextRef="#ctx0" brushRef="#br0">4058 12460 1034 0,'0'0'446'1,"0"0"-232"6,0 0-58-1,0 0 33-4,0 0 37 4,0 0 1 0,0 0-43-3,0 0-36 3,0 0-20 1,1-10 10-5,-1 8 6 4,0 1-7 0,2-2-13-3,-2 2-19 3,0-1-13 1,0 1-14-5,1 0-5 4,1-1-1 0,-1-1-6-3,2 1-28 3,0-4-10-2,1 2-2 1,3-2-1 1,0 0-6-3,4-3-1 3,-1 2-14 0,3-4-1-3,0 5 9 3,-1-2-11 0,-1 3-1-3,-1 0 0 3,-2 3-12 0,-2-1-7-2,-2 2-9 1,1 1-13 1,1 0-4-3,2 4 14 3,-2 3 12 0,3 5 0-3,-2 3-3 2,-3 5 5 2,0 3 17-4,-4 4 0 3,-2 2 0 0,-5 3-13-3,-4 3-18 3,-6 0-10 0,3 1-13-3,-5-4 13 3,3 1 41 0,-1-5 29-2,5-5-29 1,1-5 0 1,2-2-12-3,3-7 12 3,3-2 3-2,2-3-3 1,1-2-12 1,0-2 12-3,0 0 20 3,1 0 39 0,4-2 33-2,2-3-20 1,6-3 35 1,3-2 12-3,4-3-26 3,3 1-24 0,-3-1-38-2,3 2 3 1,-1 0 18 1,-5 4-11-3,-1 0-27 3,-2 2-14 0,-1 3-15-2,-5 1-13 1,-4-1 0 1,-1 2-19-3,-2 0-21 3,1 0-19 0,-2 2-31-2,1 1 40 1,1 4-2 1,-1 1-8-3,2-1-3 3,1 2-29 0,-1-3-89-2,3 0-116 1,0-2-147 1,1-4-130-3,3 0-47 3,-2-4-172-3</inkml:trace>
    </iact:actionData>
  </iact:action>
  <iact:action type="add" startTime="148684">
    <iact:property name="dataType"/>
    <iact:actionData xml:id="d75">
      <inkml:trace xmlns:inkml="http://www.w3.org/2003/InkML" xml:id="stk68" contextRef="#ctx0" brushRef="#br0">4617 12287 30 0,'0'0'2384'4,"0"0"-1894"4,0 0-342-7,0 0-39 6,0 0 108-2,0 0 37-2,0 0-53 3,0 0-12 1,0 0-23-5,0 0-35 5,-24-27-44-2,22 27-40-1,1 1-47 1,-4 2-38 2,1 5-21-5,-2 0-3 6,-2 5 22-4,-1 5 37-1,0 3 3 4,1 1 1 0,-1 2 0-5,2 3 0 4,1 0 10-1,0 3-10-2,-1 1 0 3,4 1 34 1,0-2 27-5,3-3-34 5,0 0-28-2,0-6-22-2,8-1 0 3,0-4-9-3,2 0-12 3,2-7-10 2,2 0 22-6,1-1 12 3,0-4 7 1,3-2 12-3,-1-1 22 3,3-1-3 1,-1 0 9-5,1-3-6 4,-2-4-10 1,-1 2 1-4,-3-4 2 2,-1 2 4 2,-3 1-16-5,-4 0 25 4,-1 0 12 0,-3 0 13-3,1 1 9 3,-3 0-16 1,0-1 7-5,0 2 8 4,0-1-11 0,-3 0-23-3,-2 4-27 4,-3 0-18 0,1 0-16-5,-3 1-18 3,-3 0-29 1,1 0-24-3,-2 0 3 3,-1 1 9 1,1 4 33-5,0 2-2 5,2-1-39-5,-1 1-43 4,4-1-17 0,4-3-10-3,2 1-45 3,3-2-72 0,0-1-149-3,0-1-120 3,4 0 106 1,2 0 148-5,1 0 0 4,2 0-277 0</inkml:trace>
    </iact:actionData>
  </iact:action>
  <iact:action type="add" startTime="151509">
    <iact:property name="dataType"/>
    <iact:actionData xml:id="d76">
      <inkml:trace xmlns:inkml="http://www.w3.org/2003/InkML" xml:id="stk69" contextRef="#ctx0" brushRef="#br0">21079 6806 1929 0,'0'0'977'3,"0"0"-659"3,0 0-73 1,0 0-1-5,0 0-43 3,0 0-49 2,0 0-40-5,0 0-22 5,0 0-27 0,-16-7-14-5,13 7-15 4,1 0-12 0,0 0-21-3,2-2-1 3,0 2-15 1,0 0-10-5,0 0 0 4,0 0 9 0,0 0 14-3,0 0 2 3,0 0 2 0,0 0 36-3,0-1 2 3,0 1 3 0,0 0 13-3,0 0 12 3,0-1 12 1,0 1 3-5,0 0-3 4,0 0-4 0,0 0-14-3,0 0-10 3,0 0-13 1,0 0-11-5,0 0-4 4,0 0-21 0,0 0-3-3,0 0 0 3,0 0-15-3,0 0 3 3,0 0-3 0,0 0-16-3,0 0-15 3,0 1-21 0,-1 4-25-3,-1 3 46 2,-2 1 45 2,1 4-2-4,2 1-13 3,-1 0 1-1,1-2 0-1,-1 0 2 2,2-1 11 0,0-3 0-3,0-2-1 2,0 0-18 2,0-3-1-4,0 0 7 3,0-3-10 0,0 0 7-3,0 0-7 3,0 0 25 0,0 0 0-3,0 0 34 3,2 0 21 0,1-2 35-3,4-4 26 3,4-4-21 0,5-7-52-3,5-3-28 3,3-3-12 0,3-1-1-3,4-5-2 3,0-1-1-2,7-1 0 0,2-4-11 3,3 2 10-4,2-2-20 3,0 1 10 0,-2 6 12-2,-5 3 2 1,-7 4-2 1,-5 4 1-3,-7 5 12 3,-8 5 11-1,-5 1 22 0,-3 4 18-1,-1 2 21 3,-2 0 6-5,0 0-6 4,0 0-36 1,0 0-40-4,0 0-9 3,0 0-36-1,-2 1-28-1,2-1-12 2,0 1 3 0,0-1 3-3,0 0 6 3,0 2 9 0,0-2 9-3,0 0 18 3,0 0 13 0,0 0 12-3,0 0 1 3,0 0 2 1,0 0 3-5,0 0 12 4,0 0 4-3,0 0-1 4,0 0 0-2,0 0 1-1,0 0-1 1,0 0-3 1,0 0 4-3,0 0 2 3,0 0-3 0,0 0-15-3,0 0-2 3,0 0 0 0,0 0-1-3,0 0-2 3,0 0-13 0,0 0 3-2,0 0-3 1,0 0-4 1,0 0-5-3,0 1-10 2,0-1 1 2,0 0-22-5,0 0-50 4,0 0-30 0,0 0-65-3,0 1-67 3,0 1-104 1,4 3-177-4,-2 1 116 3,-2-1-272 0,0 2-670-3</inkml:trace>
    </iact:actionData>
  </iact:action>
  <iact:action type="add" startTime="153568">
    <iact:property name="dataType"/>
    <iact:actionData xml:id="d77">
      <inkml:trace xmlns:inkml="http://www.w3.org/2003/InkML" xml:id="stk70" contextRef="#ctx0" brushRef="#br0">14075 7628 975 0,'0'0'544'5,"0"0"-180"-2,0 0-137 2,0 0-59 3,0 0 4-6,0 0 15 5,0 0-7-3,0 0-38-1,0 0-56 4,0 0-37-1,0 0-17-4,0 0 12 6,0 0 17-3,0 0 25-2,0 0 10 3,0 0-1 0,0 0-13-3,0 0-15 4,0 0-1-5,0 0-3 4,0 0 0 0,0 0-6-3,0 0-4 2,0 0-9 2,0 0 7-4,0 0 2 3,0 0 7-1,0 0-7-2,0 0-10 4,0 0-8-1,0 0-17-3,0 0-6 3,0 0-12 0,0 0-16-4,0 0-6 4,0 0-3 1,0 0-12-5,0 0-7 4,0 0-12 0,0 2-6-3,2 4 39 3,1 5 23 1,-2 1 45-5,4 4-14 4,-4 0-3 0,4 2-16-3,-2 1-10 3,2-2 2 2,-2-2-3-7,1-1-1 5,0-2-1 0,1-3-12-3,0 0 11 4,0-3-10-4,-1-1-1 3,0-1 11 0,-1-1 1-3,3-1 1 3,0 0 18-1,2-2 16-1,4 0 19 1,4-2 15 2,4-5 10-4,7-6-16 3,5-5-15 0,7-5-26-4,6-4-18 4,2-3 10 1,7-4-11-5,2 1 1 5,0 1-3-1,-1 1-14-3,-5 7-7 2,-5 4-4 2,-8 5-9-5,-8 6 6 5,-7 3 0-1,-8 1-18-3,-4 5-57 3,-5 0-50 0,-3 0-36-3,-2 5-41 3,0 2 78 0,-4 2 78-4,-6 4 14 5,0 1-96-1,-6 0-116-3,2 2-154 3,-1-3-192-2,2-3-59 0,3-2-468 3</inkml:trace>
    </iact:actionData>
  </iact:action>
  <iact:action type="add" startTime="155815">
    <iact:property name="dataType"/>
    <iact:actionData xml:id="d78">
      <inkml:trace xmlns:inkml="http://www.w3.org/2003/InkML" xml:id="stk71" contextRef="#ctx0" brushRef="#br0">8265 12607 371 0,'0'0'424'4,"0"0"-164"0,0 0-58 1,0 0-13 1,0 0-4-3,0 0 79 4,0 0 67-2,0 0 2-1,0 0-69 1,0 0-78 1,26-20-48-3,-26 20-42 4,0 0-26-2,0 0-16-1,0 0-3 2,0 0-13 0,0 0-12-4,0 0-23 5,0 0 0-2,0 0 13-1,0-2 0 1,0 2 0 1,0-1-1-3,0 1-2 4,0 0-11-1,0 0 11-3,0 0 6 2,0 0 6 1,0 0 0-3,0-1 4 4,0 0-1-2,0-1-2-1,1-1-26 1,2-4-19-2,1 1-22 3,0-3 22 2,2 0 3-7,0-2 3 6,-2 1-3-2,2 0 16-2,-1-1 2 3,-3 4 33 1,0-1 6-5,-2 1 10 5,0 2 6-2,0-4-17-2,-2 6-8 3,-5-2-32 1,0 0-3-5,0 2-10 6,-2 1 10-4,-2 2-41-1,-4 0-6 4,1 0 2-1,-2 2 1-4,-4 5-16 5,0 2 28-2,-2 3 22-2,0 2 0 3,1 2-9 1,3 2 22-5,0-2 10 5,4 2 6-2,5-2-4-1,4-2-12 1,5 0-22 2,0-3 0-5,3 0 22 5,7 0 0-5,5-4 22 4,3-2 7 0,3-2 24-3,5-3 27 3,2-3 5 1,4-6-19-5,1-5-22 4,-1-3-16 0,-2-1-15-2,-1 0 2 1,-6 2-13 1,-6 3 1-3,-4 1 15 3,-5 3 7 0,-6 3 13-3,0 1 26 3,-2 0 42 1,0-2-25-5,-6 2-70 4,-3-3-11 0,-2 2-37-3,-4 0 3 4,2 0 12-1,-4 2 9-4,1 1-2 4,-1 0 2 0,1 2-9-3,0 1 22 4,1 0 12-1,0 0-12-4,3 0-16 5,-2 2-9-2,2 3 24-1,0 1 0 1,0 4-17-2,0 3-7 3,1 0-4 0,2 2 27-3,1 1-10 3,2 1-10 0,5 0-10-3,1-1-8 3,0-1 5 0,8-3 16-3,2-1-6 3,6-4-3 0,0 0 17-3,4-5 11 3,-1-2 16 1,4 0 3-5,1-7 9 4,-1-3 10 0,-2-2-16-3,-3 0-7 3,-3-3-11 0,-1 4 8-3,-4-1 4 4,-4 2 18-2,0-2 7-2,-4 1 4 3,0-1-14 0,-1 1-18-3,-1-1-1 4,0 1 19-2,-1 3 0-2,-3 0 7 3,-5 0-37 0,0 3-1-3,-1 1-15 3,-2 1-3-2,-2 3-4 1,-1 0-34 1,-1 4-19-3,-3 3 20 3,2 3 24 0,-2 3 28-2,2 1-25 1,2 2-4 1,0 2 20-3,1-2 12 3,6 2-3 0,3-2-10-2,1-1-18 1,4-1-7 1,4-2 9-3,4-3-8 3,3-1 24 0,5-4 13-2,3-1 0 1,1-3 25 2,4-1 13-5,2-6 6 5,-2-5-6-1,0-3-7-4,-1 1 1 5,-3-2-10-2,-2 0 0-2,-4 2-1 3,-4 0 11 2,-3 1-3-6,-4 2 9 3,-3 0 43 1,0 2 28-3,-3 1-57 3,-7 2-26 0,-1-1-26-2,-2 2-25 1,-3 3 4-1,-3 0-17 2,-1 2 10 0,0 0 0-4,-3 0 0 5,1 4-3-2,1 6 31 0,0-3 0 0,3 4 3 0,1-3 12-1,6 3-15 2,1-2-2-1,6 0-26-1,2-2-25 2,2 1-4-1,2-1 6-2,5 0 26 4,7 0 6-2,2-3 17 0,6-2 2-1,0-2 0 2,2 0 16-3,2-6-4 5,1-3 4-3,-2-1-13-3,-5-2-3 4,-3 2-10 0,-5-1 10-2,-5 4 2 3,-4 0 77-2,-3 1 43-2,-2-1-19 2,-6 2-70 1,-4-1-33-3,-2 0-16 4,-5 4-5-5,-2-1 17 5,0 3-8-1,0 0 0-4,-1 0 12 5,5 3 1 0,1-1 20-6,6 2-19 7,1-2-2-3,6-1-3-2,2 1-62 3,1-1-47 0,3 2-52-4,5 1 60 5,4 2 32-2,5 0-10-2,2-2-35 3,7-3-96 1,6-1-65-5,-1 0-149 5,1-7-396-2,-2-3-815-2</inkml:trace>
    </iact:actionData>
  </iact:action>
  <iact:action type="add" startTime="157317">
    <iact:property name="dataType"/>
    <iact:actionData xml:id="d79">
      <inkml:trace xmlns:inkml="http://www.w3.org/2003/InkML" xml:id="stk72" contextRef="#ctx0" brushRef="#br0">9186 12257 1547 0,'0'0'1026'3,"0"0"-614"3,0 0-105 0,0 0-18-3,0 0-40 3,0 0-45 0,0 0-40-3,0 0-58 3,0 0-35-1,-3 0-24-1,1 0-26 1,2 0-21 1,-1 2-14-2,-1 0-17 2,-2 2-13 0,-2 3 1-3,2 0 6 3,-3 1 12-2,-1 3 6 1,4 0-3 1,-2 2 7-3,2 0-1 3,-3-1 4 0,4 0 8-2,0 1-8 1,2 0 0 1,-1-2-7-3,2 0 16 3,0-2-19-1,0 0 6 0,2-2-6 0,2 1 6 1,0-1 16-3,3-2 0 3,1-2 26 0,-1 3-4-2,3-3-7 1,0-1 4 1,2 0 0-3,-1-2-1 2,-1 2-5 2,0-1 6-3,2-1-4 1,-1 0 1 1,0 0 6-3,0-3-1 3,0 0 1 0,1-2 0-2,2-1 3 1,-1 0-10 1,2-2 1-3,-2 0-13 3,0-1 12-3,0-2-14 4,-3 3 2-2,4-2 10-1,-4 2-1 1,1-2 4 1,0-1-4-4,-2 0 4 6,-2-2-4-4,1 1 4 1,-2 0 11 0,0 0 1 1,-2 0-6-3,-1 1 9 4,-1-2-10-2,-1 3-2-1,1 0 2 0,-2 0-8 3,0 4 8-4,0-2 4 3,0-1-7 0,0 2-6-3,-2-1-9 2,-1-2-1 2,2 3 9-4,-2 1-11 4,0-1-1-3,0 1 1 0,0 1 3 2,0 0-1-1,-1 2 1-2,0 0 0 4,-1 1 12-1,3-2-13-2,-3 4 0 0,2-2-1 3,0 1 0-4,0-2-1 4,-1 3 0-5,3-1-2 5,-3 1 2-3,1 0 0-1,0-1-3 4,0 1-18-1,-2-1 21-4,2 1 0 6,1-1 3-3,-1 0 15-2,1 1-17 2,-1-2 18 3,-1 2-19-6,0-1-2 5,1 1-13-3,-1 0 2 0,-1 0 12 2,-2 0-20 1,1 0-4-5,-2 0 25 5,-1 0-15-3,-1 0-4-1,-2 0 1 3,2 1 6 1,-1 1 8-5,-2 1-11 6,1-1 12-3,1 2-25-2,2 1 7 2,0-2-1 3,2 2 3-7,-1 1-11 6,0 0 2-1,1 1-12-3,0 5 5 3,-3 1 8-3,4 3-1 3,0 2 0 1,3 1-38-6,3 2-55 6,0 1-65-1,3 3-100-3,8 0-197 3,3-3-215 0,2-2-488-3</inkml:trace>
    </iact:actionData>
  </iact:action>
  <iact:action type="add" startTime="179706">
    <iact:property name="dataType"/>
    <iact:actionData xml:id="d80">
      <inkml:trace xmlns:inkml="http://www.w3.org/2003/InkML" xml:id="stk73" contextRef="#ctx0" brushRef="#br0">24983 3210 892 0,'0'0'609'2,"0"0"-183"4,0 0-199 1,0 0-45-5,0 0 28 5,0 0-4-2,0 0-23-2,0 0-48 3,0 0-66 1,-10-1-69-5,9-1 0 5,-1 2 13-2,2 0 32-2,0 0 19 3,0 0 6 1,0 0 16-5,0 0 28 5,0 0 10-2,0 0-14-2,0 0-15 3,0 0-4 1,0-1 0-5,0 1 0 5,0 0-16-2,0 0-6-2,0 0 2 3,0 0 1 1,0 0-1-5,0 0 3 5,0 0-3-2,0 0-3-2,0 0-7 3,0 0-3 1,0 0 4-5,0 0-13 5,0 0-3-5,0 0-7 4,0 0 1 0,0 0-12-3,0 0-13 3,0 0-14 1,0 0-1-5,0 0-1 4,0 0 1 0,0 0 1-3,0 0 1 3,0 0 0 1,0 0 0-5,0 0 1 4,0 0-1 0,0 0-2-3,0 0 0 3,0 0-1 1,0 0 0-5,0 0-1 4,0 0-10 0,0 0 10-3,-1 0-1 3,-4 3 0 1,-3 4 3-5,-1 0 17 4,-1 4-17 0,-3-1 0-3,2 1-2 4,0 2-16-1,-3 1-4-4,0 5 7 4,-3 3 15 0,-3 6 15-3,1 2-15 3,-7 6 0-3,1 4 0 3,-2 1 0 0,1 0-1-3,3 1-11 3,1-5 9 0,4 0-15-3,2-3 2 4,1-4 15-2,2-1 1-2,4-4 1 3,1-5 0 0,4-2-1-3,1-2 0 3,1-6-2 0,1-2 0-3,1-5-13 3,0 0 3 0,0-2-4-3,0-1 1 3,-2 0 13 0,2 0 2-3,0 0 18 3,-1 0-18 0,-3 0-24-3,-2 0-37 4,-7-4-74-2,-5-1-220-2,-4 0-121 3,-6 2-147 1,-1 3-360-5,1 0-207 5</inkml:trace>
    </iact:actionData>
  </iact:action>
  <iact:action type="remove" startTime="181655">
    <iact:property name="style" value="instant"/>
    <iact:actionData xml:id="d81" ref="#d69"/>
  </iact:action>
  <iact:action type="add" startTime="181605">
    <iact:property name="dataType" value="strokeEraser"/>
    <iact:actionData xml:id="d82">
      <inkml:trace xmlns:inkml="http://www.w3.org/2003/InkML" xml:id="stk74" contextRef="#ctx0" brushRef="#br1">19638 6509 1980 0,'0'0'334'5,"0"0"-274"0,0 0-59 0,0 0 15 1,0 0 74-3,0 0 20 3,0 0 54 0,0 0-16-2,0 0-19 0,-49-70-129 5,49 63-14-8,0-3 14 9,2 6 54-9,-2 1 77 4,0-1 73 0,0 3 15-2,0 0-70 2,-5-1-39 1,1 1-3-2,-3-2-25 3,-2 2-26-2,2-1-6-2,-3 2-25 2,-2 0 3 2,1 0-28-4,-2 0-10 4,-2 4-6-2,1 3 1-1,-2 2 2 1,3-2-2 1,0-1 2-4,4 0 10 6,2 1-19-4,1-3 7 1,2-1-7-1,1 0-7 3,3-2-69-4,0 1-106 4,0 0-113-3,-2 1-66 1,0 1-131-1,-2-4-163 2,-4 2-143-3</inkml:trace>
    </iact:actionData>
  </iact:action>
  <iact:action type="remove" startTime="182496">
    <iact:property name="style" value="instant"/>
    <iact:actionData xml:id="d83" ref="#d58"/>
  </iact:action>
  <iact:action type="add" startTime="182148">
    <iact:property name="dataType" value="strokeEraser"/>
    <iact:actionData xml:id="d84">
      <inkml:trace xmlns:inkml="http://www.w3.org/2003/InkML" xml:id="stk75" contextRef="#ctx0" brushRef="#br1">16664 6730 2916 0,'0'0'346'3,"0"0"-346"4,0 0-26-2,-64-65 26-1,46 48 10 1,-3 0 22 1,0 0 19-3,-1 2 47 4,0-1-15-5,-4-2 3 5,3 3-48-3,-1 1-38 0,4 1-95 1,0 3 95 2,2 3 60-4,5 1-48 3,0 5-12 0,0-1-34-4,2 2 34 5,2 0-1-1,4 0-23-3,0 0-14 4,2 2-22-2,3-2-10-2,0 0 6 3,0 0 34 1,0 0 30-5,0 0 41 5,0 0 26-2,0 0 35-3,0 0 8 5,0-2-8-1,0 2 2-3,0-1 9 4,0 0 0-2,0-1-6-2,0 1-38 3,0 1-44 1,0-1 9-5,0-1 12 5,0 2-15-3,0 0-31 0,0 0-2 1,0 0-13 3,-1 0 13-6,-1 0 1 4,2 0 1-3,0 0-2 3,-1 0-20 0,-1 0-12-3,2 0-16 3,0 0-6 1,0 0-3-5,0 2-2 4,0-2 33 0,0 0 28-3,0 0 21 3,0 0 30 1,0 0 30-5,3 0 31 4,-3 0 25-1,2-3 11-2,1 3 9 4,-2-2-6 0,4-3 5-5,3-2-25 4,-1-2-40 0,-1-3-27-4,3 0-15 5,-3-2-16 2,-1-2 7-8,-1 1-16 4,-4-2 0 1,2 3 4-4,-2-3 11 5,0 3-27 0,-4-2-12 6,-1 4-1-12,0-1-23-1,0 1 12 3,2 3-12 3,-1 3 22-3,1 3 1 3,2 0-20 0,1 3-43-3,0 0-60 3,-2 0-35 0,2 0-15-3,0 5-16 3,0 1-28-1,0 4 100-1,0 3-9 1,0 0-13 2,2 2 46-5,1-1-51 5,-2-3-85-1,3-4 28-3,-1-1-8 3,0-4 34 0,-1-2 38-3,-1 0 32 3,-1 0-3 0,4 0-56-3,-2-5-6 3,-1-5-85 0,-1-7-920-3</inkml:trace>
    </iact:actionData>
  </iact:action>
  <iact:action type="remove" startTime="183557">
    <iact:property name="style" value="instant"/>
    <iact:actionData xml:id="d85" ref="#d54"/>
  </iact:action>
  <iact:action type="add" startTime="183414">
    <iact:property name="dataType" value="strokeEraser"/>
    <iact:actionData xml:id="d86">
      <inkml:trace xmlns:inkml="http://www.w3.org/2003/InkML" xml:id="stk76" contextRef="#ctx0" brushRef="#br1">12166 6293 1465 0,'0'0'579'5,"0"0"-323"2,0 0-72-5,0 0 58 6,0 0 54-4,0 0 5 0,0 0-22 2,0 0-55-3,0 0-64 3,0 0-36 1,-22-7-28-5,22 7-24 4,0 0-26 0,0 0 4-3,0-1-22 3,0 0-25 1,0 1-3-5,0 0-1 4,0 0-2 0,0 0-16-3,2 0 1 3,-2 0-7 1,0 0-12-5,0 0-35 3,0 0-87 2,1 4-90-4,3 1 47 3,-1 2-27 0,-1 4-112-1,-1 0-206-1,-1 2-209 2,-1 0-449-3</inkml:trace>
    </iact:actionData>
  </iact:action>
  <iact:action type="remove" startTime="184300">
    <iact:property name="style" value="instant"/>
    <iact:actionData xml:id="d87" ref="#d77"/>
  </iact:action>
  <iact:action type="add" startTime="184303">
    <iact:property name="dataType" value="strokeEraser"/>
    <iact:actionData xml:id="d88">
      <inkml:trace xmlns:inkml="http://www.w3.org/2003/InkML" xml:id="stk77" contextRef="#ctx0" brushRef="#br1">14464 7731 1436 0,'0'0'997'5,"0"0"-665"1,0 0-178-4,0 0-29 5,0 0 10-2,0 0 31-1,0 0 37 1,0 0-19-1,0 0-27 1,5-7-31 1,-5 7-25-2,0 0-14 3,0 0-6-3,0 0-13 0,0 0-21 1,0 0-7 1,0 0-9-3,0 0-6 4,0 0-23-2,0 0-2-1,0 0-1 1,0 0 0 1,0 0 0-3,0 0-1 4,0 0 0-1,0 0 1-3,0 0 1 2,0 0 2 1,0 0 1-2,0 0 0 3,0 0 9-2,0 0 1-2,1 0 8 2,-1 0 16 2,0 0 3-5,0 0-9 5,0 0-13-1,0 0-18-2,0 0-13 0,2-2-11 2,0 1-69-3,4-1-114 5,3-3-65-6,7-2-27 4,4-2-145-1,0 0-288-2,5-3-859 3</inkml:trace>
    </iact:actionData>
  </iact:action>
  <iact:action type="add" startTime="185501">
    <iact:property name="dataType" value="strokeEraser"/>
    <iact:actionData xml:id="d89">
      <inkml:trace xmlns:inkml="http://www.w3.org/2003/InkML" xml:id="stk78" contextRef="#ctx0" brushRef="#br1">21288 6858 3296 0,'0'0'1142'3,"0"0"-843"2,0 0-185 1,0 0-56-3,0 0 68 3,0 0 99 0,0 0 28-2,0 0-44 1,0 0-79 1,3 1-49-3,-3-1-36 3,0 0-8 0,0 0-10-2,0 0-24 1,0 0-1 2,0 0 1-5,0 0 0 4,0 0-3-3,0 0-3 4,0 0-15-2,0 0 0-1,2 0 3 1,-2 0-7 1,0 0-5-3,0 0-6 4,0 0-15-2,0 0-16-1,0 0-14 1,0 0-19 1,0 0-15-3,0 0-7 5,0 0-12-4,0 0-27 0,0 0-56 2,-5 0-84-1,0 0-77-2,-4 4-103 5,-5 0-218-4,-3 2-598 0,-3-1-287 1</inkml:trace>
    </iact:actionData>
  </iact:action>
  <iact:action type="remove" startTime="186114">
    <iact:property name="style" value="instant"/>
    <iact:actionData xml:id="d90" ref="#d76"/>
  </iact:action>
  <iact:action type="add" startTime="186117">
    <iact:property name="dataType" value="strokeEraser"/>
    <iact:actionData xml:id="d91">
      <inkml:trace xmlns:inkml="http://www.w3.org/2003/InkML" xml:id="stk79" contextRef="#ctx0" brushRef="#br1">21401 6686 3040 0,'0'0'618'6,"0"0"-464"-3,0 0-152 4,0 0 23-2,0 0 82-1,0 0 78 0,0 0-7 3,0 0-63-5,0 0-79 5,0 0-36-2,-19-59-25-1,19 59-25 1,0 0-15 1,0 0-3-3,0-1-10 4,0 1 3-1,0 0 2-3,0-1 7 2,0 1 7 1,0-2 2-3,0 0-6 4,2-2 6-1,4-2-25-3,3-2 44 2,1-1 38 1,-1-1 0-2,2 2 25 3,-2 0 20-2,1 3-7-2,-1 0 0 2,-3 0 9 2,-1 2 0-4,1 0-19 3,-1 2-28-1,0 0 0-1,-1 1-22 2,1 0-3-4,-1 0 9 4,1 2 1 1,-1 5-29-5,-1 4 3 5,-2 1 18-2,-1 5 8-2,0 1-14 3,-3 3-12 1,-7 0-19-5,1 3-23 5,-5-3-47-2,0 0-113-2,-1-2-20 3,2-2-1 1,2-3 21-4,-1-2 10 3,2-2-40-1,3-2-78-1,1-4-138 2,2-2-91 1</inkml:trace>
    </iact:actionData>
  </iact:action>
  <iact:action type="add" startTime="191826">
    <iact:property name="dataType"/>
    <iact:actionData xml:id="d92">
      <inkml:trace xmlns:inkml="http://www.w3.org/2003/InkML" xml:id="stk80" contextRef="#ctx0" brushRef="#br0">12589 10912 2650 0,'0'0'597'5,"0"0"-349"2,0 0-111-5,0 0 42 5,0 0 29-2,0 0-35-2,0 0-77 3,0 0-66 1,0 0-30-5,0 0 0 5,-7-10 22-2,7 10 21-2,0 0 16 3,0 0-3 1,0 0 0-5,0 0-10 5,0 0 3-1,0 0-6-4,0 4-18 4,0 4-25 1,0 4 15-5,0 8 47 5,0 6 5-2,0 5 7-2,0 2-25 3,0 6-3 1,0 0-22-5,-2 2-9 5,0 0-13-2,2-4-2-2,0-2-12 3,0-5 0 1,0-4 0-5,4-2 9 5,0-4-31-2,2-5-33-2,-4-2-53 3,1-6-15-3,0-1-19 3,-2-5-26 1,-1 1 6-5,0-2 51 4,0 0 41 0,0-3-12-3,0-3-63 3,-3-3-368 1,-3-2-603-5,-1 0-159 4,-3-2 515 0</inkml:trace>
    </iact:actionData>
  </iact:action>
  <iact:action type="add" startTime="192190">
    <iact:property name="dataType"/>
    <iact:actionData xml:id="d93">
      <inkml:trace xmlns:inkml="http://www.w3.org/2003/InkML" xml:id="stk81" contextRef="#ctx0" brushRef="#br0">12731 10888 2956 0,'0'0'755'5,"0"0"-349"1,0 0-297-4,0 0-31 5,0 0-1-2,0 0 1-2,0 0-78 3,0 0 0 1,0 0-118-5,0 0 34 5,18 4 84-2,-10 14 2-2,-2 1-2 3,0 4-29 1,-3 4-21-5,0-1-9 5,-3 2-7-2,-3-1-44-2,-9 0-26 3,-3 0-47 1,-4-5-29-5,-1 0-8 5,-2-2 79-2,1-5 25-2,2-4 68 3,3 0 36 1,3-6 5-5,6-4 7 5,4-1 109-2,3 0 10-2,0 0-39 3,0-1-4 1,3-2-24-5,1 2-8 5,-4 1 7-5,3-1 16 4,-1 1-26 0,1 0-22-3,1 0-16 3,2 0 32 1,3 2 38-5,0 4 28 4,3 1 0 0,2 2-1-2,-2-1-9 2,0 2 1 1,2 1 5-5,-2 0-23 4,-2-1-5 0,1 2-32-3,-1-1-6 3,-2 0-12 1,1-3-7-5,0 2-11 4,0-2-1 0,-1 1-43-3,0-3-47 3,-1-3-103 1,0-1-59-6,1 0-102 6,1-2-185-1,-1 0-206-4,0-6-648 5</inkml:trace>
    </iact:actionData>
  </iact:action>
  <iact:action type="add" startTime="192624">
    <iact:property name="dataType"/>
    <iact:actionData xml:id="d94">
      <inkml:trace xmlns:inkml="http://www.w3.org/2003/InkML" xml:id="stk82" contextRef="#ctx0" brushRef="#br0">12990 11130 3430 0,'0'0'688'1,"0"0"-486"6,0 0-146-1,0 0 46-4,0 0 31 5,0 0 12-2,0 0-68-2,0 0-77 3,0 0-34 0,-10-16 6-3,10 16 1 3,-1 1-16 0,-1 7-13-3,1 2 56 3,-1 7 0 0,-2 2 49-3,1 5-6 3,-1 3-9-2,-1 0-22 1,2 0-11 1,-1 0 2-3,1-2-2 3,2 2-1 0,0-4 18-2,1-2 0 1,0-1-18 1,0-5-2-3,0-3-19 3,0-1 6 0,5-4 15-2,-2-2-19 1,1-3-12 1,-1 2-9-3,2-2 7 4,-1-1 2-2,3 1 6 0,2-2 25-1,2 0 10 3,2 0 15-4,5 0-3 3,0-6-22-1,1 1-1-1,4-2-15 1,1-3 14 1,2 3-1-3,-1-4 0 3,0 4-19 0,-2 0-15-2,-2-1-31 1,-2 2-40 1,-2-1-29-3,-2 1-34 3,-4 0-27 1,-4-1-55-3,-2 3-61 0,-5 1-73 0,0-1-245 2,-11 1-559-1</inkml:trace>
    </iact:actionData>
  </iact:action>
  <iact:action type="add" startTime="193017">
    <iact:property name="dataType"/>
    <iact:actionData xml:id="d95">
      <inkml:trace xmlns:inkml="http://www.w3.org/2003/InkML" xml:id="stk83" contextRef="#ctx0" brushRef="#br0">12984 11281 57 0,'0'0'3108'3,"0"0"-2158"2,0 0-810 0,0 0-93-2,0 0 49 4,0 0 77-2,0 0 30-1,0 0-43 2,83-42-72-1,-65 37-54-2,4-1-32 5,-2 0 9-6,3 0-11 4,-1 0-12-1,-5 0-34-2,0 1-82 3,-2 2-115 1,-4 0-60-5,-1 2-95 5,-2 0-142-2,-4-1-178-2,-4-1-519 3,0 1-207 1</inkml:trace>
    </iact:actionData>
  </iact:action>
  <iact:action type="add" startTime="193236">
    <iact:property name="dataType"/>
    <iact:actionData xml:id="d96">
      <inkml:trace xmlns:inkml="http://www.w3.org/2003/InkML" xml:id="stk84" contextRef="#ctx0" brushRef="#br0">12986 11033 301 0,'0'0'2227'3,"0"0"-1683"2,0 0-422 3,0 0-106-6,0 0 95 5,0 0 61-6,85-16 2 6,-61 11-35-2,4 4-41-2,1-2-39 4,-1 1-34 0,-2 2-25-6,-1 0-1 6,-5 0-86-2,-3 0-87-2,-5 0-60 4,-5 4-126 0,-1 1-209-5,-5 1-566 4,-1-1-147 0</inkml:trace>
    </iact:actionData>
  </iact:action>
  <iact:action type="add" startTime="193479">
    <iact:property name="dataType"/>
    <iact:actionData xml:id="d97">
      <inkml:trace xmlns:inkml="http://www.w3.org/2003/InkML" xml:id="stk85" contextRef="#ctx0" brushRef="#br0">13470 11057 957 0,'0'0'1279'3,"0"0"-829"2,0 0-277 2,0 0-64-5,0 0 93 4,0 0 47 0,0 0-30-3,0 0-46 4,0 0-53-1,0 0-48-4,0 7-34 4,0-4-22 0,0 5 22-3,2 0 124 3,2 5-7 0,-2 3-31-3,3 1-25 4,-1 2-10-2,-1 1-12-2,-1 5 0 3,-1-1-7 0,1 1-42-3,-2 1-27 3,0-2 0 0,0 2 1-3,-3-1 16 3,-3 3 13-1,-2-5-13-1,0-3-8 3,2-3-10-4,2-4-12 3,0-3 9 0,2-2 3-3,1-4-3 2,1-2-19 1,0-2-2-3,0 0-19 3,0 0 0 1,3 0 10-4,2 0 9 3,4-2 24-1,5-3 58-2,2-2 3 3,7-1-18 0,3-1-21-2,0-2-20 1,0 3-1 1,-3-1-1-3,0 3-13 4,-3-1-17-2,-4 2-28-1,-1 1-56 1,-5 2-9 1,-3-1-12-3,0 3-26 3,0-3-91 0,-4 3-135-2,-1-1-219 1,-2-1-485 1,0-1-390-3</inkml:trace>
    </iact:actionData>
  </iact:action>
  <iact:action type="add" startTime="193897">
    <iact:property name="dataType"/>
    <iact:actionData xml:id="d98">
      <inkml:trace xmlns:inkml="http://www.w3.org/2003/InkML" xml:id="stk86" contextRef="#ctx0" brushRef="#br0">13992 11076 2966 0,'0'0'1344'4,"0"0"-1075"-1,0 0-250 4,0 0-18-2,0 0-1 0,0 0 0-1,0 0-51 2,0 0-94-3,0 0 78 5,0 0 67-3,-21 53 2-1,16-28 0 1,-1 1 0 1,0 4-1-3,-3-2-1 4,2-1 0-5,-3 0 0 5,3-2 10-3,0-5 12 0,1 0 9 1,-1-5 12 2,4-5-2-4,2-3-17 4,-1-4-8-2,2 1-4-3,0-4 16 4,0 0 18 2,0 0 16-7,0 0-25 6,0-2-25-1,2-3-12-4,-1-3-21 4,4-4-106 2,1-6-27-6,0-3-26 5,4-4 49-2,5-4-14-3,-1-1 28 4,2-1 42 1,-1-1 43-3,2 2 32 0,-4 2 41 3,-3 4 47-4,1 5 44 2,-6 6 47 1,-2 5 33-1,-2 5 35 0,-1 2-10 0,0-1-45-1,0 2-61 1,0 0-51-2,0 0-48 5,0 0-32-3,0 2-24-2,0 2-34 2,0 6-24 1,3 4 79-2,0 2 3 3,0 6 18-2,1-1-18-3,2 1 0 4,-1-2-18 1,3 2 17-4,-2-1 1 3,3-1-3 0,-3 0 3-4,2-2 0 4,-3-1 0 1,1-3-1-5,1-2 1 4,-4 0 0 1,4-1-3-5,-4-4-25 4,2 2-24 1,-1-2-73-4,-1-4-22 3,-3 3-23 1,4-4-49-6,-4 1-80 6,0-2-72-1,0-1-118-4,0 0-154 4,-3 0-393 2,-1 0-142-6</inkml:trace>
    </iact:actionData>
  </iact:action>
  <iact:action type="add" startTime="194413">
    <iact:property name="dataType"/>
    <iact:actionData xml:id="d99">
      <inkml:trace xmlns:inkml="http://www.w3.org/2003/InkML" xml:id="stk87" contextRef="#ctx0" brushRef="#br0">13911 11321 3170 0,'0'0'1044'4,"0"0"-773"3,0 0-271-5,0 0-3 5,0 0 3-1,0 0 92-4,0 0-2 4,0 0-7 1,0 0-19-5,94-14 7 4,-60 11-19 0,1-4-19-3,-2 2-8 3,-3-1-7 1,-4-1-16-5,-3 2-2 5,-5 1-49-2,-4 1-79-2,-5 0-54 3,-4 1-37-3,-2 1-86 3,-3 1-154 1,0 0-233-5,-7 0-595 4,-3 3-253 0</inkml:trace>
    </iact:actionData>
  </iact:action>
  <iact:action type="add" startTime="194857">
    <iact:property name="dataType"/>
    <iact:actionData xml:id="d100">
      <inkml:trace xmlns:inkml="http://www.w3.org/2003/InkML" xml:id="stk88" contextRef="#ctx0" brushRef="#br0">14585 11085 1456 0,'0'0'1731'1,"0"0"-1178"5,0 0-311 0,0 0-131-1,0 0 20-1,0 0 33 3,0 0 13-4,0 0-54 3,0 0-67 0,0-2-29-2,0 2 1 0,0 0 12 2,0 3 0-3,-4 1-13 3,0 2-26 0,-5 6 1-2,-4 6 26 1,-6 4-4 1,-3 3-5-3,-4 6-4 3,-1 0 0 0,-3 4-14-2,0-1-1 1,0-1 0 1,4-1-2-2,1-4-10 2,5-2 11 0,6-5-1-3,3-5-13 3,3-7-16-1,4-2-15-2,2-3-46 3,2-3-55 0,0-1-36-2,0 0-9 1,3 0-20-1,2-6-49 1,4-5-106 1,0-3-225-3,1-5-495 5,3 0-339-4</inkml:trace>
    </iact:actionData>
  </iact:action>
  <iact:action type="add" startTime="195181">
    <iact:property name="dataType"/>
    <iact:actionData xml:id="d101">
      <inkml:trace xmlns:inkml="http://www.w3.org/2003/InkML" xml:id="stk89" contextRef="#ctx0" brushRef="#br0">14218 11125 2669 0,'0'0'756'2,"0"0"-411"3,0 0-291 2,0 0-35-4,0 0 47 4,0 0 25-2,0 0 1-2,0 0 29 2,0 0 7-1,69 23-13 2,-50-10 2 1,-3 1 13-6,-1 3-23 7,-3 1-3-4,0-2-3-1,-1 4 9 3,1-2-24 1,-4-1-10-5,2 0-34 5,-1 0-11-2,-2-2 8-2,2-2-15 3,2 1-24 1,-2-4-2-4,5-1 0 3,-2-3 1 0,7-2-20-4,4-3-6 4,4-1-13 1,5-2-39-5,4-7-79 6,0-3-109-4,-5 2-149-1,-3-2-289 3,-8 0-526 1,-8 3-1130-5</inkml:trace>
    </iact:actionData>
  </iact:action>
  <iact:action type="add" startTime="196482">
    <iact:property name="dataType"/>
    <iact:actionData xml:id="d102">
      <inkml:trace xmlns:inkml="http://www.w3.org/2003/InkML" xml:id="stk90" contextRef="#ctx0" brushRef="#br0">15038 10849 422 0,'0'0'1554'3,"0"0"-955"2,0 0-280 1,0 0-95-3,0 0-16 4,0 0 33-2,0 0 9-1,0 0-46 2,0 0-38 0,0 0-25-3,0 0-24 3,-3 0-12-1,0 3-15-1,-3 0-7 1,-2 2-34 1,-4 1-33-2,-1 2 11 1,1 2 22 2,-2-1-9-4,1 2-18 3,-1 4-19-1,2 2-2-2,-5 4 0 4,1 3-1-1,-2 6 12-4,-1 5 6 4,4 4-16 0,-3 2-2-3,3 6-1 3,1 0 0 0,4 0-14-3,4-2-3 3,4-2-4-1,2-2-18-1,6-5-6 3,6-2-34-4,7-4-27 2,1-4-23 1,3-1 22-3,4-6-7 3,2-5-107 1,3-5-102-5,-2-7-242 4,0-2-646 1,-4-8-744-4</inkml:trace>
    </iact:actionData>
  </iact:action>
  <iact:action type="add" startTime="196923">
    <iact:property name="dataType"/>
    <iact:actionData xml:id="d103">
      <inkml:trace xmlns:inkml="http://www.w3.org/2003/InkML" xml:id="stk91" contextRef="#ctx0" brushRef="#br0">15296 11114 2116 0,'0'0'1473'5,"0"0"-1148"2,0 0-221-4,0 0-31 2,0 0-1 1,0 0-16-2,0 0-56 2,0 0 0 0,0 0-22-3,-76 72-3 3,71-51 6-1,1 1 7-1,2 0-1 2,1-2 11-1,1 1-23-1,0-2-19 2,6-4-13-2,1 0-3 0,0-3 16 3,5-5 4-4,-1 0 17 3,2-2 23 0,0-4 12-2,4-1 13 0,-1 0 7 2,0-4 5-2,2-5-15 2,0-3-7-1,0 1-14 0,-1-3-1 0,-3-2 12 0,-2 1 4-2,-2-2 0 4,-3-1 26-1,-1-1-17-2,-3-3-3 1,-3 0-7 1,0-1 4-3,0 0 0 2,-7-2-19 2,-1 3-10-3,-3 2-5 2,-5 3 15-1,3 1 18-2,-6 8 20 2,0 1-13 1,-1 3-25-2,-3 4-32 3,0 4-24-2,3 5-9-2,-2 7 4 3,5 2-14-3,1 2-38 3,5 2-26-1,4 2-48 0,5 0-77-1,2-1-95 2,10-2-167-2,5-3-191 3,3-5-663-3</inkml:trace>
    </iact:actionData>
  </iact:action>
  <iact:action type="add" startTime="197386">
    <iact:property name="dataType"/>
    <iact:actionData xml:id="d104">
      <inkml:trace xmlns:inkml="http://www.w3.org/2003/InkML" xml:id="stk92" contextRef="#ctx0" brushRef="#br0">15676 11268 2178 0,'0'0'816'4,"0"0"-451"3,0 0-264-4,0 0-37 4,0 0 50-3,0 0 34-1,0 0-19 3,-33 72-63 1,26-52-41-5,-1 1-6 6,2 1-17-3,1 1-2-2,0 2-3 3,2-1-13 0,1-2 16-4,2-3-15 6,0-5-105-3,0-2-91-3,3-2-84 4,1-6-127 1,2-3-187-5,0-1-392 5,2-6-296-1</inkml:trace>
    </iact:actionData>
  </iact:action>
  <iact:action type="add" startTime="197631">
    <iact:property name="dataType"/>
    <iact:actionData xml:id="d105">
      <inkml:trace xmlns:inkml="http://www.w3.org/2003/InkML" xml:id="stk93" contextRef="#ctx0" brushRef="#br0">15735 11096 2871 0,'0'0'680'1,"0"0"-462"6,0 0-167-1,0 0-17-4,0 0 4 5,0 0 3-1,0 0-41-3,0 0-27 2,0 0-11 3,2 5 38-7,-2 5 28 5,0 2 57 0,0 4-12-3,0 0-10 3,0 5-13 1,-2 0-7-5,0-1-8 4,-1 2-20-3,0-1-15 3,3-2-12 0,0-2-1-3,0-2-5 3,1-2 5 0,5 0 10-3,3-3 1 3,0-2-11 0,3-3 10-3,3-1 2 3,3-3 0 0,2-1-27-3,2 0-6 3,4-6-49 0,0-2 5-3,0-2 3 3,-3-1-32 0,-6 4 6-3,-1-1-7 3,-6 0 7 0,-4 4-20-3,-1-2-10 3,-2 1-42 0,-3-1-90-3,0-1-108 3,0 2-132 0,0-1-111-3,-2-1-497 3</inkml:trace>
    </iact:actionData>
  </iact:action>
  <iact:action type="add" startTime="197928">
    <iact:property name="dataType"/>
    <iact:actionData xml:id="d106">
      <inkml:trace xmlns:inkml="http://www.w3.org/2003/InkML" xml:id="stk94" contextRef="#ctx0" brushRef="#br0">15955 11214 24 0,'0'0'2339'6,"0"0"-1544"-2,0 0-363 0,0 0-176 3,0 0-42-4,0 0 14 2,0 0-39 2,0 0-84-4,0 0-80 2,0 0-25 1,0 8-22-3,0 4 22 4,1 3 53-2,0 5-4 0,2 0-18-1,-1 3-16 3,1 2-12-4,-2 2-3 3,3-1-1 0,1-2-20-2,-2-1 5 0,-1-5-61 3,3-4-96-4,-2-3-44 2,1-4-50 1,-1-2-124-2,2-4-208 1,-3-1-378-1,-1-2-298 1,-1-9 553 1</inkml:trace>
    </iact:actionData>
  </iact:action>
  <iact:action type="add" startTime="198268">
    <iact:property name="dataType"/>
    <iact:actionData xml:id="d107">
      <inkml:trace xmlns:inkml="http://www.w3.org/2003/InkML" xml:id="stk95" contextRef="#ctx0" brushRef="#br0">16015 10849 1948 0,'0'0'738'1,"0"0"-346"6,0 0-188-2,0 0-32-2,0 0 6 3,0 0-21 1,0 0-56-5,0 0-54 5,0 0 25-2,36 11 95-2,-16-4 23 3,6 2-5 1,3 3-43-5,3 1-49 5,4 2-32-2,3 3 0-2,1 4 3 3,3 2 4 1,-2 4-32-5,-2 3-36 5,-4 2-9-2,-8 6 6-2,-6 0 2 3,-7 4 0 1,-14 3-14-5,-4 3-10 5,-15 0 22-2,-12-1-18-2,-8-1-10 3,-6-3-8 1,-1-3-47-5,-3-5-40 5,2 0-93-5,3-6-123 4,5-3-234 0,6-6-204-3,6-9-581 3</inkml:trace>
    </iact:actionData>
  </iact:action>
  <iact:action type="add" startTime="200448">
    <iact:property name="dataType"/>
    <iact:actionData xml:id="d108">
      <inkml:trace xmlns:inkml="http://www.w3.org/2003/InkML" xml:id="stk96" contextRef="#ctx0" brushRef="#br0">12597 12055 236 0,'0'0'502'5,"0"0"-140"3,0 0-76-6,0 0-16 4,0 0-23 0,0 0-13-3,0 0-14 3,0 0-7 1,0 0-22-5,0 0-11 4,0 0-7 0,0 0-7-3,0 0 6 3,0 0-1 1,0 0-16-5,0 0-4 4,0 0-12 0,-2 0-14-3,1 0-23 2,-1 0-21 3,2 0-25-6,-3 0-25 3,0 2-22-1,-1 0-9 1,-3 3-59 2,-2 2 16-5,1 2 3 5,-2 1 15-1,-2 3 3-3,2 2 3 3,-3 3-9 0,1 1 6-3,2 5-2 3,-4 2 22 0,5 1 2-3,-1-2 3 3,2 1-3 0,3-1 0-3,1-4-22 3,4 3 9 0,0-5 11-3,0-1 2 3,7-1-1 0,1-5-21-3,3 1-9 3,1-4 0 0,0 0-11-3,4-4 30 3,0 0 12 0,0-4 10-3,4-1 9 3,-1 0-6 0,1-2 0-3,2-7-11 3,-5 3-2 0,0-2-19-3,-2 0 2 3,-2-1 5 0,-5 2 12-3,0-1 2 2,-1 2 17 0,-2-3 7 0,0 0 8 1,-1-2-6-3,-1 1-6 3,1-3-22 0,1 0-3-2,0-3-19 1,-2 2 0 1,2-3 4-3,-4-2 2 3,3 0 0 0,-4 0-7-2,0 0 21 1,0-2-16 1,0 1-1-3,-4 0 3 3,-2 1 13 0,-1 3 3-2,1 0 38 1,1 3 3 1,-3 1-38-3,1 3 35 3,-1-1-13-1,0 2 12 0,1 3-15 0,-2 1-22 1,-1 0-16-3,0 3-31 3,-1-3-20 0,-4 4 20-2,1 0 13 1,-3 0-26 1,0 4 22-3,-1 3 19 3,1 0-6-3,-1 4 13 4,1-1 8-2,4 0-21-1,-1 2-3 1,5-1-32 1,3 0-79-3,2 0-71 4,1 0-109-2,3-1-116-1,4-4-151 0,5-1-15 3,4-2-210-4</inkml:trace>
    </iact:actionData>
  </iact:action>
  <iact:action type="add" startTime="201687">
    <iact:property name="dataType"/>
    <iact:actionData xml:id="d109">
      <inkml:trace xmlns:inkml="http://www.w3.org/2003/InkML" xml:id="stk97" contextRef="#ctx0" brushRef="#br0">13172 12071 1436 0,'0'0'1098'6,"0"0"-763"-3,0 0-178 2,0 0 3 2,0 0 67-4,0 0 17 3,0 0-39 0,0 0-67-3,0 0-49 2,0 0-18 2,0-9-5-3,0 9 2 0,0 0-2 2,0 0-11-2,0 0-24 1,0 0-31 2,0 0-3-3,0 0-15 1,0 2-4 1,0 5-9-3,0 4 31 3,2 6 43 0,4 2 13-2,-1 6-19 1,1 2-6 1,-1 4-28-3,2 0 16 2,-4 2-4-1,2 0 25 2,-4-2 3 0,3-2-33-3,-2-4-10 3,-1-3-19 0,2-4 17-3,-3-2-10 3,2-5 9 0,-1 0 1-2,2-5-1 0,-2-2-19 3,1-3-18-4,-1-1-34 4,-1 0-47-3,1 0 9 1,1 0 37 0,-2 0 22 1,1-1-6-4,2-4 17 6,-3-1-67-4,2-4-109 1,-2 3-233-1,-2-2-304 2,-8 1-514-3</inkml:trace>
    </iact:actionData>
  </iact:action>
  <iact:action type="add" startTime="202180">
    <iact:property name="dataType"/>
    <iact:actionData xml:id="d110">
      <inkml:trace xmlns:inkml="http://www.w3.org/2003/InkML" xml:id="stk98" contextRef="#ctx0" brushRef="#br0">13017 12282 2026 0,'0'0'1106'4,"0"0"-727"-1,0 0-183 3,0 0-25 2,0 0 49-7,0 0 4 5,0 0-50 1,0 0-85-4,0 0-55 2,0 0-34 2,0 0-1-5,0 0-14 5,0-2-1-1,2 2-2-4,1 0-1 5,4 0 13 0,3 0 6-6,7 0 25 5,3 0 15 1,5 0 3-5,4 0-12 4,1 0 3 2,3 0-3-6,5 0 2 3,-2-2-5 1,3-2-3-3,-2 2-6 4,-1-3-19-1,-4 2-12-4,-5 0 10 4,-2-1 1 1,-7 2 1-5,-6 1 2 4,-3-2 1-3,-4 3 9 4,-3 0 13-2,-2 0 5-2,0 0 1 4,0 0-7-2,0 0-2-2,0 0-4 3,0 0-6 1,0 0 4-5,0 0-16 5,0 0-1 0,0 0-21-5,0 0-11 3,-2 0-19 2,2 0-28-4,0 0-28 2,0 0-21 2,0 4-28-4,0-2 63 3,0 3 32-1,3 0-87-2,2 0-99 4,-1-2-65-2,3 1-133-2,-4-1-236 4,0 0-587-1</inkml:trace>
    </iact:actionData>
  </iact:action>
  <iact:action type="add" startTime="210332">
    <iact:property name="dataType"/>
    <iact:actionData xml:id="d111">
      <inkml:trace xmlns:inkml="http://www.w3.org/2003/InkML" xml:id="stk99" contextRef="#ctx0" brushRef="#br0">397 3730 286 0,'0'0'1535'6,"0"0"-981"-1,0 0-340-2,0 0-134 3,0 0 17 2,0 0 22-7,0 0 9 6,0 0-12-2,0 0-40-1,0 0-40 1,0 0-17-2,0 0-6 4,0 0 2 0,0 0 11-6,0 0 12 5,0 0 16 0,0 0 19-3,0 0 0 3,2-1 3 1,-2 1-3-5,0 0 6 4,0 0 0 0,0 0-10-3,0 0-10 4,0 0-8-1,0 0-13-4,1 0-13 4,-1 0-13 1,0 0-12-4,2 0-2 2,1-2-20 3,1 1-10-7,7 0 32 5,1-2 1 0,1 0-1-3,7 0 0 3,0-1-2 1,1 0-1-5,3 0-14 5,0 1 14-2,4 0-12-1,-1-1 4 2,5 1 11 0,-2 0 2-4,5-1 1 5,-2 0-3-5,3 0 3 5,-1-1-3-1,-2 0 12-3,-4 1-12 3,-2 0 0 0,-6 0-1-4,-3 3-12 4,-2-2-8 1,-6 1-1-4,-3 0-7 2,-3 2 1 1,-1-1-10-2,-2 1 7 1,-1-2 6 2,2 2 3-5,-2 0-7 4,0 0-12 1,0 0-22-5,0 0-10 4,0 0 1 2,1 0-1-7,-1 0 3 5,0 0-16 0,0 0-10-3,0 0 9 3,0 0 7 1,0 0 16-5,0 0 34 5,-1 0 30-2,-4 2 35-2,3-1-22 3,-5-1-13 1,-1 0-109-5,0 0-42 5,-1 0-1-5,-2 0-51 4,-1 0 67 0,3-1-65-3,-2-4-104 3,2 1 93 1,0-2 40-5,1-1 32 4,2 1-7 0,-1 0-16-3,1-3 140 3,2 3 23 1,-2 1 118-5,2 0-14 4,-2 0-13 1,2 1-26-5,-1-2 7 4,1 3 65 1,1-1 22-5,-3 2 107 4,4-1 33 0,-3 0 15-3,2 3-53 3,2-3-17 1,-2 3-48-5,1-1-18 4,1 1-3 0,1 0-20-3,0 0-38 3,0 0-48 1,0 0-45-5,0 0-24 4,0 0-2 0,0 0-14-3,0 0 1 3,0 0-4-1,0 0-3 0,0 0-7 0,0 0-12-2,3 0-11 3,3 0 52 0,0 4 19-3,2-1 15 3,2 1 14 0,2-1 5-3,3 0 1 4,2 2-17-2,1-2-5-2,2 1-17 3,1-1-13 0,0-1 0-3,-1 0 2 3,1 1-2 1,0-2 0-5,1 2-2 4,-2-2-3 0,1 2-1-3,0-2-8 3,-5 0-10 0,-4 2-22-3,-3-1-3 3,-3 3 0 0,-3-4 0-3,0 1-42 3,-3 2 1 0,0 0 69-3,0-1 19 3,-2 4 66 0,-2 1 10-3,-2 1-16 3,-4 3-16-2,-1 0-19 1,-4 4-9 1,-2-1-13-3,2 2 13 4,-3 0-16-1,2 0 2-2,-1 1 0 1,1-2-2 0,3 1-2-2,1 0-14 4,-1-1-3-1,6-2 16-3,1-3-19 2,3-1-13 2,3-3-18-5,0-1-17 4,0-2-62 0,6 0-21-2,3 0-32 1,2-3-33 1,1-1-106-3,-1 0-93 4,4-7-255-2,-5-2-686 0</inkml:trace>
    </iact:actionData>
  </iact:action>
  <iact:action type="remove" startTime="213586">
    <iact:property name="style" value="instant"/>
    <iact:actionData xml:id="d112" ref="#d59"/>
  </iact:action>
  <iact:action type="add" startTime="213590">
    <iact:property name="dataType" value="strokeEraser"/>
    <iact:actionData xml:id="d113">
      <inkml:trace xmlns:inkml="http://www.w3.org/2003/InkML" xml:id="stk100" contextRef="#ctx0" brushRef="#br1">831 4179 1913 0,'0'0'1265'5,"0"0"-947"-3,0 0-223 4,0 0 41 2,0 0 113-6,0 0 36 5,0 0-52-3,0 0-63-1,0 0-72 3,-21-9-52 2,21 9-36-6,0 0-10 5,0-1-15-2,0 1-10-3,0 0-2 5,0-2-4 0,0 2 3-5,0 0 4 5,0 0-1-2,0 0 7-3,0 0-4 4,0 0 0 1,0 0-5-5,0 0-44 5,0 0-47-2,0 0-35-2,0 2 4 4,1 2 116-1,0 1-45-3,2 1-89 3,0-1-114-1,0 2-182-2,-3-1-291 4,0-2-611-1</inkml:trace>
    </iact:actionData>
  </iact:action>
  <iact:action type="add" startTime="217199">
    <iact:property name="dataType"/>
    <iact:actionData xml:id="d114">
      <inkml:trace xmlns:inkml="http://www.w3.org/2003/InkML" xml:id="stk101" contextRef="#ctx0" brushRef="#br0">13859 12219 357 0,'0'0'1360'5,"0"0"-951"-1,0 0-321 1,0 0-87 2,0 0-1-5,0 0 90 5,0 0 62-2,0 0-3-2,0 0-27 4,0 0-2 0,7-4 21-5,-7 4 19 4,0 0 9-1,0 0 9-2,0 0 12 4,0-1-7 0,0 1-10-5,0 0-16 4,0 0-17-1,0-2-19-2,0 2-25 4,0-2-53 0,0 2-3-6,-4 0 12 6,4 0 10-1,-1 0-13-3,-1 0-32 3,1 0-17-3,-1 0-27 2,1 0-38 1,-1 2-27-3,-1 3 2 3,-1 5-6 0,-4 2 56-3,0 6 28 3,0 2 9 0,0 0-13-3,1 0 1 3,2 2-7 1,3-3-9-5,2 0 9 4,0-2 7 0,0 0-20-3,7-2-21 3,2-4-22 0,2 2 2-3,1-3 26 4,4-3 28-2,1-3-12-2,3-3 12 4,3-1 18-1,3-1-27-4,-1-8-13 5,2-1-47-1,-2-2-36-4,-1-2 19 4,-2-1 38 0,-6-2 54-3,-1 1 16 4,-6 0 16-2,-2 0 42-1,-4-1 11 2,-1 0 14-2,-2 2-14 1,-2 0-6 0,-8-2 13-2,1 1-10 4,-6 3 0-1,2-3 3-2,-5 2 1 0,5-1-5 2,-2 3-32-3,0 0-33 3,2 5-1 0,3 0-14-2,1 2-4 1,1 4-34 2,4 1-48-4,-2 0-78 3,-2 6-99 0,1 7-117-3,-1 3-12 2,-1 4-61 2,2 2-123-5,2 0-184 4</inkml:trace>
    </iact:actionData>
  </iact:action>
  <iact:action type="add" startTime="217782">
    <iact:property name="dataType"/>
    <iact:actionData xml:id="d115">
      <inkml:trace xmlns:inkml="http://www.w3.org/2003/InkML" xml:id="stk102" contextRef="#ctx0" brushRef="#br0">14368 12396 3429 0,'0'0'950'4,"0"0"-662"0,0 0-248 1,0 0-37 1,0 0 49-3,0 0 37 4,0 0-61-2,0 0-28-1,0 0-89 1,0 0-102 1,0 4-29-3,0-4-41 4,0 0-70-2,0 0-93-1,0 0-182 1,0 0-47 1,0 0-444-3</inkml:trace>
    </iact:actionData>
  </iact:action>
  <iact:action type="add" startTime="218033">
    <iact:property name="dataType"/>
    <iact:actionData xml:id="d116">
      <inkml:trace xmlns:inkml="http://www.w3.org/2003/InkML" xml:id="stk103" contextRef="#ctx0" brushRef="#br0">14470 12190 2410 0,'0'0'1015'4,"0"0"-733"-1,0 0-244 2,0 0-13-2,0 0 79 3,0 0 66 1,0 0-1-5,78-54-53 4,-61 50-48 0,-1 1-9-3,0 0-16 3,-3 3-28 1,0 0-14-5,-4 0-1 4,-1 6-14 0,-2-1-17-3,-3 7 3 3,-3 4-21 1,0 3 21-5,-9 6 6 4,-7-1-3 0,-1 3-25-3,-2-2-21 4,2-5 27 0,2-1-3-6,6-3-13 6,3-5-28-1,4-3-31-4,2-2-77 4,8-2-83 1,4-2 116-5,6-2 109 5,3 0 53-2,-1-6 1-2,2 0 16 3,-2 0 70 1,-3 0 26-5,-3 3-17 4,-3 1-50-3,-2 2-11 3,-3 0-34 0,-1 0 0-3,-2 4 18 3,2 1 43 0,-2 3 8-3,1 1 1 3,-3 0-33 0,-1 4-21-3,0-2 3 3,-1 6 0 0,-9 0-3-3,-3 2 9 3,-4 2 3 0,-4 1-3-3,0-3-25 3,-4 3-1 0,1-3-14-3,-1 1-17 3,6-6-25 0,2-2-37-3,7-8-45 3,6-2-1 0,2-2 7-3,2-8-283 3,2-5-207 0,6-5-205-3,4-2-427 3</inkml:trace>
    </iact:actionData>
  </iact:action>
  <iact:action type="add" startTime="218560">
    <iact:property name="dataType"/>
    <iact:actionData xml:id="d117">
      <inkml:trace xmlns:inkml="http://www.w3.org/2003/InkML" xml:id="stk104" contextRef="#ctx0" brushRef="#br0">15184 12121 2671 0,'0'0'580'2,"0"0"-395"3,0 0-156 1,0 0 40-3,0 0 71 3,0 0 43-3,0 0-67 4,0 0-69-2,0 0-47-1,-87-45-22 1,71 45-38 1,-5 1 4-3,-1 7 27 4,2 0 29-2,0-1 7-1,3 3 27 1,3-2-12 1,4 2-2-3,3-2-20 4,4 3-37-2,0 1 5-1,3-1 1 1,0 2 12 1,6 1-13-3,3-2-18 5,2-1 2-4,0-1 26 0,4-1 21 1,1-2 1 1,1 1 19-3,3-5 13 4,-4 2-1-1,0-1-9-2,-4-1-22 1,-3 1-1 1,0-2-18-4,-4 3 4 5,-2 2 15-2,-2-1 17-1,-1 5 14 1,0-1 13-2,-6 3-28 3,-5 1-16 1,-2 3-1-5,-6 2-18 5,-3 2 19-2,-1-1-1-2,-2-1-9 3,0 1-87 1,3-4-14-5,4-3-35 6,7-3 38-4,3-5 47-1,7-5 60 3,1-3-24 1,8-9-81-5,4-6-172 5,5-6 120-2,3-4 151-2,6-6 7 3,6-7 2 1,2-2 24-5,0 1-26 4,-3 5 1 0,-3 3-1-3,-5 8 39 3,-9 3 48 0,-1 8 16-2,-6 4-46 1,-4 2-57 1,-1 6-93-3,-2-1-142 3,0 4-210 0,-5 0-384-2,-4 6-596 1</inkml:trace>
    </iact:actionData>
  </iact:action>
  <iact:action type="add" startTime="219129">
    <iact:property name="dataType"/>
    <iact:actionData xml:id="d118">
      <inkml:trace xmlns:inkml="http://www.w3.org/2003/InkML" xml:id="stk105" contextRef="#ctx0" brushRef="#br0">15333 12264 2511 0,'0'0'1032'5,"0"0"-757"-3,0 0-156 6,0 0 11-3,0 0 85-3,0 0 64 4,0 0-48 1,98-28-109-5,-69 17-67 5,0 1-36-2,3-2-17-2,-3 0-2 4,-2 5-15-1,-7 0-28-4,-1 2-52 6,-7 3-93-3,-6 2-59-3,-1 0-45 4,-5 3-64 1,0 8-50-5,-11-1-74 5,-4 5-208-2,-7 0-743-2,-2 0 682 3</inkml:trace>
    </iact:actionData>
  </iact:action>
  <iact:action type="add" startTime="219309">
    <iact:property name="dataType"/>
    <iact:actionData xml:id="d119">
      <inkml:trace xmlns:inkml="http://www.w3.org/2003/InkML" xml:id="stk106" contextRef="#ctx0" brushRef="#br0">15361 12426 1539 0,'0'0'1659'1,"0"0"-1223"6,0 0-234-1,0 0-64-3,0 0 72 2,0 0 85 2,0 0-26-4,86-21-94 3,-56 10-102 1,2 0-46-6,-2 0-27 5,-6 4-23 1,-4 1-17-4,-3 5-42 3,-5 1-140 1,-4 0-143-5,-2 0-269 3,-6 1-742 2,0 2-862-4</inkml:trace>
    </iact:actionData>
  </iact:action>
  <iact:action type="add" startTime="220166">
    <iact:property name="dataType"/>
    <iact:actionData xml:id="d120">
      <inkml:trace xmlns:inkml="http://www.w3.org/2003/InkML" xml:id="stk107" contextRef="#ctx0" brushRef="#br0">15893 12225 1830 0,'0'0'583'4,"0"0"-379"-2,0 0-153 5,0 0 33 0,0 0 70-5,0 0 42 5,0 0-27-5,0 0-54 4,0 0-45-1,0 0-25-1,-14-14-10 1,14 14 2 2,0 0 8-5,0 0 5 5,0 0-12-2,0 0 0-1,0 0 16 1,0 0 15 2,0 0-15-5,0 1-26 5,0 2-28-1,-5 2-16-3,2 5 16 3,-1 3 17 1,-2 1 5-5,-1 4-20 3,1 1-2 2,-1 2-1-5,1-1-12 5,0 0 12 0,2 1-1-6,-1-3 0 6,4 0-14-1,1 0-24-3,0-4-36 3,0-3-18 1,6 0-27-6,1-5 14 6,3 0 27-2,3-4 23-1,3-2 19 2,1 0 38-3,5-2-1 3,0-8-41-1,1-3 1-1,0-1-17 2,-1-2 26 0,-4-2-6-3,1-2-1 3,-6 2 39-1,-1-1 12-1,-4 1 17 1,-4 0 3 3,-2 2-19-6,-2 0 44 5,0 3 36-3,-6 0-10 0,-4 1 12 2,0 1-28 0,-3 2-36-3,-2-1-12 4,1 2-3-3,-3 1 16 0,2 4-10 2,-1-2-19 1,0 5-3-5,-1 0-44 5,3 0-7-2,-1 2 19-2,2 4-2 3,1 2-20 1,3 0-58-5,1 2-98 3,6 1-86 2,0-1-110-4,2 0-135 3,0-1-123-2,3-1-473 1</inkml:trace>
    </iact:actionData>
  </iact:action>
  <iact:action type="add" startTime="220740">
    <iact:property name="dataType"/>
    <iact:actionData xml:id="d121">
      <inkml:trace xmlns:inkml="http://www.w3.org/2003/InkML" xml:id="stk108" contextRef="#ctx0" brushRef="#br0">16240 12519 2251 0,'0'0'1404'6,"0"0"-913"-3,0 0-227 3,0 0-57 0,0 0-22-3,0 0-29 3,0 0-46 0,0 0-69-3,0 0-41 3,0 0-30 0,0 0-10-3,0-15-12 3,0 15-28 0,0 0-64-4,0 0-53 6,3 0-51-3,1 0 5-1,0 3-75 0,-2 0-190 3,1-1-247-4,-2 1-484 3</inkml:trace>
    </iact:actionData>
  </iact:action>
  <iact:action type="add" startTime="221168">
    <iact:property name="dataType"/>
    <iact:actionData xml:id="d122">
      <inkml:trace xmlns:inkml="http://www.w3.org/2003/InkML" xml:id="stk109" contextRef="#ctx0" brushRef="#br0">16442 12183 2776 0,'0'0'745'3,"0"0"-518"3,0 0-227 1,0 0-10-5,0 0 10 3,0 0 57 2,0 0-4-4,0 0-24 3,86-28-28 1,-68 28-1-5,0 4-1 3,-3 2-2 1,-3 2-22-2,-3 6-9 2,-3 1-7 1,-6 3 12-5,0 3 14 4,-6 2 11-3,-8 0-40 3,-5 1-6 0,-2-2-7-3,2-2 19 3,0-5 38 0,4-1 1-3,6-6-1 3,4 0-18 0,5-5-68-3,0 1-166 2,9-1-69 2,8-3 161-4,7 0 140 3,5-7 20 0,6-4-16-3,1 1 13 3,0-2-10 0,-3 2-3-3,-7 0 16 3,-4 6 125 0,-6 1 1-3,-8 2-68 3,-1 1-58 0,-7 1 13-4,0 4 67 5,0 3 32-1,-1 3-10-3,-9 1 13 3,-2 5-13 0,-5 1-48-3,-2 2-26 3,-7 3-12-1,-1 2 31-1,0-2-15 2,-1-1-16 0,5-3-16-3,2-2-1 3,3-3-15-2,7-5-76 1,3-2-51 1,6-6-6-4,2-1 30 5,0-4-57-1,8-7-59-2,4-5-534 1,4-5-371 1</inkml:trace>
    </iact:actionData>
  </iact:action>
  <iact:action type="add" startTime="221619">
    <iact:property name="dataType"/>
    <iact:actionData xml:id="d123">
      <inkml:trace xmlns:inkml="http://www.w3.org/2003/InkML" xml:id="stk110" contextRef="#ctx0" brushRef="#br0">17075 12112 2636 0,'0'0'658'6,"0"0"-480"-2,0 0-140 0,0 0 16 1,0 0 76 1,0 0 97-3,0 0 33 4,0 0-98-1,0 0-94-3,-15-66-16 2,-1 66-52 1,-3 0-53-3,-4 3 13 4,0 3 24-2,1 3 2 0,-1 2 14-1,5-1 2 3,3 2-2-5,3 2-31 5,4 0-16-1,2 2 7-3,5 3 2 2,1 0 17 1,0-1-1-3,4 1-3 3,5-2 3 0,2-1 20-2,1-1 0 1,4-1 2 1,-2-2 3-2,3-2 31 1,-1-1 1 1,2-2-14-2,-5 0-19 1,-1-2-2-2,0 2-1 4,-2-2-11-2,0 1 9-1,-1 2-10 3,-2 0 12-3,1 3-17-1,-4 2-54 3,-2 1-39 1,-2-2 14-5,0 1 12 5,-9-1 28-2,0 1 35-1,-4-1 21 1,-3-2-31 1,1 0-91-2,-5-3-43 2,3-3 80 0,-2-1 45-3,2-3 38 3,1 0-74-1,3-6 77-1,5-4 13 3,3-3 89-3,5-6 51-1,0-6-86 4,15-4-20-2,6-6 35-1,10-1 4 3,3-1-17-3,8-2-6 0,0 3-41 1,-2 2-22 2,-1 3-11-4,-3 3 10 3,-10 8 1-3,-4 2-2 2,-7 5-58 1,-9 3 0-3,-3 4-19 5,-3 1 0-4,-7 5-128 0,-10 0-247 1,-6 1-693 1,2 5-355-3</inkml:trace>
    </iact:actionData>
  </iact:action>
  <iact:action type="add" startTime="224341">
    <iact:property name="dataType"/>
    <iact:actionData xml:id="d124">
      <inkml:trace xmlns:inkml="http://www.w3.org/2003/InkML" xml:id="stk111" contextRef="#ctx0" brushRef="#br0">2715 14484 1291 0,'0'0'0'4,"0"0"-235"-1,0 0-766 3</inkml:trace>
    </iact:actionData>
  </iact:action>
  <iact:action type="add" startTime="224754">
    <iact:property name="dataType"/>
    <iact:actionData xml:id="d125">
      <inkml:trace xmlns:inkml="http://www.w3.org/2003/InkML" xml:id="stk112" contextRef="#ctx0" brushRef="#br0">2746 14523 61 0,'0'0'610'3,"0"0"-307"2,0 0-261 2,0 0-19-4,0 0-17 2,0 0 95 2,0 0 49-4,0 0 10 3,0 0-1-1,0 0 26-2,0 0 56 3,0 0 63 1,0 0 10-5,0 0-41 4,5 1-61-3,-5-1-62 3,0 0-32 0,1 0-36-2,1 0-28 1,2 0-13 1,0 0-15-3,2 0-1 3,4-1 45 0,4-3 37-2,4-2 6 1,2-4-16 2,3 0-14-5,0-1-21 4,-3-3-32 0,0 1-30-2,-7 1-1 1,0 2 1 1,-4 2 1-3,-3 1 11 3,-2 2 10 0,-1 0 9-2,-3 1 1 1,2 2 2 1,-2 1 21-3,0 1 11 3,0 0 17 0,-6 0-3-2,-3 0-61 1,-2 0-19 1,-4 2-36-3,-5 6-7 3,-3 2-25 0,-6 5 6-2,-1 2 21 1,-2 5 17-1,2 0 23 1,2 0 0 1,1 0-3-3,7-3-11 4,4-2 3-2,5-4-4-1,3-5 1 1,5-2-20 1,3-3-21-3,0-3-6 4,2 0-58-2,7 0 29-1,2 0 63 1,2-3 28 1,6-4 50-3,1-1 3 4,2-5-5-2,0-2-16-1,0 0-17 1,-3 0-2 1,-2 2-1-3,-5 1 4 4,-3 1 9-2,-4 3 9-1,-2 0 3 1,-3 2 16 1,0 1 19-3,0-2-20 4,-3 2-21-2,-5 0 0 0,-4-1 22-1,-1 4-35 3,-4-1-5-5,-3 3-13 4,-5 0 0-2,-1 3-25 2,-3 6-15-1,-1 2 15-2,0 0 25 3,2 3 37 0,4-1-6-2,2-1-18 2,8-1-12-1,2-3-1-2,7 0-12 3,3-5-22 1,2 2-40-5,0-1 0 5,6 0 15-2,5 0 3-2,2-1-16 3,5-2-34 0,1-1 42-2,2 0 64 2,5-6 22-1,-3-5-16-2,0 0-6 3,-3-2-37 0,-1-1-4-2,-6 0 10 2,-3 3 12-1,-4 0 19-2,-5 1 27 3,-1-1 42 0,-3 0 7-2,-8 3 15 2,-2 0-7-1,-4 2-34-2,-2 1 24 3,-3 2-21 0,-1 0-19-2,0 3-12 3,0 0-19-6,0 0 0 5,1 6 21 0,2 0 7-3,0 3-31 3,3 1-1 1,1 2-26-5,2 1-4 4,2 2-16 0,5 1 4-3,-1 3 9 3,1-1 9 1,4 0 3-5,2-3-9 4,1-1-41 0,0-1-46-3,6-3-8 3,4-2-10 1,-3-2 23-5,3-2 12 4,0-3 50 0,0-1 16-3,2 0 33 3,-1-3 2 1,1-7 41-5,1-4-3 4,3-3-3 0,-5-2-3-3,2-2-13 3,-4 0 0 2,-5 3 19-6,-1 2 9 3,-3 2 13 1,0 2 21-3,-6 1 4 3,-1 3 35-3,-4 3-11 3,-1 0-10 1,-1 3-40-5,-4 2-49 4,-3 0-10 0,-2 1-47-3,-1 9 8 3,-3 1 39 0,3 3 10-3,1 1-10 3,2 2-22 0,4-1 7-3,2-1-13 3,7-1-3 0,4-1-22-3,3 0-3 3,0 0 15 0,7 0 7-3,8-2-5 3,5 0-33 0,5-5 9-3,6-4 63 3,2-2 13 0,6-4 21-3,1-5 7 3,2-6-19 0,-3-1-3-3,0-2-6 3,-6 2-13 1,-10 1-43-5,-3 3 29 4,-8 3 14 0,-4 1 31-3,-3 3 17 3,-5 1 40 1,0-1 12-5,0 2-13 5,-3-3-16-5,-4 1-6 4,-3 0 6 0,-1-2-28-3,-3 2-12 3,-1 0-31 1,0 1 0-5,-1 1 22 4,-1 1-1 0,-1 1-5-3,0 1 8 3,-1 0-24 1,0 5-9-5,2 4-22 4,-2 3 1 0,3 1 2-3,3 3-6 3,-1 2-3 1,7 0 3-5,2 0 0 4,5-1-16 0,0-3-3-3,5-1-21 3,5 0-41 1,4-4-21-5,5-2 20 4,1-2 25 0,3-4 41-3,0-1 50 3,3-8 41 1,-1-3 12-5,-2-5-9 4,-2 1-6 0,-5 0-19-3,-5 0-4 3,-3 1 20-2,-4 0 25 1,-4-1 12 1,0 3 0-3,0-2-10 3,-1 5 34 0,-8-2 28-3,1 4-25 3,-3 0-31 0,1 2-4-3,-1 3-5 3,-1-1-16 0,2 3-27-3,-1 0-16 3,2 0 0 0,2 0-21-3,-2 0-10 3,5 3-9 0,-2-1-12-3,5 1-7 3,-1 1-6 0,1 2-9-3,1 0-3 3,0 1-7 0,1-1-15-3,3 0-23 3,2 2-35 0,4-3 25-3,-3 0 25 4,2-1 31-2,0 0 0-2,-2-3-6 3,-3 1 21 0,-1-1 33-3,-1-1 28 3,-2 0 12-2,0 0 61 1,0 0 29 1,0 1 34-3,0-1 40 3,0 2 10 0,0-1-24-2,-3-1-56 1,0 0-50 1,0 0-54-3,0 0-1 3,1 0-1 0,0 1 0-2,2-1 0 1,0 0-22 1,0 0-18-3,0 0-29 3,0 0-21 0,0 0-7-2,0 0 5 1,2 0 2 1,0-1-11-3,-2 1-35 3,0-1-38 0,1 1-26-2,1-2-56 1,-1 2-149 1,1 0-210-3,-1-1-398 3</inkml:trace>
    </iact:actionData>
  </iact:action>
  <iact:action type="add" startTime="227736">
    <iact:property name="dataType"/>
    <iact:actionData xml:id="d126">
      <inkml:trace xmlns:inkml="http://www.w3.org/2003/InkML" xml:id="stk113" contextRef="#ctx0" brushRef="#br0">3411 14497 1168 0,'0'0'732'6,"0"0"-281"-4,0 0-238 5,0 0-61-1,0 0 2-3,0 0 19 3,0 0-13 0,0 0-51-3,0 0-33 2,0 0-9 1,0 0 25-2,0 0 22 2,0 0 12 0,0 0-6-3,0-4-10 3,0 4 0 0,0 0-7-4,0 0 9 5,0 0-13-1,0 0-15-3,0 0-26 2,0 0-18 1,0 0-6-3,0 0-6 4,0 0-16-4,0 0-11 3,-2 2-1 0,1 1-40-2,-1 1-31 1,-3 5-21 1,2 4 8-3,0 4 47 3,-1 3 15 0,1 1 4-2,1-1-26 1,2-2-40 1,0-2-3-3,0-4 17 3,3-2 17 0,2-2-13-2,0-3-28 1,2-1 18 1,1-3 16-3,-3-1 28 3,4 0 32 0,1 0 4-2,0-3 18 1,2-4 0 1,2 2-20-3,1-6 1 3,-1 1-3 0,-1 0-1-2,1-1-18 1,-2 1 0 1,0-1 16-3,0 2 3 3,-3-1 0 0,0 1 16-2,-1 0 3 1,-2 0 6-1,-2 0-3 1,1 0 10 1,-2 0 5-3,0-1-2 4,-2 1 3-2,-1-3 3-1,0 1 2 1,0-1 24 1,0 0 8-3,-1 1-28 4,-4 0 18-2,-1 0-12-1,2 1 22 1,-2 1-10 1,-2 0-22-3,2 1 1 4,0-1-20-2,-1 3-5-1,-3-1-18 1,4 2-1 1,-1 0 1-3,0 1-1 4,1 0 0-2,-3 2-12-1,2-1-7 1,-2 2-15 1,1 0-15-3,-4 1-4 4,2-2-3-3,0 2-6 0,0 0 3 1,4 0 24 1,-1 0 11-3,2 0 5 4,0 0-3-2,2 0-6-1,0 0 3 1,-1 0-8-2,-2 3 5 3,2 1-6 1,-5 1 9-5,2 4 3 5,-2 4 3-2,-1 1-3-2,-3 4 20 3,3 0 0 1,0 0 0-5,-1 0-11 5,2-3 0-2,3-2 1-2,-1 0-4 3,4-4 13 1,2-2-16-5,1-2-19 5,0-3-60-2,0 1-60-2,7-2-7 3,1 1 34 1,5-2 35-5,6 0-6 5,2-4-114-2,3-4-164-2,3 0-308 3,-8 0-680 1</inkml:trace>
    </iact:actionData>
  </iact:action>
  <iact:action type="add" startTime="228582">
    <iact:property name="dataType"/>
    <iact:actionData xml:id="d127">
      <inkml:trace xmlns:inkml="http://www.w3.org/2003/InkML" xml:id="stk114" contextRef="#ctx0" brushRef="#br0">3866 14610 3519 0,'0'0'1225'2,"0"0"-989"5,0 0-233-2,0 0-3-2,0 0 104 3,0 0 57 0,0 0-21-3,0 0-140 3,0 0-3 0,0 0-46-3,0 0-11 3,0-1-44 0,0 1-70-3,1 0-62 3,2 0-91 0,2 0-88-3,-1 0 91 3,2 0-108 0,1 0-203-3,-4-1-508 3,0 0-343-5</inkml:trace>
    </iact:actionData>
  </iact:action>
  <iact:action type="add" startTime="228969">
    <iact:property name="dataType"/>
    <iact:actionData xml:id="d128">
      <inkml:trace xmlns:inkml="http://www.w3.org/2003/InkML" xml:id="stk115" contextRef="#ctx0" brushRef="#br0">4039 14384 1669 0,'0'0'1078'5,"0"0"-792"-2,0 0-216 3,0 0-3 0,0 0 64-2,0 0 47 2,0 0 3 0,0 0-55-3,0 0-56 3,0 0-23-1,0 0 9-2,0 0 1 4,3-5-13-1,0 3-44-3,4 0-1 3,2-1 1 0,5-1 18-3,2 1 4 3,1-1 0 0,2 1-21-3,1 2-1 3,-5 1-1 0,-1 0-21-3,-4 2-19 3,-1 7-16 0,-2-1-6-3,-1 3 19 3,-5 6 10-2,-1 2 5 1,-7 3 17 1,-6 3-10-3,-4-1-25 3,-2 0-17-1,0-4 4-1,5-2-16 1,-1-4 3 2,8-5-22-5,4-2-52 5,3-4-96-2,0-3-114 0,5 0 40-1,3 0 317 3,5-3 68-4,2-2 84 3,0-2-39 0,1-2-29-2,2 2-26 1,-2-1 0 0,-2 1 12-1,-4 2-15 2,-1 1 3 0,1 3-33-2,-3 1-12 0,0 0-13 3,2 0 35-5,-4 3 4 5,3 1-1-1,-1 2-9-2,-3 1-10 1,3 1 7 1,-5 2-10-3,-2 2 9 3,0 1-3-3,0 3-2 4,-10 2-11-2,0 0-9-2,-3 5-3 3,-6-1 0 0,2 0-7-4,-1-3 10 6,1-1 22-3,3-4-9-1,1-4 3 1,4-3 3 1,2-3 35-3,2-4 38 4,3 0 19-2,-1-5-95-1,-1-6-16 1,2-3-29 1,1-2-37-3,1 0 28 4,0 0 19-2,1 0-6-1,5 2-7 0,-2 1-13 3,-3 5-31-4,1 1-61 3,-2 4-91 0,1 0-116-2,-1 3-267 1,0 0-498 1</inkml:trace>
    </iact:actionData>
  </iact:action>
  <iact:action type="add" startTime="229688">
    <iact:property name="dataType"/>
    <iact:actionData xml:id="d129">
      <inkml:trace xmlns:inkml="http://www.w3.org/2003/InkML" xml:id="stk116" contextRef="#ctx0" brushRef="#br0">4663 14386 2470 0,'0'0'1085'0,"0"0"-889"6,0 0-196 0,0 0 47-3,0 0 97 3,0 0 14 1,0 0-46-5,0 0-74 4,0 0-36 0,0 0 17-3,0 0 15 3,-6-32 3 1,3 32-37-5,-1 0-29 4,-3-1 14 0,-3 1 12-3,-3 0-21 3,0 0-23 1,-4 0 6-5,1 2 19 4,-3 5 22 0,-1-1 0-3,4 1 2 3,0-1 29 1,5-1-3-5,2 2 0 4,2-3-28-3,1 0-30 3,6 0-42 0,0 2-9-3,0-1 11 3,0 1 13 0,3 1 23-3,7 0 2 3,-1-2 4 0,1 1 12-3,2 0 16 3,2 0 3 0,0 1 1-3,-1-2 11 3,0 1-15 0,0 1-2-3,-3 1-1 4,0-2 2-1,0 3 1-3,-3 0 3 3,1 0 22-1,-2 4-3-2,0 0-3 3,0 1 6 0,-3 0-21-3,0 3 8 4,-1 0 1-1,-1-2-13-3,-1 1 0 3,0-2-16 0,0-1-37-3,0-3-23 3,0-2-41-1,-1-3-34-2,-1-1 36 3,1-2 115 0,-2-2 3-3,-3 0 96 4,-1 0-67-4,0 0-32 2,-5 0-57 1,1-2 57-3,-1-3 9 3,-1 1 58 0,2-1 18-2,-1-2-9 2,2 1 12-1,0-1-35-1,4 1 38 1,2-1 14 1,1 1 20-1,1 0-38-1,2-2-87 2,0-3-26-3,6-1-12 4,3-4 4-2,7 0 6-1,1-2 3 1,5-2 24 1,1 0 1-3,1-1 3 3,-2 1 9 0,2 4-12-2,-7 2-16 1,-2 3-49 1,-5 2-71-3,-4 5-12 3,-5 2-38 0,-1 1-59-2,0 1-151 1,-10 0-793 1,3 0-597-3</inkml:trace>
    </iact:actionData>
  </iact:action>
  <iact:action type="add" startTime="231367">
    <iact:property name="dataType"/>
    <iact:actionData xml:id="d130">
      <inkml:trace xmlns:inkml="http://www.w3.org/2003/InkML" xml:id="stk117" contextRef="#ctx0" brushRef="#br0">8299 14643 1468 0,'0'0'614'5,"0"0"-313"-2,0 0-156 2,0 0-32 2,0 0 119-3,0 0-26 1,0 0-11 0,0 0-49-2,0 0-9 4,0 0-30-1,-81-10-25-2,77 10-28 2,0 0 15-4,2 0-9 4,0 0-10 0,2 0-31-3,0 0-19 3,0 0-3 1,0 0-13-6,0 0-3 6,0 0 4-1,0 0-4-4,0 0-3 5,0 0 3-2,0 0 0-1,2 0 3 2,0 0 4 0,-1 0 9-3,2 0 0 4,0 0 3-2,3-1 35-1,3-3 19 1,2-3 21 1,2 0-2-3,4-5-20 3,-2 0-9 0,0-4-23-4,-4 2-5 4,-3 1 9 0,-3 3 9-3,-4 1 22 5,-1 1 3-3,0 2-6-2,0 1-7 2,-6 1 16 2,-2 1-16-4,-3 2-46 3,-3 0-22-3,-2 1-31 3,-1 0 7 0,-3 1-19-4,-2 5 12 4,-1 5 3 1,2 0 7-4,0 3 12 3,1 2 9 0,3 1 9-3,5-3-5 3,3 0-32 0,5 0-3-3,3-1-8 3,1-1 17 0,0-1 19-3,7-2 3 3,2 0-3 1,2-1 9-5,5-4 16 5,0-2 10-3,3-2 43 0,1 0 29 2,0-10 9 1,3-2-9-5,0-4-14 5,-1-2-34-3,-3-2-6 0,-4 2 0 1,-3 0 3 3,-5 3 6-7,-2 2 7 6,-3 1-1-2,-2 2 7-2,0 2-10 4,0 1-3-4,-7 1 6 3,0 1-25 0,-2 1-2-4,-2 2-15 4,-2-1-1 0,0 2-2-3,-3 1-26 3,1 0-3 2,0 0 3-6,1 4 10 3,3-1 15 1,4 3-13-3,1-1-18 4,3 2-21-1,2-1-16-4,1 3 18 4,0 0 13 1,0 1 2-4,7 1 7 3,2-1 12 1,3 0 1-5,3-2-1 4,2-2 3 0,1-2 16-3,0-2 22 2,-3-2 13 3,2 0-1-6,-5 0 0 4,-1-3 3 0,-1-2 10-3,-2-2-4 2,-1-2 10 2,0 0-7-5,-4-1-3 5,0-2 13-1,-2 0-13-3,-1-1-18 3,0 0-22-4,-1 0-1 5,-7 3 13-2,0-1-3-2,-2 5 4 4,-3 0-4-1,-5 3-12-4,1 2-1 4,-3 1-33 1,-2 0-6-4,2 6 13 2,3 4-4 2,0 2-16-5,4 2 4 5,2 2 0-1,4 0-13-3,5 2 4 3,2 0 5 0,0 1 1-4,9-1-4 4,3 0 0 1,5-2 0-4,2-2 9 3,3-2 4 0,1-5 24-3,-3-1 13 3,3-5 13-1,-3-1 3-2,-1-1 9 4,-2-8-4-2,-1 0 7-1,-2-4 1 1,-2-3 5 2,-5 1-6-4,0-2 6 3,-5 0 19-2,-2 2 15 1,-2-1-6 1,-8 2-16-3,0 3 7 3,-3 1 2 0,-4 2-30-2,-3 3-9 1,1 0-14 1,-4 5-2-3,0 0-12 3,-1 2-15 0,2 6-14-2,0 3-2 0,4 4 6 2,3 0-9-3,6 0-7 4,1 1-6-2,8-1-9 0,0 1 9-1,5-3-32 3,4 2-35-4,6-3 32 2,3-3 22 2,2-3 18-4,2-3 20 3,4-1-17 0,0-2-72-4,3-5-87 4,-2-4-116 1,-1-5-144-3,-4 0-307 0,-5 1-652 2</inkml:trace>
    </iact:actionData>
  </iact:action>
  <iact:action type="add" startTime="232772">
    <iact:property name="dataType"/>
    <iact:actionData xml:id="d131">
      <inkml:trace xmlns:inkml="http://www.w3.org/2003/InkML" xml:id="stk118" contextRef="#ctx0" brushRef="#br0">9133 14432 568 0,'0'0'603'6,"0"0"-43"-4,0 0 18 4,0 0-72 0,0 0-92-3,0 0-74 3,0 0-49 1,0 0-58-5,0 0-43 4,0 0-22 0,0 0-23-3,0 0-40 3,0 0-16 1,0-5-22-5,-4 7-18 4,3-2-9-3,1 2-9 3,-3-1-13 0,2 0-15-3,-2 2-3 3,-2 0-11 0,-2 2-44-3,-6 4-10 3,2 3 22 0,-3 2 10-3,2 1 14 3,0 4-5 0,1-1-1-3,3-1-3 3,4 0 1 0,1-3-10-3,2 2 6 3,1-2 6 0,0-3 0-3,1 0 10 3,3-2-28 0,4-1-1-3,0-1 17 4,1-1 8-2,0-3 0-2,1-1 1 3,3-2 18 0,0 0 10-3,1 0 12 3,2-2 3 0,3-4 2-3,-2-1-5 3,2 0-19 0,1-1 16-3,-3-2-18 3,0 0 1-3,-2 3-2 3,1 0 0 0,-5 1 0-2,2 0 0 1,-4 0 1 1,0 0 2-3,-1-1 9 3,1 1 1 0,-2-1 5-1,2-1 4-1,-1-1-10 2,1-1-9-3,-2-1 13 3,2 1-13 0,-1-2 18-2,0 1 10 1,-3-1-6 1,1 0 0-3,-1-1 5 4,0-1 1-2,-3 1 6-2,-1 1-10 3,-1-1 1 1,0 1-6-5,0-1-7 4,0 1 0 0,0 1 4-3,0 0-1 3,0 2-3 0,0-1-1-2,-3 3-12 1,-1 1 0 2,1 0 28-4,0 2 7 3,0 1-4 1,-3 0-8-5,4 1-22 3,-3 0 9-2,1-1-9 4,-3 1 0-2,1-1-3-1,0 2-1 1,-1 0-11 1,-1 0 10-3,0 1 0 3,1-1 2 0,0 1 0-2,-2 0-1 1,-1 0-14 1,1 0-1-3,-1 0 4 3,0 0 0 0,0 0-3-2,0 1-4 1,-1 1 16 1,-1 0-12-3,2 2 0 3,0 3-1 0,0-2-5-2,-2 1-4 1,4 3 1 1,-1-2 0-3,0 2-10 3,-1 0-9 0,3 3-28-3,0-1-40 3,-1 2-28 0,0-1-44-2,2 1-29 1,0-1-84 1,0 1-205-3,1-1-273 3,-2-1-662-3</inkml:trace>
    </iact:actionData>
  </iact:action>
  <iact:action type="add" startTime="237887">
    <iact:property name="dataType"/>
    <iact:actionData xml:id="d132">
      <inkml:trace xmlns:inkml="http://www.w3.org/2003/InkML" xml:id="stk119" contextRef="#ctx0" brushRef="#br0">25741 3340 759 0,'0'0'303'5,"0"0"-153"1,0 0 12-3,0 0-2 4,0 0 64 0,0 0 52-6,0 0-36 5,0 0-52 0,0 0-59-3,0 0-42 3,0 0-19 1,0 0-20-5,0 0-9 4,0 0-1 0,0 0 7-3,9-10 13 3,-9 10 9 1,0 0 7-5,0 0 9 4,0 0 0 0,0 0 0-3,0 0 9 3,0-2 0 1,0 2-10-4,0 0-15 2,0 0-17 1,0 0-2-3,0 0-4 3,0 0-3-3,0 0-4 3,0 0 1 0,0-1 6-3,0 1 16 3,0 0 6 0,0 0 6-3,0 0-1 3,0 0-2 0,0 0 5-3,0 0-6 3,0 0-9 0,0 0-3-3,0 0-4 3,0 0-6 1,0 0-3-5,0 0-9 4,0 0 3 0,0 0-3-2,0 0 0 1,0 0-4 1,-1 0 1-2,1 0-7 2,0 0 1-1,0 0-1-1,0 0 1 1,0 0-1 1,0 0 1-3,-2 0-7 3,2 0-6 0,0 0-9-3,0 0 9 3,0 0-10 0,0 0 1-3,-1 0 0 3,1 0-3-2,0 0-2 1,-2 0 0 1,2 0-1-3,-3 1 0 3,-1 2-15 0,-6 3 18-2,-3 3 6 1,-6 4 6 1,0 1-12-3,-3 4-1 3,-1 3-2 0,-3 1-18-2,2 4 21 1,-5 3 0 1,1 2 0-3,-3 1-1 3,3 2-11 0,-1 2 9-3,2 0-16 3,1-3 18 1,1 1-14-5,6-3 12 4,4-3-25 0,1-3 10-3,6-4 6 3,-1 0 10 1,5-3-1-5,0-5-16 4,4-2-11 0,-2-4 14-3,2-2-2 3,0-3 6 1,0 0 12-5,0-2 0 4,0 0 0-3,0 0 2 4,0 0 1-2,-1 0 24-1,-4-4-27 1,-2-5-12 1,-6-3-197-3,-1-1-37 4,-3-1-6-2,-1 2-46-1,-1 1-84 1,5 1-158 1,3 6-557-3,0 1-275 4</inkml:trace>
    </iact:actionData>
  </iact:action>
  <iact:action type="add" startTime="244034">
    <iact:property name="dataType"/>
    <iact:actionData xml:id="d133">
      <inkml:trace xmlns:inkml="http://www.w3.org/2003/InkML" xml:id="stk120" contextRef="#ctx0" brushRef="#br0">1250 10368 753 0,'0'0'603'5,"0"0"-261"-1,0 0-144 2,0 0-20 0,0 0-42-3,0 0-9 3,0 0-11 0,0 0-22-3,0 0-1 2,0 0-6-1,-18-13-13 2,18 13-29-1,0-1 4-1,0 1 5 2,-2 0 1 0,2-1 3-3,0 1 15 3,0-2 13 0,0 2 17-3,0 0-5 3,0 0-6 0,0 0-19-2,0 0-3 1,0 0-1 1,0 0 10-3,0 0 3 3,0 0-7 0,0 0-12-2,0 0-15 1,-1 0-10 0,1 0-17-1,0 0-2 2,0 0-19 0,0 0-2-2,0 2-14 1,0-1-2 1,0 0-14-3,0 2-12 3,0 4 18 0,0 2 26-2,3 2 52 1,1 1-27 1,0 1-25-3,1 5-2 3,3 0 2 0,-2-1 1-2,0 2 1 1,-2 3 20-1,2-1-10 1,1 2 1 1,-3-1-10-3,2-3-2 4,-1 0 0-2,-1-2 0-1,2-3-1 1,-1-1-1 1,0-3 0-3,-1 0 1 4,-1-4-1-2,0-3-1-1,1 2 0 1,-1-4-11 1,-1-1 13-3,-1 0 0 4,1 0 25-2,0 0 6-1,4 0 22 1,0-6 16 1,4-1 14-3,4-6 17 4,4-5-29-2,3-4-22-1,5-2-15 1,3-3-3 1,3-4-28-3,4 0 15 4,0-1 4-2,1 2-1-1,-2-1-5 1,2 5-15 1,-5-1-1-3,-3 4-1 4,-6 3 1-5,0 3-2 4,-6 4-1 0,-5 5-1-4,-5 3 1 5,-3 3-9 0,-1 1 12-5,-3 1 2 5,0 0-2-3,0 0-13 0,0 0-15 2,0 0 0-1,0 0 1-1,0 0-10 3,0 0 0-2,0 0 0-2,0 0 0 3,0 0-10 0,0 0-6-2,0 0-12 2,0 0-3-1,0 0-57-2,0 0-76 3,0 0-105 0,1 0-95-2,4-2-164 2,-1 1-7-1,2-3-173-2,0 1-591 3</inkml:trace>
    </iact:actionData>
  </iact:action>
  <iact:action type="remove" startTime="263003">
    <iact:property name="style" value="instant"/>
    <iact:actionData xml:id="d134" ref="#d31"/>
  </iact:action>
  <iact:action type="remove" startTime="263413">
    <iact:property name="style" value="instant"/>
    <iact:actionData xml:id="d135" ref="#d34"/>
  </iact:action>
  <iact:action type="remove" startTime="263438">
    <iact:property name="style" value="instant"/>
    <iact:actionData xml:id="d136" ref="#d80"/>
  </iact:action>
  <iact:action type="remove" startTime="263659">
    <iact:property name="style" value="instant"/>
    <iact:actionData xml:id="d137" ref="#d35"/>
  </iact:action>
  <iact:action type="remove" startTime="263692">
    <iact:property name="style" value="instant"/>
    <iact:actionData xml:id="d138" ref="#d36"/>
    <iact:actionData xml:id="d139" ref="#d132"/>
  </iact:action>
  <iact:action type="remove" startTime="263920">
    <iact:property name="style" value="instant"/>
    <iact:actionData xml:id="d140" ref="#d38"/>
  </iact:action>
  <iact:action type="remove" startTime="264469">
    <iact:property name="style" value="instant"/>
    <iact:actionData xml:id="d141" ref="#d37"/>
  </iact:action>
  <iact:action type="remove" startTime="265219">
    <iact:property name="style" value="instant"/>
    <iact:actionData xml:id="d142" ref="#d17"/>
  </iact:action>
  <iact:action type="add" startTime="262930">
    <iact:property name="dataType" value="strokeEraser"/>
    <iact:actionData xml:id="d143">
      <inkml:trace xmlns:inkml="http://www.w3.org/2003/InkML" xml:id="stk121" contextRef="#ctx0" brushRef="#br1">23784 4134 305 0,'0'0'1123'5,"0"0"-938"-2,0 0-136 4,0 0 45-2,0 0 150-2,-33-70 21 3,33 58 30 0,3-1-70-3,6-1-99 3,2-2-81 0,4 2-45-3,3-2-26 3,2 0 24 0,2 1 0-3,1 1 2 7,2-1 0-9,1 2-7 3,1 2-22 2,0 0 29-3,-3-2 16 3,-1 5-3 0,-3-3 10-2,-3 1 2 1,0 2 30 1,-1-3 9-3,-1 0 26 3,-2-1 12 0,2-1-13-2,-2-1-32 1,5-2-22 2,-5-1-16 3,2 1 8-9,-1-2-27 2,0 1-19 0,-1-3-16 3,0 2 16 1,0 2-10-5,-2-1 29 4,-3 1 27 0,0 2 8-3,-4 1-20 3,-1 2-15 1,0-1 2-5,-3 1-2 4,0-2-2 0,0 2-23-3,-6 0-23 3,-2-2 4 1,-2-2-29-5,-2 3 2 4,-1-4 7-3,2 3 32 3,-1 0 0 0,-1-3 10-3,2 3 22 4,0 2-38-2,2-2 38-2,1 1 28 3,1 2 11 0,1 0 41-3,2-1-13 3,1 1-10 0,0 1-22-3,2-1-9 3,-1-1-1 0,1 3 17-3,0-3-15 3,1 4-26 0,-3-4 11-3,1 1-2 3,-1 1-10 0,2-2-28-3,-1 3 6 3,-1 0 22 0,0-1-13-3,0 2 10 3,0 2-13 0,1-2 0-3,1 1-6 3,-1 1 22 0,2-1 0-3,0 2 1 3,0 0 15 0,2 0-16-3,4 1-44 3,3 0-84-3,7 2-25 3,7-2 15 0,6 3 78-2,9 0 60 2,6 0 35-1,5 6-25-2,2 5-10 4,2 1 0-1,-2 5 0-2,0 2-20 1,-4 3 4 0,-4 3-4 1,-7 0-9-3,-5 4-13 11,-5-1 36-13,-7 1-7 6,-3-1 26-6,-7-3 0 13,-3 3 25-13,-6-4-28 0,0-3-10 12,-11 1-22-12,-5-3 22 0,-4 3-1-1,-7-2-6 6,-5 2-41 0,-4-1 29-2,-4 2 19 1,-2 3 6 1,2 1 16-3,1 2 207 3,7-2-72 0,7 1-98-2,10-3-59 1,9-2 0-1,6 2 3 1,4-2 17 1,11-1-17-3,4 0 19 4,3-1 4-2,7-2 6-1,3-4 19 1,3-2-13 1,1-2-16-3,2-4-3 4,1-3-3-2,-3-4 0-1,-2 0 22 2,-1-5-35 0,-4-4 35-4,-4-3 16 5,-2-2 6-2,-2 0-15-1,-3-3-11 1,0-2 1 1,-2-1-35-3,-1 0-2 4,1-2 2-2,4-2 0-1,6 0-10 1,5-3-37 5,3 0 0-9,11-1-4 4,5-1 16 4,6 1 7-8,0 4 9 7,-2 2-7-6,-4 4-21 4,-5 2 47-2,-6 3 60 7,-4 4-6-10,-9-1 12 9,-5 3-9-9,-5 1-9-1,-7 4-4 7,-6-1 22-5,-3 3 22 5,0 0 6-2,0 0-15-2,-5-2-44 3,-1 2-35 1,-3-4-90-5,-2 3-30 5,1-1-6-2,-1 0 41-2,2 0 58 3,3 1 27 1,2 1 34-5,3 0 17 5,1 0 5-2,0-3 17-2,0 2 24 3,0-4 16 1,4-1-64-5,0-3-49 5,4-3-12-2,3-3 10-2,1 1 0 3,6-4-1 2,1 0-19-7,8-1-16 6,1 1-29-2,4 0 36-2,-2 3 12 3,3 0 1 1,0 2-4-5,0-1 6 5,3 2 13-5,2 1 3 4,1-3 1 0,0 3-1-3,-2-2-1 3,2 4-12 1,-2 0 13-2,-1 0 3-2,-5 3-2 9,-3 0 2-11,-5 1-2 14,-7 2 2-14,-4 0 25 0,-3 3 6 0,-7-1 23 4,-2 1 25-2,0 0 18 3,0 0-10 1,0-2-22-5,-2 2-40 4,-6-1-28 0,-2 0-15-3,-6-1-100 3,-4 2-44 2,-8 0 11-7,-6 0 79 5,-5 0 25 0,-7 6 41-3,2 0-26 3,-2 2 27 1,4-1 1-5,6 1-1 4,8 0-17 1,5-2-28-5,9 2-3 4,4-1-1-3,4 2 7 3,2-3 12 0,2-1 0-3,2-1-3 3,0 0-15 0,0 0-8-3,0-3 4 3,0-1 11 0,2 0 43-3,1 0 63 3,2 0 58 0,2-2 41-3,4-7-64 3,-1 1-98 0,2-4-54-3,0-4 13 3,-2 2 41 0,-1-1-3-3,-3 1 1 3,-6-1-1 0,0 3-32-3,-2-1-13 3,-4 3 2 0,-2 1 45-3,-1 0 1 3,0 5-1 0,0-1-28-3,1 3-15 3,-2-1-17 0,0 3-25-3,-3 0-19 3,1 3 35 0,-5 5 70-3,1 2 15 3,-4 4 1-2,-3 6 23 1,-1 4 21 1,-2 4 30-3,0 4-46 3,3 2-25 0,3 2-5-2,7 2-12 1,4-3 12 1,4 1 8-3,3-1 4 3,2-3-13 0,0-3 9-2,5-1-21 2,1-4-1-1,-1-4 0-1,0-3 0 1,1-3-1 1,-4-3 1-2,2-2 0 1,-3-2 0 1,-1-3-1-2,0 0-12 2,-1 1 13-1,-8 0 13-1,1-1 18 1,-4 2 26 1,-4-1-6-3,2 0 0 3,-1 0-37 0,4 1-14-2,1-4-22 1,6 2-6 1,1 0-29-3,3-2-22 3,0 1 2 0,0 0 4-2,3 1 35 1,-1-2 38-1,7 1 6 1,0 0 33 1,-1-2 43-3,7-1-2 4,-1 0-11-2,5 0-15-1,-2 0-22 1,3-1-10 4,0-4 9-8,-4 2-2 5,0-1 12 2,-3-3 3 10,1 1-4-17,-3-2 11 0,-3 0 14 0,-2 1-13 0,3-1 4 4,-2-1-44-1,0 1-12 2,2 0-34-1,1 0-16-2,1 0 27 4,-2 0 10-2,2 1 10-1,0 2 2 1,0 1 1 1,-1 0 0-3,2 1 3 4,1-1 1-2,0 3-4-1,1-1-3 1,1 1 0 1,-5 1-12-3,0 0-4 4,-6 0-6-5,-3 0 0 5,-1 0 25-2,0 0 6-1,0 1 15 1,-5 1-21 2,-5 0-28-5,-3 3 28 5,-5 1 15-2,-3 0 4-2,-5 2-17 3,0-2-1 1,-2 0 1-5,1 0-2 5,3-1 0-2,0-1-25-2,6-3 25 3,5 2 0 1,4-3 2-5,5 1-2 5,2-1-2-2,2 0 1-1,0 0 1 1,2 0 10 2,-1-1 91-5,2-6 27 5,0-2-116-2,-3-7-12-2,0-3-81 3,-6-8 38 1,-13-4-71-5,-11-2-69 5,-13-6 16-2,-10-3 24-2,-9-1 96 3,-6 1 47-3,-1-1 82 3,2 1-28 1,3 1-3-5,7 5-16 4,7 1 25 0,10 3-16-2,7 5 44 1,8 1 22 2,10 5-41-5,4 2-53 4,4 3-13 0,5 1 39-3,2 4-11 3,0 1 3 1,0 0-34-5,5 3-11 4,2-1-45 0,4 2-2-3,0-2 11 3,2 0 22 1,0 0 0-5,0 2 25 4,-1 0 15 0,-1-1 13-3,-1 2 12 4,-2 0 5-1,-1 0 18-4,-2-1 18 4,-2 1 0 0,-2-1-7-3,2-1-24 3,-1 0 0 1,-1-3-19-5,2 1-16 4,0-2-13 0,-1 0-2-3,-2 2-13 3,3-3 10-3,-1 2-10 3,-1-1 12 0,-1 1-17-3,0 1 18 3,0-1-19 0,0 0-12-3,0-1-6 3,-6 1 6 1,-3-2-16-5,1 0 1 4,-5-1-17 0,-1 0 7-3,-2 1 22 3,-3 0 18 0,-2 0-3-3,0 0-4 3,-2 0 7 0,-1 3 16-3,0-2 23 3,2 0-21 1,-3 1-2-5,2 0 2 4,0 0 37 0,4 1 23-3,2 0 16 3,3 1-28 0,0-2-13-3,3 3 0 3,3-1-3 0,-1 1-6-3,3-3 19 3,0 3-47 0,4-2-3-3,-3 2-10 3,4-2 13-2,-1 3-1 1,2 1 0 1,0 1-14-3,0-1-16 4,-1 0-10-1,1-2 13-2,-2 3-3 0,1-1 16 3,-2 1-1-5,0-2 1 5,-2 1-32-2,0 0 0-1,-1-2-28 2,-2 1 21-1,-4 1-21-2,1 1 3 7,-3 1-26-7,0 2-3 7,-3 1 28-9,0 0 38 16,0 0 20-16,1 4 11 0,-2 0-18 0,2 1 6 2,2-1 5 1,2 0 11 2,1-2 22-3,2 1-6 3,1-1-4 0,2 1-8-3,-2 0 15 3,2-1-19 1,0 1-3-5,-2 1-9 4,1-1 2-3,-3 1 10 4,0 0 22-2,1 0 4-1,-3-1-4 1,1 2-9 2,-1-3-11-5,-1 2 1 4,-1 3-3 0,-3-2-2-2,-1 3-14 1,0-2 3 2,0 1 11-5,2 2 1 4,-2-2-23 0,2 2-1-2,-1 0-13 2,4 2 38-1,0-1 28-2,3-1 1 3,3 2-29 1,2 1 0-4,2-3-13 3,1 2 0-1,2 0 10-2,0 1 2 3,5-4 1 0,1 3 0-3,3-1 1 4,1 0 28-1,2-2-14-3,-1 0-15 3,0-3 4 0,-2 0 27-4,-3-2-9 4,1 1-20 0,-4-4 1-3,0 1 12 3,-1-1 1-2,-1 0 13 1,-1 0 5 1,0 0 7-3,0 0 10 3,0 0 2 0,0 0 4-2,0 0-7 1,3 0-3 1,-3 0-9-3,3 0-21 3,0 0-17 0,2-1-28-2,1-1 5 2,0 0-5-1,2-1 3-2,1 0 0 3,1 1 3 0,3 1 6-2,-1-2 4 1,0 1 8 1,2 0 2-3,-3 0 2 3,1-1 2 0,-4 0 11-2,1 1-1 1,-1 2 1 1,-2-3 0-3,-3 2 5 3,-1 0 20 0,-1 0 10-2,-1 1 14 1,0 0-15 1,0 0-47-3,0 0-34 3,-3-3-38-3,-4 2-76 4,-1-2-117-2,-5 0-234-1,-5 1-273 1,-1-2-400 1</inkml:trace>
    </iact:actionData>
  </iact:action>
  <iact:action type="add" startTime="268462">
    <iact:property name="dataType"/>
    <iact:actionData xml:id="d144">
      <inkml:trace xmlns:inkml="http://www.w3.org/2003/InkML" xml:id="stk122" contextRef="#ctx0" brushRef="#br0">26998 8176 2658 0,'0'0'488'2,"0"0"-408"4,0 0-61 1,0 0-3-5,0 0 118 4,0 0 88 0,0 0 2-3,0 0-86 4,0 0-110-2,0 0 13-2,0 0 4 3,16-29-11-2,-9 18-18 1,5-1-16 1,-2-1-13-1,5 1 12-1,2-4-11 2,3 2 10-3,5 1 2 4,4-1 9-1,4 1-9-2,6 1-16 1,3 3 14 0,7 2 0-1,0 2-20 2,3 1 10 0,-2 4 12-3,0 0-13 2,-4 0 0 1,-4 1 0-3,-5 4 10 3,0 1-25 0,-5 4 15-2,-2-2 1 1,-2 4-23 1,-5 3 4-3,-2 0-4 3,1 0 33 0,-4 2-10-2,-1 0 0 1,-3-1 12 1,3 2 1-3,-4 0 0 3,5-1-1 0,-2 0 13-2,2-3-10 1,4 0 13 2,0-1 6-5,4-3 19 5,4-1-4-5,4-1-2 5,4-3-17-2,2-2-2-1,3-1-14 1,3-2 17 1,-1 0-19-3,4 0-1 4,-3-3-22-2,0-2 1-1,-5-2 22 1,-4 1 2 1,-4 0 11-3,-4 0-12 4,-6 4 2-2,-4-2-2-1,-8 1-1 1,-5 1 0 1,-3 1 3-3,-1 1 8 4,-2 0-11-2,1 0-38-1,3 0-28 1,0 0-22 1,5 6 79-3,4 0 9 4,5 1 19-1,2 3 12-3,3-2-15 2,6 0 9 1,4 0-6-3,5-1 18 4,7-3 14-2,9-2-1-1,2-2 10 1,4 0-29-1,2 0-31 2,0-1 1 0,-1-4-1-4,-2 0 0 6,-6-1-1-4,-1 0 1-1,-6 1 0 3,-4 1 0 1,-7-1-18-5,-5 0 6 6,-6 2-10-4,-3 0 0-1,-6 2 3 3,-1 1 1 1,-5 0-18-5,-1 0-20 5,-1 1 2-2,0 5 14-2,2-1 2 3,-2 3 19 1,2 0 19-5,2 2 13 5,1 1 18-2,-1-1 13-2,3-1-6 3,3 1-7 1,3-2 0-5,3 0 14 6,8 0 18-3,7-2-13-2,8 0 12 2,9-3-12 2,5 0-29-5,2-3-2 5,0 0-17-5,-3 0-1 4,-1-5 2 0,-5-1-3-3,-5 0-20 3,-2-1 7 1,-4 0 11-5,-5-1-13 4,2 0-13 0,-4 2 15-3,-2-1 11 3,-4 1 2 1,-5 1 1-5,-1 3 1 4,-3-2 14 1,-4 2-1-5,2 2-13 4,0 0-2 1,-2 0 0-5,1 2-2 4,1 2 2 1,0 2 0-5,1 0 2 4,1 2 14 2,0-2-14-7,2 2 1 5,1 0 16 0,2-1-4-3,1-2 7 3,-2-2-19 1,1 2 25-5,1-2 0 4,3 0 0 0,-1-3 6-3,3 0-7 3,0 0-8 1,2-5 0-5,-1 0-4 4,1 1 3-3,-2-4-14 3,0 1-4 0,0 1-2-3,0-1-1 3,-2 2 1 0,0 0 1-3,-2-1 1 3,1 2 0 0,-3-1-2-3,-2 0 0 3,-4 1-10 0,-1 1 12-3,-10 2 3 3,-2 0 22 0,-1-1-10-3,-5 2-15 3,2 0-15 0,-2 0-1-3,0 0 14 3,0 0 2 0,0 0 1-3,0 0-1 3,0 0-21 0,0 0-4-3,0 0-12 3,0 0 3 0,0 0-16-3,3 0 7 4,-2 0-1-1,1 0 44-3,-1 0 4 2,2 0 42 1,0 2-6-3,-1-1 4 3,-1-1 5-3,1 0 19 3,-2 0 12 0,0 0-9-2,0 0-6 1,0 0-4 1,0 0-3-3,0 0 0 3,0 0-12 0,0 0-12-2,0 0-22 1,0 0-12 1,0 0-17-3,0 0-8 3,0 0-21 0,0 0-12-2,0 0-6 1,0 0-10 2,0 0-30-5,0 0-35 4,0 1-59 0,0 1-103-3,0 1-158 3,0 3-87 1,2-4-234-5,1-1-909 4</inkml:trace>
    </iact:actionData>
  </iact:action>
  <iact:action type="add" startTime="274960">
    <iact:property name="dataType"/>
    <iact:actionData xml:id="d145">
      <inkml:trace xmlns:inkml="http://www.w3.org/2003/InkML" xml:id="stk123" contextRef="#ctx0" brushRef="#br0">1217 12327 978 0,'0'0'222'4,"0"0"-222"1,0 0-147 1,0 0-45-3,0 0 73 3,0 0 119 0,0 0 88-3,0 0-19 3,0 0 12 0,0 0-3-3,0 0 4 3,22-1-17 0,-19 1-26-2,0 0-16 1,2 0-10 1,-3 0-11-3,-2 0 24 3,0 0 10 0,0 0 49-3,0 0 42 3,0 0 29 0,0 0 29-3,0 0 16 3,0 0-13 0,0 0-23-2,0 0-13 1,0 0-10 0,0 0-27-1,0 0-25 1,0 0-19 2,0 0-20-3,0 0-3 1,0 0 0-1,0 0-3 1,0 0-7 1,0 0-3-3,0 0-3 4,0 0-6-2,0 0-4-1,0 0 3 1,0 0-2 1,0 0-11-3,0 0-12 4,0 0-12-2,0 0-7-2,0 0-7 3,0 0 7-1,0 0 17-1,0 1-1 3,0 0-13-2,0 3 16-1,0 0 23 1,0 1-4 0,0 1 7-1,1 1-24 3,1-2-2-2,1 2 0-1,-1 3 0 0,1-3 0 3,2 4-3-4,-1-1 2 3,1 0 0 0,1 2 1-2,-1 2 0 1,2 0-2 1,-1 0 0-3,0 2 2 4,1-2 10-2,-1 3-10-1,-2-4 1 0,0 2-1 0,1-2 1 2,-1-2 0 1,0-1 12-5,-1 0-11 5,0-3-1-3,0 2-1 0,-3-6-2 1,3 2 0 2,-2-4-1-4,-1 2-10 4,2-2 10-2,-2-1 1-3,1 0 2 5,-1 0 25-1,0 0 35-4,0 0 1 6,2 0-11-3,-2 0-5-2,0 0-1 2,0 0 0 2,0 0 0-4,0 0-3 4,0 0 0-2,0 0 0-2,0 0 0 2,0 0-3 2,0 0-7-4,0 0-9 4,0 0-21-3,0 0-1 0,0 0 0 1,1 0-3 1,-1 0-10-1,0 0 10 0,0 0-13-3,0 0 4 5,0 0-1-2,0 0-2-2,0 0 12 4,0 0-10-1,0 0 10-3,0 0 3 3,0 0 0 0,0 0 12-4,0 0 4 5,0 0 0 0,0 0-1-5,0 0-2 3,0 0 3 1,0 0 2-2,0 0-2 2,0 0-2-1,0 0-11 0,0 0 16 0,0 0-17 0,0 0 0-2,0 0-2 5,3 0-2-2,3-2 2-4,4-2 12 3,4-2 35 2,8-4 9-4,4 1 0 3,7-3-25 0,3-4-12-2,6-2-7 0,2-2 1 3,3-3-12-4,0-2 11 4,1-2 7-5,-1 0-4 5,-2-1-12-2,1-2 28-2,-4 4 10 3,-6 3-23 0,-7 5-2-3,-8 5-4 3,-9 6-9 0,-4 1 19-4,-6 4 36 5,-2 2 32-1,0 0 79-4,0 0-37 6,0 0-44-3,0 0-27-2,0 0-18 2,0 0-23 2,0 0-20-5,-2 0-24 6,2 0-4-4,0 0 4 0,0 0 0 2,0 0 2 1,0 0 1-5,0 0-1 5,0 0-5-3,0 0 2 0,0 0 4 2,0 0 3 1,0 0 15-5,0 0 1 4,0 0 2 0,0 0 18-4,0 0 6 4,0 0 4-2,0 0-4 2,0 0 4 0,0 0-4-4,0 0-2 4,0 0-1 1,0 0 0-4,0 0-8 3,0 0-11 1,0 0 0-5,0 0-2 4,0 0 0-1,0 0-1-1,0 0-2 2,0 0-13 0,0 0 1-4,0 0 3 5,0 0-3-2,0 0-1-2,0 0 1 4,0 0 0 0,0 0 0-5,0 0-1 3,0 0-5 1,0 0 6-3,0 0-4 3,0 0 4 2,0 0-6-6,0 0-22 3,0 0-22 2,0 0-8-4,0 0-23 2,0 0-30 2,0 0-29-5,0 0-26 4,0 0-32 0,0 0-33-2,0 0-58 2,0 0-105-3,0 0-212 3,0 0-197 0,0 0-444-4</inkml:trace>
    </iact:actionData>
  </iact:action>
  <iact:action type="add" startTime="283562">
    <iact:property name="dataType"/>
    <iact:actionData xml:id="d146">
      <inkml:trace xmlns:inkml="http://www.w3.org/2003/InkML" xml:id="stk124" contextRef="#ctx0" brushRef="#br0">23829 2373 1314 0,'0'0'601'4,"0"0"-218"-1,0 0-141 4,0 0-32 0,0 0-20-5,0 0-24 4,0 0-28-1,0 0-39-2,0 0-29 4,0 0-19-1,0 0-1-4,-11 4-2 6,11-4-4-3,0 0-9-3,0 0 3 5,0 1 0 0,0-1 3-5,0 0 0 4,0 0 9-1,0 0 1-1,0 2 2 1,0-2 6 2,0 0 8-5,0 0-7 5,0 0-11-5,0 0-5 4,0 0-3 0,0 0 2-3,0 0 7 3,0 0 9 2,0 0 9-7,0-2-22 6,0-1-46-2,0 0-3-1,0-1 3 2,1 0 1 0,1 2 2-3,0-1 19 2,-1-1-20 1,2 2-2-2,0-3-13 2,0 1-8 0,2 0-4-3,1-1 4 2,3 0-14 2,0 1-2-4,1-2 6 2,2 3-6 3,-4 0 9-6,3 2-3 3,1 0-3 2,-1 1 12-4,-3 0-3 3,5 0 6 1,-1 3-15-5,2 2 9 3,0 2 6 1,3 1 1-2,1 2 5 2,-1 1 12-4,-1 1 0 4,0 1-11 0,-4-1-11-3,-1 2 10 4,-2-2 13-2,-3 0 16-2,-4 1 10 3,0 0-4 1,-2 0-10-4,0 2 10 2,0-1 0 1,-4 3-20-3,-8 0 1 3,-1-1 31 0,-2 4-33-3,-5-2 1 4,-4 1-2-2,-2 1 0-2,0 0-37 4,0 0 9-1,-1-3-6-4,2 1 12 5,2 1 5-1,2-4 5-3,3-2-10 3,3-2-3-1,4 0 6-1,4-4 0 1,3-2 0 1,1 0 0-2,0-4 4 2,3 0 15-1,0-1 19-1,0 0 41 2,0 0 16 0,4 0-10-3,-2 0-7 3,1 0-9-4,0 0-3 5,4 0 18-1,3 0 25-2,4 0-3 1,2 1-32 1,1-1-30-3,3 2-24 3,-3-2-1 0,3 1-13-2,-3 1-2 1,3 1 12 0,2-1-9-2,-2 3 10 3,2-2-14 1,-2 1-5-4,-3 0 5 2,2 0 14 1,-3 1-10-2,-1-2 9 1,0 3 1 1,-2-2-1-3,-2 0 1 4,-2 0-1 0,1-1-9-5,-3 0 12 4,-1 0 0-1,-1-1 1-2,1 0 1 3,-3-1 10 1,0-1-8-5,-3 0-1 4,0 0-3 0,0 0-25-3,0 0-34 3,0 0-43-1,0 0-54-1,2 0-68 2,-1 0-113-3,4 0-208 3,0 0-597 0,-2-3-629-2</inkml:trace>
    </iact:actionData>
  </iact:action>
  <iact:action type="add" startTime="285307">
    <iact:property name="dataType"/>
    <iact:actionData xml:id="d147">
      <inkml:trace xmlns:inkml="http://www.w3.org/2003/InkML" xml:id="stk125" contextRef="#ctx0" brushRef="#br0">28037 6861 691 0,'0'0'443'2,"0"0"-263"4,0 0-132 1,0 0 5-3,0 0 12 1,0 0 13 1,0 0 0-3,0 0-23 2,0 0-32 2,0 0-23-3,0 0-33 1,0 0-68 1,-37-18 10-3,37 18 46 3,0 0 9 0,0 0 7-2,1 0 27 1,-1 0 2 1,2 0 35-3,-1 0 27 3,-1 0 13-1,0 0 6 0,0 0 27 0,0 0 25 1,0-1 6-4,0 1-12 5,0-1-27-1,0 1-59-2,-1-1-40 1,-1-1 34 1,-1 0 30-4,3 1-1 5,-1-2 20-4,-1 2 0 4,2-1 39-2,0 2 12-1,0 0-23 0,0 0-35 3,0 0-9-4,0 0-5 4,0 0 8-2,0 0 8-1,0-1-5 1,0 1-11 1,0 0-2-3,0 0 5 4,0 0 7-3,0 0 9 1,0 0 3 0,0 0 0 1,0 0-13-3,0 0-5 4,0 0-11-2,0 0-6-1,-1 0-6 0,1 0-4 3,0 0-6-4,0 0-3 4,0 0-9-2,0 0-10-1,0 0 4 0,0 0-13 3,0 0 25-4,0 0 12 4,0 0 10-2,-2 0 12-1,2 0 5 1,0 0-5-2,0 0-13 3,0 0-12 1,-1 0-6-5,0 0-7 5,1 0-2-3,-3 0-7 0,-2 1-14 2,-5 2 1-1,2 3 11 0,-4-1-10 1,-1 2-3-2,0 2 0 0,-1-1-2 1,-2 3 1 1,-3 3-2-1,0 3 3 1,-4 4 0-2,-3 3 1-1,-2 5 1 4,-3 4 22-2,0 4 1 0,-2 6-23 1,-4 0-1-1,3 3 2-2,-3-3 9 3,1 3-9 0,1-4-3-2,2-1 0 2,4-2 3-1,3-3-1-2,6-3-1 3,1-5-1-1,6 0-3 0,2-5-18 1,6-5-1-1,2-4 7-2,0-2 0 3,3-6-10-3,0-1-3 4,0-3-15-2,0-1 25-1,0-1 18 1,0 0 40 1,0 0 28-3,0 0 20 4,0-1 7-2,0-5 15-1,0 0 51 1,0-2-161 1,0-2-27-3,0-1-4 4,0 2-29-2,0-1-29-1,0 4-18 1,0 0-12 1,0 4-22-3,0 1-41 4,0 1-63-2,0 0-127-1,0 0-197 1,6 1-443 1,3 4 194-3,-1-1-482 4</inkml:trace>
    </iact:actionData>
  </iact:action>
  <iact:action type="remove" startTime="287760">
    <iact:property name="style" value="instant"/>
    <iact:actionData xml:id="d148" ref="#d144"/>
  </iact:action>
  <iact:action type="add" startTime="287765">
    <iact:property name="dataType" value="strokeEraser"/>
    <iact:actionData xml:id="d149">
      <inkml:trace xmlns:inkml="http://www.w3.org/2003/InkML" xml:id="stk126" contextRef="#ctx0" brushRef="#br1">27423 8026 1110 0,'0'0'1522'7,"0"0"-1018"-6,0 0-306 4,0 0-71 2,0 0 73-4,0 0 77 4,0 0 6-6,0 0-69 6,0 0-75-2,0 0-40-2,0 0-10 3,0 0 6 1,0 0 0-5,0 0 6 4,0 0-12 1,0 0-10-5,0 0-12 4,0 0-6 1,0 0-10-4,0 0-17 3,0 0-13-1,0 0-18-2,0 0-1 3,0 0-2 1,0 0 0-5,0 0-12 4,0 0-3 1,0 0-1-4,0 0-8 2,0 0-6 2,0 0-13-5,0 0-15 4,0 0-42 0,0 0-41-3,0 0-39 3,0 0-60 1,0 1-85-4,0 1-146 2,-2 2-301 2,-1-3-291-4,-9-1-681-3</inkml:trace>
    </iact:actionData>
  </iact:action>
  <iact:action type="add" startTime="291479">
    <iact:property name="dataType"/>
    <iact:actionData xml:id="d150">
      <inkml:trace xmlns:inkml="http://www.w3.org/2003/InkML" xml:id="stk127" contextRef="#ctx0" brushRef="#br0">19200 2345 437 0,'0'0'1042'2,"0"0"-682"4,0 0-149 0,0 0-58-3,0 0 2 4,0 0-74-2,0 0-81-1,0 0-10 1,0 0 8 1,0 0-14-3,0 0 0 4,0 0 14-5,26-28 2 5,-24 26 32-2,-1 2 62-2,0-1 45 3,-1 1 12 1,0 0 13-5,0 0-7 5,0 0-1-2,0 0-22-2,0 0-7 3,0 0-7 1,0 0-9-5,0 0-23 5,0 0-16-2,0 0-18-2,0 0-14 3,0 0-14 1,0 0-25-5,7 0-1 5,4 0-3-2,9 0 3-2,10 0 69 3,7 0 6 1,5 0-16-5,6 0-37 5,-2 0-22-1,3 3 0-4,-3-2-18 4,0 4 17 2,-4-2-1-7,0 1-17 7,-5 1 18-4,-4-3-16-1,-4 2 17 3,-8-2 3-3,-9-1-3 3,-4 0-27 1,-7-1 5-5,-1 0 21 4,0 1-1 0,0-1-70-3,-6 2-1 3,-1-1 7 1,-6 3-28-5,-1-2 6 4,-4 3-54 0,2 2-36-3,4-2-51 3,4 0-101 1,5 0-267-5,3 2-231 3,0-5-324 2</inkml:trace>
    </iact:actionData>
  </iact:action>
  <iact:action type="remove" startTime="295096">
    <iact:property name="style" value="instant"/>
    <iact:actionData xml:id="d151" ref="#d32"/>
  </iact:action>
  <iact:action type="add" startTime="295034">
    <iact:property name="dataType" value="strokeEraser"/>
    <iact:actionData xml:id="d152">
      <inkml:trace xmlns:inkml="http://www.w3.org/2003/InkML" xml:id="stk128" contextRef="#ctx0" brushRef="#br1">6525 2717 1355 0,'0'0'653'2,"0"0"-429"4,0 0-91 1,0 0 15-4,0 0-9 4,0 0 13-3,0 0-8-1,0 0 23 3,0 0-30 1,0 0-60-5,0 0-10 6,0 0 38-3,-24-24-14 0,22 24-5-2,1-2 2 0,-1 1-15 3,2 1-35 1,-1 0-23-5,1-1-12 4,-2-1 13 0,2 2-3-3,0 0 5 3,0 0 11 1,-1 0-1-5,-1 0-9 4,2-1-16 0,0 1 12-3,-1 0-2 3,1 0-12 1,0 0-1-5,0 0-19 4,0 0-21 0,0 0-17-3,0 0-21 3,-2 0-48 1,1 0-77-5,1 0-61 4,-1 0-88 0,1 1-109-2,-3 1-41 2,2-1 82 0,-2 2 72-3,-2-1-33 2,1 1-219 1</inkml:trace>
    </iact:actionData>
  </iact:action>
  <iact:action type="remove" startTime="295774">
    <iact:property name="style" value="instant"/>
    <iact:actionData xml:id="d153" ref="#d33"/>
  </iact:action>
  <iact:action type="add" startTime="295780">
    <iact:property name="dataType" value="strokeEraser"/>
    <iact:actionData xml:id="d154">
      <inkml:trace xmlns:inkml="http://www.w3.org/2003/InkML" xml:id="stk129" contextRef="#ctx0" brushRef="#br1">5202 3214 575 0,'0'0'460'6,"0"0"-187"-4,0 0-123 4,0 0-10-3,0 0 48 4,0 0 72-2,0 0 28-1,0 0-26 1,0 0-56-1,0 0-54 2,0 0-37 0,0 0-9-3,3-4 5 3,-3 4 1-1,0 0-1-2,0 0-3 3,0 0-4 1,0 0-13-5,0 0-12 6,-1 0-19-4,1 0-16-1,0 0-10 3,0 0-1 1,-2 0-5-5,2 0-3 5,0 0-10-2,0 0-15-2,-1 0-1 3,1 0-27 1,0 0-9-5,0 0-11 5,0 0-6-2,0 0 1-2,0 0 3 3,0 0 2 2,0 0 1-7,0 0 0 6,0 0-4-2,0 0-6-2,0 0-76 3,0 0-122 1,0 3-210-5,0 1-308 6,0 2 51-6,0-2-385 3</inkml:trace>
    </iact:actionData>
  </iact:action>
  <iact:action type="remove" startTime="297298">
    <iact:property name="style" value="instant"/>
    <iact:actionData xml:id="d155" ref="#d111"/>
  </iact:action>
  <iact:action type="add" startTime="297152">
    <iact:property name="dataType" value="strokeEraser"/>
    <iact:actionData xml:id="d156">
      <inkml:trace xmlns:inkml="http://www.w3.org/2003/InkML" xml:id="stk130" contextRef="#ctx0" brushRef="#br1">926 3487 39 0,'0'0'1771'2,"0"0"-1417"4,0 0-72-1,0 0-115-2,0 0-60 3,0 0-59 1,0 0-16-5,0 0 42 5,0 0 39-2,0 0 2-2,0 0-29 4,0 0-25-1,-66-43-45-3,66 42-16 3,0 0-29-1,-2-1 7-2,2 1 19 3,-1 1 1-3,1-1-1 3,0 1-12 2,0 0-21-6,0 0-34 3,0 0-122 1,0 0-127-3,0 1-99 3,0 4 32 2,0 2 198-7,1 4-105 5,1 2-199 0,-2 1-134 0</inkml:trace>
    </iact:actionData>
  </iact:action>
  <iact:action type="add" startTime="297410">
    <iact:property name="dataType" value="strokeEraser"/>
    <iact:actionData xml:id="d157">
      <inkml:trace xmlns:inkml="http://www.w3.org/2003/InkML" xml:id="stk131" contextRef="#ctx0" brushRef="#br1">948 3769 2123 0,'0'0'327'6,"0"0"-85"-3,0 0-113 2,0 0-129-1,0 0-13 2,0 0-55-1,0 0-9-2,0 0-7 4,0 0-23-1,0 0-25-3,0 0 93 3,0 0 7 0,-38-1 28-3,38 1-44 3,0 0 41 0,0 0 7-4,0 0 52 4,0 0 23 0,0-2 9-3,2-2-3 4,1 0-14-1,-1 1-12-3,3-4-6 3,1-1-35-1,-2 2-14-1,2 2-26 1,-2 0-13 1,0 3-3-2,-1 0 3 2,2-1-96-1,-3 2-170-2,3 0-114 4,-1 0-7-2,-1 3-95-1,0 1-214 2</inkml:trace>
    </iact:actionData>
  </iact:action>
  <iact:action type="add" startTime="300388">
    <iact:property name="dataType"/>
    <iact:actionData xml:id="d158">
      <inkml:trace xmlns:inkml="http://www.w3.org/2003/InkML" xml:id="stk132" contextRef="#ctx0" brushRef="#br0">6699 2452 386 0,'0'0'551'3,"0"0"-206"3,0 0-140 1,0 0-10-5,0 0 10 4,0 0-13 0,0 0-8-3,0 0-22 3,0 0-33 1,0 0-42-5,0 0-38 4,-18-12-49 0,18 12-18-3,0 0-11 3,0 0-1-3,0-1 28 3,0 1-1 0,0-1-16-3,0 1 3 3,0-3-13-1,4 0 16-1,-1 1 13 2,4-2 29 0,-1 0 29-3,-2 1-19 3,2 0-4 0,-2 0-16-3,-1 0-18 3,2 1 25 0,-1 1 16-3,3-3 3 3,-3 2-6 0,-1 0-1-3,-1 1-3 3,-2 1 7 0,0 0 16-3,0 0 12 3,0 0 4 0,0 0-10-3,-2 0-13 3,-1 0-6 0,2 1-7-3,-2 1 0 3,3-1-6 0,-3-1-4-3,3 1-5 3,-4 0 5 0,4-1 1-3,-3 1 5 3,0 1 8-2,0-2 2 1,0 1-12 1,-1-1-7-3,0 1 9 3,-2-1 4 0,0 0 0-2,0 1-7 1,1-1-5 1,-3 0-8-3,-3 2-18 2,-1-1-1 2,1-1-1-3,-5 3 2 1,0-2 0 1,-1 2-15-3,-2 0-1 3,2 0-6 0,0-1 22-2,1 2 16 1,0-3-5 1,3 3-10-3,0-3 0 3,1 0 18 0,4 0 9-3,0-1-6 3,-3 0 6 0,4 0-2-3,-2 0-1 3,1 0-6 0,-1 0-15-2,0 0 33 1,0-1-21 1,-2-1-13-3,4-2 12 3,-2 3-15-3,-1 0 13 4,0 1-10-2,3 0-2-1,-1-1 2 1,-1 1-3 1,1-2-12-3,1 2-1 4,0 0 1-2,-2 0 12-1,2 0-1 1,0 0 2 1,-3 0 1-3,3 0 17 4,-1 0-7-2,1 0-11-1,0 0 18 1,-2-1-4 1,2 1 10-3,3-1-9 4,-4 1-1-2,0-1-11-1,1 1-4 1,-1 0-1 1,1 0-15-3,-3 0 0 4,3 0 1-2,0 0 14-1,1 0 0 1,-3 0-2 1,4 0-16-3,0 0 3 4,-1 0 13-2,2 0 0-2,0 0 1 2,-2 0 2 2,3 0 11-4,-3 0 11 4,2 0 9-5,-2 0-15 5,-1 0 3-2,0 0-7-2,0 0 7 3,-2 0-18 1,-1 0-1-5,0 0-19 5,0 0 1-2,-3 0 2-2,3 0-12 3,-3 0-10 1,1 0 28-5,1 1 10 5,-1 0 22-2,1 0 0-2,0 1-7 3,0-1-12 1,1-1 29-5,1 0-11 5,-2 0 4-2,1 0-25-2,-2 0-15 3,-1 0-1 1,2 0 16-5,0 0 0 5,2 0 19-2,1 0 3-2,1 0-7 3,1 0-15 1,-1 0-2-5,3 0-13 4,-1 0 14 0,3 0-2-3,-1 0 2 3,1 0-2-3,1 0-15 3,-1 0-1 1,1 0 16-5,-1 0 1 4,2 0 2 0,0 0 15-3,0 0 7 3,0 0 0 1,0 0 0-5,-1 0-1 4,1-1-5 0,-2-1-4-3,1 2 4 3,1 0-6 1,-4 0-10-5,3 0-2 4,-2 0 2 0,1 0 0-3,-1-1 3 3,2 1 13 1,-1-1-14-5,2 1 1 4,0 0 0 0,0-1-1-3,0 1-2 3,0 0-25 0,0 0-15-3,0 0-10 3,0-2-6 0,0 2-6-3,0-1 0 3,0 1 15 1,2 0 2-5,-2-1 10 4,0 1 7-3,1 0 9 3,-1 0 4 0,0 0 12-3,0 0-10 3,0 0-6 0,0 0-47-3,0 0-85 3,3 0-87 0,0 4-42-3,4 2-12 2,2 1-104 2,1 1-171-4,4 3-25 2,-4-4-151 1</inkml:trace>
    </iact:actionData>
  </iact:action>
  <iact:action type="add" startTime="302584">
    <iact:property name="dataType"/>
    <iact:actionData xml:id="d159">
      <inkml:trace xmlns:inkml="http://www.w3.org/2003/InkML" xml:id="stk133" contextRef="#ctx0" brushRef="#br0">23970 3251 1524 0,'0'0'663'5,"0"0"-417"-2,0 0-198 3,0 0 30 0,0 0 76-2,0 0 62 1,0 0-43 1,0 0-67-3,0 0-46 3,0 0-25 0,0 0 13-1,0-7 32 0,-1 7 47 0,-1 0 34-2,2 0 6 3,-2 0-7 1,2 0-15-4,-3 0-18 2,0-3-21 2,-2 0-32-5,-1-1-74 4,-5 1-24 1,0-3-28-3,-4 2-7 0,1 0 0 3,-6 1-7-5,1 2 4 4,-3-2 25 0,1 2 21-2,2-1 13 1,2 2-19 1,3-1 22-3,3 1-12 3,4-1 9 1,3 1 2-4,1 0-14 2,1 0-18-1,2 0-17 1,0 0-9 1,0 0 5-3,0 0-2 4,0 0 8-2,0 0 7-1,0 0 13 1,0 0 25 1,0 0-10-3,0 0 1 4,0 0-17-2,0 0-18-1,0 5 24 1,0 1 23 1,0 1 48-3,0 2-16 4,2 0-10-1,-2 1 28-3,1 2-15 2,1 0-7 1,-2 1 1-2,1 3 5 3,0 2-5-2,-1 0 11-2,2 1-11 2,-1 2 15 1,-1 0-1-3,2 2-17 4,-1-2-10-2,1 0 3-1,-1 2 12 1,1-1-18 1,-1 1 2-3,1 0 16 4,0 1 35-2,0 0-13 0,0-1-28-1,1-1-25-1,-1-1-1 3,-1-1-1 1,1 1 0-5,-1-1 2 5,1 1 0-2,-2-1 0-2,1-2 35 3,-1-3-10 1,2-1-25-5,-1-4-1 5,1-1 1-2,-1-2 0-2,0-1 1 3,2-1 0 1,0-2 2-5,0 0 22 5,0-3 0-2,0 1 19-2,2-1 14 3,1 0 16 1,3 0 13-5,5 0 2 5,-1 0-19-2,7-4-8-2,-1-3-29 3,0 2-21 1,1-1-10-5,-1-1 0 5,0 2-2-2,-1 2-1-2,-2-3-1 3,-2 2-10 1,-3 1-3-5,-3 1 0 5,-2 1-10-5,-3 1-6 4,0-1-12 0,-2 1-15-3,-1 0-19 3,0 0-28 1,0 0-18-5,0 0-20 4,0 0-31 0,0 0-74-3,0 0-134 3,0 2-145 1,0 0-56-5,0-2-154 4,-3 0-486 0</inkml:trace>
    </iact:actionData>
  </iact:action>
  <iact:action type="add" startTime="303445">
    <iact:property name="dataType"/>
    <iact:actionData xml:id="d160">
      <inkml:trace xmlns:inkml="http://www.w3.org/2003/InkML" xml:id="stk134" contextRef="#ctx0" brushRef="#br0">24271 3401 1731 0,'0'0'1227'5,"0"0"-971"-2,0 0-109 4,0 0 2-1,0 0 38-3,0 0 2 3,0 0-35-2,0 0-72 1,0 0-82 1,0 0-16-4,0 0-41 5,0 0-6-1,-10-11 10-2,10 11 9 1,2 0 22 1,1 0-19-3,4 0-9 3,3 0 50 0,9 0 44-2,2 0 44 1,7 0-13 0,2 0-31-1,0-1-41 2,-3-3 10 0,-2 1-12-2,-5 2 0 1,-7-2 16 1,-1 2-5-3,-6 1-10 3,-6 0 26 0,0 0 25-2,0 0 3 1,0 0-9 1,0 0-30-3,0 0-17 3,0 0-25 0,0 0-25-2,0 0-9 1,0 0-19 1,-2 4-21-3,-1 1 2 3,0 4 81 0,0 4 16-2,0 4 26 1,-3 1-4-1,0 5-20 1,1-1 1 1,-1 4 31-3,-2 2-32 4,-1 1 2-2,1 2 21-1,0 1-24 1,-2-2 24 1,0-3 42-3,4-2-36 4,1-3-31-1,0-4-2-3,1-5-17 2,3-2-4 1,1-2 4-3,0-4 16 4,0-1-9-2,0-3-1-1,0 0 10 1,0-1 0 1,0 0 3-3,0 0 1 4,0 0 21-2,0 0-3-1,1 0-16 1,-1 0 27 1,0-2-30-3,0-2-67 4,0-2-156-2,0-2-211-1,-1 1-197 1,-7-3-561 1,0 4-333-3</inkml:trace>
    </iact:actionData>
  </iact:action>
  <iact:action type="add" startTime="303938">
    <iact:property name="dataType"/>
    <iact:actionData xml:id="d161">
      <inkml:trace xmlns:inkml="http://www.w3.org/2003/InkML" xml:id="stk135" contextRef="#ctx0" brushRef="#br0">24249 3679 2497 0,'0'0'1232'4,"0"0"-946"-1,0 0-176 4,0 0-29-1,0 0 13-4,0 0 2 5,0 0-78-2,0 0-18-2,97-29-24 4,-62 20 2-1,1 3 20-4,1-4-23 5,-2 3 9-1,1 0-5-4,1 0-66 4,-3-2-60-3,-6 2-58 3,-3 0-76 2,-5 0-120-7,-3-1-171 6,-4-1-179-1,-7 3-385-3,-6-7 412-2</inkml:trace>
    </iact:actionData>
  </iact:action>
  <iact:action type="add" startTime="304240">
    <iact:property name="dataType"/>
    <iact:actionData xml:id="d162">
      <inkml:trace xmlns:inkml="http://www.w3.org/2003/InkML" xml:id="stk136" contextRef="#ctx0" brushRef="#br0">24607 3227 1532 0,'0'0'1097'5,"0"0"-882"-2,0 0-51 3,0 0 50 0,0 0-32-3,0 0-39 3,0 0-108 0,0 0-35-3,0 0-6 4,0 0 6-2,87-11 41-2,-56 11-19 4,1 0 22-2,3 0-15-2,-1 3-14 3,0-1 1 0,-3 1-3-3,-3 0 37 3,-5 1-37 0,-6-1-13-3,-6-3-29 3,-5 3 7 0,-3-3 4-3,-1 0 18 4,-2 0 18-2,0 0 4-2,0 0-9 3,0 0-11-2,0 1 11 1,0 0-10 1,0 1 0-3,-2 1 16 3,1-1 12 0,1 2-5-2,-2 1-14 1,2 1-11 1,-1 0-1-3,1 0 16 3,0 3 6 0,0 2-21-2,0-1 1 1,0 3 10 1,0 1 14-3,3 1-1 3,0 4-22 0,-1 1 25-2,1 2-8 1,2 2-1 1,-1-1 2-3,-1 2 17 3,-2 0-10 0,1 0 6-2,-2-2-3 1,1 0-3 1,0-1 4-3,-1-1-31 3,0-1 20 0,0-2 10-2,0 0-6 1,0-1-6 1,0-3 6-3,0 0-7 4,0-1-5-5,-1 0 8 6,0-2-18-4,1 0-1 0,-3-2 14 1,3 0-4 1,0-1-12-3,0-2-3 4,0 1 2-1,0-3-2-2,0-1 0 0,0 1-13 2,0-3 14-2,0 2 0 2,0-2-1-1,0-1 3 0,0 0 1 0,1 0 18 0,1 0 2-2,-2 0 16 4,0 0 13-2,0 0 2-1,0 0 7 1,0 0 2 1,0 0-5-3,0 0-13 4,0 0-13-1,0 0-12-2,0 0-5 0,0 0-11 2,0 0-2-3,0 0 1 4,0 0 0-2,0 0-1-1,0 0 0 1,0 0-2 1,0 0 0-3,0 0 0 5,0 0 0-7,0 0 0 6,0 0 2-2,0 2 0-2,0-2 0 3,0 0 3 1,-2 0 12-5,1 0-13 5,-2 1 1-1,-3 2 18-4,-5-1-8 4,-8 4 17 0,-9 5 7-2,-9 0-31 2,-5 1-6-1,-5 0-3-2,1-1 3 3,0-1-1 0,4 1 1-2,6-2 0 2,5-1-3-1,5-2-9-2,8-1-4 3,5 2 15 1,2-5-2-5,7 1-18 5,0-2-4-2,3-1 10-2,1 0 3 3,0 0-6 0,0 0-22-2,0 0 40 2,1 0 20-1,2 0 20-2,-2 0 0 3,1 0-7-3,-2 0-14 4,1 0-16-2,-1 0-3-1,0 0-2 1,0 0-14 1,0 0-20-3,0 0-71 4,0 0-31-2,-1 0-29-1,-5 1-34 2,-3 2-79-1,-1 1-22-2,-5 1-62 4,-2 1-58-2,0 1-113-1,1-1-122 2,4-1-151-1</inkml:trace>
    </iact:actionData>
  </iact:action>
  <iact:action type="add" startTime="306976">
    <iact:property name="dataType"/>
    <iact:actionData xml:id="d163">
      <inkml:trace xmlns:inkml="http://www.w3.org/2003/InkML" xml:id="stk137" contextRef="#ctx0" brushRef="#br0">12494 13058 801 0,'0'0'988'2,"0"0"-486"4,0 0-188 0,0 0-76-2,0 0-58 1,0 0 6 2,0 0-5-4,0 0-38 2,0 0-48 1,0 0-34-2,0 0-14 1,0 0-6 2,-7-4 0-5,7 4 9 4,0 0-3 1,0 0 13-4,0 0-1 2,0 0 8 0,0 0 2-1,0 0-13 3,0 0-16-4,0 0-40 4,0 0-3-2,0 1-28-2,0 6-47 2,0 4 37 1,0 5 41-3,0 3 10 4,0 3-10-2,0 4-2-1,3-2 0 2,0 3 2-1,0 0-3-2,-2-1 2 5,2-2 1-4,-2 1 0 1,1-4-16 0,1-1-28 0,0-2-16-2,0-4-16 5,-2 1-8-4,2-5 2 0,-1-1 34 1,2-3-37 2,-3-1-118-4,0-3-135 3,2-2-77-1,0 0-119-1,2-2 67 1,-2-7 11 2,-2-2-560-5</inkml:trace>
    </iact:actionData>
  </iact:action>
  <iact:action type="add" startTime="307370">
    <iact:property name="dataType"/>
    <iact:actionData xml:id="d164">
      <inkml:trace xmlns:inkml="http://www.w3.org/2003/InkML" xml:id="stk138" contextRef="#ctx0" brushRef="#br0">12491 13015 2203 0,'0'0'562'2,"0"0"-398"3,0 0-163 2,0 0 50-5,31-65 71 5,-24 56 38-2,-3 1-20-2,2 0-64 3,-3 5-60-3,4 0-16 3,-3 0-35 1,2 2-16-5,-2 1 1 4,2 0-1 0,2 0 6-3,0 4 7 3,2 5 38 1,0 4 15-5,2 4 7 4,-4 2-22 0,-2 1 0-3,-3 5 0 3,-3-2-13 1,0 4 2-5,-6 1 11 4,-7-3 21 0,-2 1-21-2,-3-2-31 2,2-3 31 1,-1-3 17-5,3-4-17 4,2-4-19 0,2-1 6-3,4-3 11 3,0-3 0 0,5-3-2-4,0 0 3 4,1 0 1 0,0 0 29-3,0 0 35 3,1 0 12 1,2 0 33-5,0-3-18 4,1-2 8-3,-2 3 27 3,1-1 9 0,-2 2-19-3,-1 1-43 3,4 0-73 0,-1 0-12-2,1 0-1 1,5 0 13 1,4 4 47-3,1 0-19 4,3 2-6-1,0 0-4-3,-2 3-5 2,-2-2-12 2,1 0-1-5,-2 3-15 4,0-2-31 0,1-1 5-3,-3 1-6 3,0 0-38 0,1-2-76-3,0 1-53 3,-4-2-62 0,2-3-102-3,-2 2-163 3,-3-4-482 0,0 0-376-3</inkml:trace>
    </iact:actionData>
  </iact:action>
  <iact:action type="add" startTime="307841">
    <iact:property name="dataType"/>
    <iact:actionData xml:id="d165">
      <inkml:trace xmlns:inkml="http://www.w3.org/2003/InkML" xml:id="stk139" contextRef="#ctx0" brushRef="#br0">12837 13103 3023 0,'0'0'615'4,"0"0"-413"0,0 0-77 1,0 0 30 2,0 0-5-4,0 0-57 2,0 0-93 1,0 0-50-3,0 0-71 3,0 0 64 1,0 0 42-3,0 0 12 1,-23 67-13 0,22-44 13-2,-1 3 3 3,-2 0 0 0,3 2 13-2,-2-1-2 1,0-1-11 2,0-2 0-5,3-3 1 4,-3-3-1-3,3 0 19 4,0-4-10-2,0-1-9-1,3-4-19 1,0-1 7 1,0-2-7-3,0-2 19 4,2-1 0-2,1-2 0-1,3-1 13 1,2 0 18 1,2-1 16-2,6-6-4 2,0-2-15-1,1-3-28 0,4 3-3-1,-4-2-12 2,-1 2-7-3,0 0-19 4,-3 0-2-2,-2 2-1 0,-4 4-23-1,-1-3-33 2,-3 4-23-3,-2-1-38 5,-4 3-26-4,1 0 3 0,-1-2-15 1,0 0-35 2,0 0-114-4,-1 1-394 3,-7-3-494-1</inkml:trace>
    </iact:actionData>
  </iact:action>
  <iact:action type="add" startTime="308213">
    <iact:property name="dataType"/>
    <iact:actionData xml:id="d166">
      <inkml:trace xmlns:inkml="http://www.w3.org/2003/InkML" xml:id="stk140" contextRef="#ctx0" brushRef="#br0">12763 13308 2365 0,'0'0'1097'4,"0"0"-695"4,0 0-261-6,0 0-65 5,0 0 37-2,0 0 39-2,0 0-22 3,0 0-59 1,0 0-40-5,0 0-3 5,0 0-16-2,74-31-12-2,-61 26-12 3,2 1 10 1,1-3-26-6,2 2-55 6,1 0-85-1,0 0-56-3,-1-1-66 3,-3-2-77-3,-1 1-83 3,-2-2-62 0,-6 0-58-3,-5 0 56 3,-1 0-180 0,-3 2-10-3</inkml:trace>
    </iact:actionData>
  </iact:action>
  <iact:action type="add" startTime="308416">
    <iact:property name="dataType"/>
    <iact:actionData xml:id="d167">
      <inkml:trace xmlns:inkml="http://www.w3.org/2003/InkML" xml:id="stk141" contextRef="#ctx0" brushRef="#br0">12663 13201 2101 0,'0'0'689'1,"0"0"-525"4,0 0-164 2,0 0 0-4,0 0 157 3,0 0 34 1,0 0-19-5,78-26-36 4,-58 16-6 0,2-1 40-3,-2 0-57 4,-3 1-65-2,0 0-47-2,-4 5-1 3,-3-2-16-3,0 0-66 2,1 3-78 3,0 1-77-6,-2 0-132 5,-2 2-219-3,0 1-486-1,-4 0-333 3</inkml:trace>
    </iact:actionData>
  </iact:action>
  <iact:action type="add" startTime="308621">
    <iact:property name="dataType"/>
    <iact:actionData xml:id="d168">
      <inkml:trace xmlns:inkml="http://www.w3.org/2003/InkML" xml:id="stk142" contextRef="#ctx0" brushRef="#br0">13129 13066 2716 0,'0'0'698'4,"0"0"-698"2,0 0-23-3,0 0 8 3,0 0 15 0,0 0 44-3,0 0-41 3,0 0-3-3,0 0-38 3,0 0 38 0,0 0 19-1,0 0 67-1,5 31 6 2,-6-17-13-3,-2 2-22 4,-3 0-19-2,0 2-4-1,-1 1-18 1,4-1 0 1,-2 2 6-3,3-1 0 3,2-1-3 0,0 1 15-2,0 1-2 1,4-2-7 2,2 0-9-5,1 2-15 5,4-6 0-1,1 2 14-3,-1-3 58 2,2-2-29 3,-1-3-19-7,2-2-24 5,0-2 0 0,-1-1 15-3,1-3 6 3,1 0 12 2,0 0-9-6,0-4 3 4,1-1-6 0,-3-3-4-3,2 0-16 3,-1 1 11-4,-3-2-13 4,2 1-16 0,-4 1-55-3,-2 0-51 3,4 2-51 1,-3-2-63-5,0 0-88 4,1-2-168 0,1 1-481-3,-4 1-254 4</inkml:trace>
    </iact:actionData>
  </iact:action>
  <iact:action type="add" startTime="308999">
    <iact:property name="dataType"/>
    <iact:actionData xml:id="d169">
      <inkml:trace xmlns:inkml="http://www.w3.org/2003/InkML" xml:id="stk143" contextRef="#ctx0" brushRef="#br0">13627 13022 2689 0,'0'0'1120'6,"0"0"-884"-3,0 0-236 1,0 0-32 2,0 0-18-3,0 0 32 3,0 0-64 1,0 0 31-4,0 0 50 2,0 0 1 2,-23 89 0-4,15-55-1 2,0 0 1 2,-2 3 22-3,1-2 38 0,-1-2-25 2,3-5-33-3,3-3-2 3,-1-7-1 1,5-4-12-3,-1-6 1 0,1-3-4 2,0-3 13-3,0-1 0 4,0-1 3-2,0 0 17-1,0 0 42 1,1-6 67 2,2-5-29-4,0-5-97 3,5-4-50 0,-3-3 7-3,4-3 21 2,-2-1-11 1,0 1 11-3,-1-2 0 3,-1 4 22 0,-2-2 7-2,-1 3 24 1,-1 2-6-1,-1 2-2 1,0 3 21 1,0 5 28-3,0 0 27 4,0 6 32-2,0 3 26-1,0 1-30 1,0 1-69 1,0 0-58-3,0 0-15 4,0 0-53-2,3 2-46-1,2 4-22 1,2 7 136 1,6 3 43-3,-2 6-3 4,4-1-15-2,1 4-22-1,2-1 0 1,0 0-2 1,0 0 1-3,1-1 32 4,0-2-15-2,-3-2-19-1,0-2-13 1,-3-3 12 1,-2-2-2-3,-1-1-34 4,-2-2-65-2,0 0-53-1,-4-2-38 1,-1 0-62 1,-3 0-106-3,0-1-194 4,-3-1-204-5,-6-1-269 5</inkml:trace>
    </iact:actionData>
  </iact:action>
  <iact:action type="add" startTime="309473">
    <iact:property name="dataType"/>
    <iact:actionData xml:id="d170">
      <inkml:trace xmlns:inkml="http://www.w3.org/2003/InkML" xml:id="stk144" contextRef="#ctx0" brushRef="#br0">13481 13305 2380 0,'0'0'1861'1,"0"0"-1455"5,0 0-406 2,0 0-74-6,0 0 22 5,0 0 52-3,0 0 46-1,76-47-15 4,-45 39-30 0,-2 3-1-6,1 0-16 7,-2 2-11-3,-4 3-85-3,-2 0-58 4,-2 0-39 2,0 0-122-6,-1 0-286 4,-2 1-565-4,-5-1-471 4</inkml:trace>
    </iact:actionData>
  </iact:action>
  <iact:action type="add" startTime="309671">
    <iact:property name="dataType"/>
    <iact:actionData xml:id="d171">
      <inkml:trace xmlns:inkml="http://www.w3.org/2003/InkML" xml:id="stk145" contextRef="#ctx0" brushRef="#br0">14238 13015 440 0,'0'0'3255'5,"0"0"-2609"-3,0 0-526 5,0 0-119-2,0 0 72-2,0 0 32 3,0 0-34 1,0 0-71-5,0 0-111 5,0 0-10-2,0 0 121-1,-30 56 19 1,14-27 3-2,-6 1-19 3,1 2-3 0,-1 1-28-3,2-3 28 3,0-4 0 0,5-3-17-3,4-5-4 3,1-2 5 0,3-3-12-3,2-6-55 3,2 1-42 0,3-4-32-3,-1 0-47 3,1-3-45 0,0 0-140-3,0-1-188 3,0 0-220 0,0-6-13-3</inkml:trace>
    </iact:actionData>
  </iact:action>
  <iact:action type="add" startTime="309923">
    <iact:property name="dataType"/>
    <iact:actionData xml:id="d172">
      <inkml:trace xmlns:inkml="http://www.w3.org/2003/InkML" xml:id="stk146" contextRef="#ctx0" brushRef="#br0">13901 13139 3261 0,'0'0'737'5,"0"0"-443"1,0 0-179-3,0 0-75 3,0 0-9 0,0 0 1-4,0 0-32 5,0 0 0-1,0 0 14-2,0 0 35 1,98-10 4 1,-61 15-1-4,-1 2 34 5,3 2-18-1,-4 0-68-2,-3 3-3 1,-3 1-1 1,-4 1 1-4,-3-1 0 5,-5 0-15-1,1 0-22-3,-4-3-12 2,0-1-35 1,-3 1-48-3,-2-2-51 3,2-3-65 1,-3 0-114-3,0-4-191 1,-1 1-217 1,-2-2-402-4</inkml:trace>
    </iact:actionData>
  </iact:action>
  <iact:action type="add" startTime="310299">
    <iact:property name="dataType"/>
    <iact:actionData xml:id="d173">
      <inkml:trace xmlns:inkml="http://www.w3.org/2003/InkML" xml:id="stk147" contextRef="#ctx0" brushRef="#br0">14672 12895 2817 0,'0'0'720'0,"0"0"-395"8,0 0-123-3,0 0 38-2,0 0-20 3,0 0-81 1,0 0-72-5,0 0-48 4,0 0-1 0,-87-29-16-3,64 29-2 3,-4 0-11 1,0 0-14-6,-1 4 10 7,0-1 4-4,2 1 11-1,2-2 1 4,4-1-1-1,6 1 1-3,2-1-1 4,8-1-1-3,3 0-21-1,-1 1-27 4,2-1-25 0,0 0-13-6,0 0-6 7,0 0 16-4,0 0 18-1,0 0 24 4,0 0 14-4,0 0-1 3,0 1-6 1,2 2 28-6,-1 2 9 5,3 2 50 1,-1 0 0-4,2 2-15 2,0 0-1 2,-2 1-15-5,3 1 0 5,-2-2-25-2,1 1 13-2,-1-2-1 3,0 1-12 2,2-1 0-6,-3-2-1 3,-2 1-1 2,1-3-1-4,-1-2 0 3,-1 1 2 0,2-1 0-3,-2-1 0 3,1-1-2 0,-1 2-2-3,0-1 1 2,1-1 1 2,1 0 34-4,-1 0 31 3,-1 0 2 0,0 0 4-3,0 0 0 3,0 0-10 1,0 0-5-6,0 0-16 6,0 0-7-4,0 0-11 3,0 0 2-1,0 0-6-1,0 0 1 1,0 0-7 1,0 0 3-2,0 0 1 1,0 0 2 1,0 0 3-3,0 0 1 3,0 0-7 1,0 0 0-5,0 0-14 4,0 0 0 0,0 0-1-3,0 0 0 3,0 0 0 1,0 0-1-4,0 0-2 3,0 0-9-1,0 0 9-1,0 0-19 2,0 0 1 0,0 0-6-3,0 0-10 3,0 0-3-1,0 0-6-1,0 0 13 1,0 0 8 1,0 0 4-3,0 0-13 4,0 0-15-1,0 0-43-4,0 0-72 4,0 0-102 0,2-1-164-2,-1-2-239 1,2 1-634-1,0-1-556-3</inkml:trace>
    </iact:actionData>
  </iact:action>
  <iact:action type="add" startTime="311033">
    <iact:property name="dataType"/>
    <iact:actionData xml:id="d174">
      <inkml:trace xmlns:inkml="http://www.w3.org/2003/InkML" xml:id="stk148" contextRef="#ctx0" brushRef="#br0">14717 12877 1319 0,'0'0'2065'4,"0"0"-1593"-1,0 0-356 4,0 0-31-2,0 0 62 0,0 0 27 0,0 0-53 1,0 0-47-4,0 0-71 6,0 0-3-3,0 0-15-1,-65-10-19 1,59 13 9 1,-3 0 23-3,4 1 2 3,-1-1 22 0,0 1 9-2,0 1-16 1,-1 3-3 1,0 2-9-3,-2 5 16 3,-4 3 15 0,2 3 46-2,-2 3 34 1,1 3-13-2,1 2-58 3,2 2-19 0,-1 2 13-1,3 3-1 0,-1 5 13 1,-1 0 0-4,3 1-3 4,-2 1-16 2,4-3 10-6,1-2-10 4,2-3-6-1,1-5-24-2,3-6 1 3,5-4 1 1,8-7 23-4,3-2 5 4,8-7-6-2,8-4 10-2,12-9 14 2,6-10-5 2,7-6-16-4,5-4-27 4,-6 0-35-3,-3 2-78 0,-10 4-38 2,-13 6-11 0,-11 4 3-4,-12 6-77 6,-9 4-129-3,-5 3-164-3,-15 0-760 4,-6 5-1167 1</inkml:trace>
    </iact:actionData>
  </iact:action>
  <iact:action type="add" startTime="312520">
    <iact:property name="dataType"/>
    <iact:actionData xml:id="d175">
      <inkml:trace xmlns:inkml="http://www.w3.org/2003/InkML" xml:id="stk149" contextRef="#ctx0" brushRef="#br0">14804 13123 3 0,'0'0'1305'2,"0"0"-638"4,0 0-217 0,0 0-169-3,0 0-82 3,0 0-13 0,0 0 0-3,0 0-5 3,0 0-16 0,0 0-13-3,0-7-29 3,0 7-29-3,0 0-15 3,0 0-13 0,0-1-4-2,0 1 3 1,0-3 4 1,3-1-4-3,2-1-28 3,2-2-18 0,2-3-1-2,2-1 7 1,5-2 3 1,1 1 12-3,5-5-3 3,-2 5 6 0,5-2-9-2,-1-1-3 1,-3 2-10 1,-2 5-18-3,-1 1-2 3,-7 2-1 0,-5 4-27-2,-3-1-19 1,1 2-1 1,-3 3-11-3,2 7 17 3,0 5 41 0,-3 6 41-2,0 4 11 1,-11 7-30 1,-1 2-22-3,-8 0-28 3,0 0-21 0,-2-2-19-2,2-4-10 1,4-4 44 1,2-6-3-3,5-4 3 3,6-5-1-3,0-4-5 4,3-4-1-2,0-1 20-1,0 0 21 1,0 0 33 1,3 0 63-3,5-5 25 4,4-5 25-2,3 1-29-1,5-3-31 1,4-1-31 1,-6 1-21-3,2 2-6 4,-4 2-18-2,-2 3-10-1,-5 2-25 1,-2 1 4 1,-2 1-19-3,2 1-15 4,-3 0 2-2,2 1-5-1,0 3-35 1,1 1-24 1,4 2-45-3,-1 0-40 4,2 1-73-2,4 0-136-1,-2 0-182 1,2-3-434 1,-4-2-254-3</inkml:trace>
    </iact:actionData>
  </iact:action>
  <iact:action type="add" startTime="313045">
    <iact:property name="dataType"/>
    <iact:actionData xml:id="d176">
      <inkml:trace xmlns:inkml="http://www.w3.org/2003/InkML" xml:id="stk150" contextRef="#ctx0" brushRef="#br0">15415 13162 189 0,'0'0'3136'6,"0"0"-2359"-1,0 0-559-1,0 0-218 1,0 0-9 2,0 0 9-5,0 0 15 6,0 0 23-4,0 0-10-1,-20 75-10 3,13-53-18 2,-1 2-1-6,2 0-2 5,0-3-16-5,0 1-18 3,2-3-59 1,1-2-79-2,1-3-48 1,2-5-68 2,0-2-155-5,0-5-220 5,0-2-493-2</inkml:trace>
    </iact:actionData>
  </iact:action>
  <iact:action type="add" startTime="313285">
    <iact:property name="dataType"/>
    <iact:actionData xml:id="d177">
      <inkml:trace xmlns:inkml="http://www.w3.org/2003/InkML" xml:id="stk151" contextRef="#ctx0" brushRef="#br0">15493 13012 404 0,'0'0'2997'6,"0"0"-2356"-4,0 0-450 5,0 0-141-5,0 0-34 4,0 0 21 0,0 0-1-3,0 0-36 3,0 0-12 0,0 0 12-3,0 0 26 3,82-27-1 0,-50 21-6-3,1-1-7 3,0-3-9 0,-1 3 9-3,-3-1-12 3,-3 2-2 0,-9 0-1-3,-2 3-10 3,-7 1-2 0,-5 2-1-3,-1 0 16 3,-2 0 1 0,0 0 18-3,0 0 15 3,0 0 3 0,0 0 0-3,0 0 9 3,0 0 4 0,0 0-4-3,0 0-15 3,0 0-19 0,0 0-12-3,0 5-46 3,0 3 0 0,0 7 46-3,0 3 49 3,0 3-21-3,0 4-13 3,-2 3-3 0,-1 1-10-2,0-1-2 2,-1-1-1 0,3-2-20-3,-1-2-19 3,1-3-16 0,-1-3-18-2,1-4-9 1,-2-2-4 1,3-4-6-3,0-2-13 2,0-2-36 1,0-2-43-2,0-1-61 1,0 0-62 1,-1 0-48-3,-4 0-91 3,1-1-659 0</inkml:trace>
    </iact:actionData>
  </iact:action>
  <iact:action type="add" startTime="313688">
    <iact:property name="dataType"/>
    <iact:actionData xml:id="d178">
      <inkml:trace xmlns:inkml="http://www.w3.org/2003/InkML" xml:id="stk152" contextRef="#ctx0" brushRef="#br0">15628 13230 3105 0,'0'0'1220'3,"0"0"-852"1,0 0-365 3,0 0-2-2,0 0-1-1,0 0 53 1,0 0 2 1,97-58-34-4,-61 43-20 6,3-2-1-3,3 0-1-1,-2 5-20 1,-1-1-19 1,-5 1-28-3,-3 4-52 4,-5-1-69-2,-4 6-94-1,-5-1-123 1,-3 3-179 1,-6 1-198-3,-4 0-541 4</inkml:trace>
    </iact:actionData>
  </iact:action>
  <iact:action type="add" startTime="314026">
    <iact:property name="dataType"/>
    <iact:actionData xml:id="d179">
      <inkml:trace xmlns:inkml="http://www.w3.org/2003/InkML" xml:id="stk153" contextRef="#ctx0" brushRef="#br0">16054 12828 3071 0,'0'0'1108'2,"0"0"-822"4,0 0-200 1,0 0-42-5,0 0 20 4,0 0 20 0,0 0-54-3,0 0-28 3,0 0-2 1,0 0 37-5,0 0-3 4,98 28 12 0,-64-13-12-3,-2 5-16 3,3 4-17 1,-2 7 0-5,-1 5 11 4,-6 7 10 0,-5 5 11-3,-8 2-9 3,-8 5-24 2,-5-4-49-6,-11-2-46 3,-9-2-9 1,-9-4-35-3,-4-4-18 3,-6-3-7 1,-4-4-143-5,-2-4-251 4,0-6-702 0,1-9-616-3</inkml:trace>
    </iact:actionData>
  </iact:action>
  <iact:action type="add" startTime="317422">
    <iact:property name="dataType"/>
    <iact:actionData xml:id="d180">
      <inkml:trace xmlns:inkml="http://www.w3.org/2003/InkML" xml:id="stk154" contextRef="#ctx0" brushRef="#br0">12595 14018 1668 0,'0'0'526'4,"0"0"-280"1,0 0-120 1,0 0 35-3,0 0 10 4,0 0 28-2,0 0-59-1,0 0-28 1,0 0-17 1,0 0-18-3,0 0-17 3,0 0 0 0,-36-13 3-2,33 13-41 0,-4 3 0 3,0 2 4-4,1 1 8 4,-3 5-34-2,0 3-1-1,1 1 1 1,-2 3 1 0,4 2 1-1,-1 1-2 3,3 0-1-2,1 1-24-1,3-1 23 1,0 0-1 1,0-1 1-2,3-2-1 2,5-2-13 0,1-3-3-3,1-3 0 2,3 0 6-2,0-4 10 3,0-1 3 2,3-2-1-6,-3-2 1 5,1-1-47-2,-3 0 9-2,1-4 6 2,1-2 22 2,-2-3 10-5,3-1 12 4,-3-1-9-1,4-2 16-2,-4 1-16 4,0-1-1 0,-2-1-1-5,0 2 1 5,-2-1 17-2,-1 0-3-3,0 1-1 5,-3-1 4 0,0-1 7-5,-3 0-7 4,0 3 3-1,0 0 25-2,-2-1-9 4,-4 1-19-1,-1 2 15-3,-1-1 4 3,-3 2 6 0,0 2 0-3,-2 1-9 3,3 0-19 0,-4 1-4-3,0 0-12 3,2 1-32-3,-1 1-18 2,2 0 9 1,0 2 0-2,4 0-22 2,2 0-9 0,1 0-23-3,4 3-34 3,0 1-43 0,0 0-29-4,0 3-13 4,1 0-47 1,5-1-123-4,0 3-135 2,0-2-67 2,2 0-206-4</inkml:trace>
    </iact:actionData>
  </iact:action>
  <iact:action type="add" startTime="318037">
    <iact:property name="dataType"/>
    <iact:actionData xml:id="d181">
      <inkml:trace xmlns:inkml="http://www.w3.org/2003/InkML" xml:id="stk155" contextRef="#ctx0" brushRef="#br0">12980 14248 3104 0,'0'0'1035'6,"0"0"-709"-1,0 0-132-1,0 0 19 2,0 0 52 0,0 0-18-3,0 0-80 3,0 0-91 0,0 0-59-3,0 0-17 3,0 0-3 0,0 0-21-3,0-1-19 3,0 1-17-2,0 0-25 1,0 0-22 1,0 0-12-3,0 0-5 3,0-1-14 0,0 1-28-3,0 0-55 3,0 0-61 1,0 0-54-5,0-1-45 4,0-1-85 0,0 0-168-3,0-2-578 3</inkml:trace>
    </iact:actionData>
  </iact:action>
  <iact:action type="add" startTime="318877">
    <iact:property name="dataType"/>
    <iact:actionData xml:id="d182">
      <inkml:trace xmlns:inkml="http://www.w3.org/2003/InkML" xml:id="stk156" contextRef="#ctx0" brushRef="#br0">13087 14071 207 0,'0'0'554'5,"0"0"-199"3,0 0-114-6,0 0-62 5,0 0-3-2,0 0-4-3,0 0-49 5,0 0-32 0,0 0-13-5,0 0 6 4,0 0 26 0,0 0 32-3,-11 0 10 3,11-1-23 1,0-1-7-5,0 2-23 4,0 0 1 0,0-2 5-3,0-2 20 3,0 3-87 0,2-3 16-4,-1-1-13 5,-1 0 1-2,3-2-1-1,2-1 0 2,0 1-9-3,4-4 6 2,1 4-7 3,0-4 1-7,2 4 2 6,2-2 4-2,-1 4-3-2,0-1-10 4,0 2-25-1,0 4-3-3,-3 0 3 3,3 4 16 0,-2 7-15-4,1 2-1 4,-3 6 0 1,-2 3 1-4,-6 5 27 3,-1 2-3 0,-3 2-25-3,-8 1-22 3,-2-1-6 0,-3-2-16-3,2-3 25 3,0-6-6 0,3-4-1-3,3-7 23 2,3-2 1 2,3-4-13-4,2-3-14 3,0 0-18 0,0 0 37-4,0 0 10 4,4-1 67 1,0-2-14-5,3-3 29 5,4 1-7-4,1-1-6 3,1-2-11 0,2 2-5-3,-1-2-3 3,0 3-10 0,0 0-2-3,-1 1 2 3,-1 1-9 0,-3-1-12-3,0 4-18 3,1 0 1-1,-4 0 0-1,-2 0-2 2,0 0-12 0,1 0-1-3,-2 0-8 3,1 0-4 0,0 0-7-3,0 3 1 3,-1-2-34 0,2-1-23-3,1 2-38 3,-1-2-3 0,5 0-38-3,-3 0-8 3,4-6-64 0,-2 0-65-3,2-4-79 2,-1-2-255 2,0 1-354-4</inkml:trace>
    </iact:actionData>
  </iact:action>
  <iact:action type="add" startTime="319531">
    <iact:property name="dataType"/>
    <iact:actionData xml:id="d183">
      <inkml:trace xmlns:inkml="http://www.w3.org/2003/InkML" xml:id="stk157" contextRef="#ctx0" brushRef="#br0">13679 13923 2172 0,'0'0'729'3,"0"0"-345"3,0 0-209-3,0 0-7 4,0 0-38-2,0 0 5-2,0 0-25 3,0 0-59-1,0 0-51-2,0 0-23 5,-59 30 4-4,52-15 19 1,-1 1 4 0,1 4-1 1,0 2-3-3,3 0-1 4,-1 5 0-2,1-1 0-2,1-1-12 3,2 2 11 0,1-1 0-3,0 1-11 4,3-1 13-2,2-1 15-2,1-6-12 3,2-2-3 0,1-3-69-3,2-6-9 3,0-1 2 0,2-3-6-3,0-3 12 2,4-1 42 2,-1-1 25-4,4-7 1 4,-4-2-17-2,0-1-26-2,0 0-18 3,-5 1 18-3,-3 0 45 3,-2 2 3 1,-1-2 32-5,-2 4-9 4,-2-3 9 0,-1 1 0-3,0 1 28 3,-3-1-6 1,-3 1-16-5,-2 1-25 4,-1 1 12 0,1 1 10-3,-4 2 19 3,2 0-13 0,0 2-13-3,2 0-31 3,0 0-23-1,0 0-34-1,0 5-59 2,-3 1-68 0,4 4-54-3,-2 1-95 3,-2 2-153 0,3 1-172-4,0 0-171 4</inkml:trace>
    </iact:actionData>
  </iact:action>
  <iact:action type="add" startTime="320072">
    <iact:property name="dataType"/>
    <iact:actionData xml:id="d184">
      <inkml:trace xmlns:inkml="http://www.w3.org/2003/InkML" xml:id="stk158" contextRef="#ctx0" brushRef="#br0">14054 13857 2794 0,'0'0'754'4,"0"0"-400"-1,0 0-238 4,0 0-3-1,0 0 68-4,0 0 8 5,0 0-75-2,0 0-82-2,0 0-32 3,0 0-2 1,0 0-13-5,-24-12-7 5,24 12-12-1,0 0-6-3,0 1-6 3,3 6 46 0,3 1 52-4,0 4 4 5,1 2-13-2,3 1-9-2,-4 2-10 3,3 3 4 0,-2 0 0-3,1 3-7 3,-3 3 1 0,-1 0-4-3,-1 2 1 3,-1-1-17 0,-1-2 19-3,3-5-21 3,-2-2-1 0,1-5-23-3,0-3-19 3,1-2-37 0,-1-4-19-3,-2 0-15 3,3-3-19-3,-4-1-7 3,3 0-4 0,-1 0 12-2,-1 0 34 2,2 0 64 0,0-3-17-3,0 0-72 2,0 0-144 2,-3-1-155-3,0 0-258 0,0 0-477 2</inkml:trace>
    </iact:actionData>
  </iact:action>
  <iact:action type="add" startTime="320509">
    <iact:property name="dataType"/>
    <iact:actionData xml:id="d185">
      <inkml:trace xmlns:inkml="http://www.w3.org/2003/InkML" xml:id="stk159" contextRef="#ctx0" brushRef="#br0">13869 14129 1448 0,'0'0'1903'6,"0"0"-1318"-3,0 0-402 3,0 0-164-1,0 0 15-1,0 0 69 1,0 0 64 2,0 0 6-4,0 0-34 3,90-45-38 0,-63 29-27-3,0 3-19 2,1 1-31 2,-1-1-12-4,2 1-11 2,-2 2 0 2,-1 0-1-4,2 2-12 3,-4 1 9-2,1 2-12 1,-2 3-3 0,-4-2 14-1,-1 3-17 2,-3-1 3 0,-3 1-16-2,-4 1 10 2,-2-2-10-1,-4 2 6-2,1 0 16 3,-3 0 10 0,0 0-1-2,2 0 1 1,-2 0-17 1,0 0 1-3,0-1-13 3,0 1 0-1,0 0-15 0,0 0-9 0,0-1-32 1,2-1-49-3,0-1-57 3,2-3-27 0,1 3-63-2,-1-2-76 1,3 1-86 1,-4 2-172-3,0-1-207 3,0 3-489 0</inkml:trace>
    </iact:actionData>
  </iact:action>
  <iact:action type="add" startTime="324935">
    <iact:property name="dataType"/>
    <iact:actionData xml:id="d186">
      <inkml:trace xmlns:inkml="http://www.w3.org/2003/InkML" xml:id="stk160" contextRef="#ctx0" brushRef="#br0">308 5502 99 0,'0'0'372'5,"0"0"12"-1,0 0-12 0,0 0-40 3,0 0-17-4,0 0-42 4,0 0-60-3,0 0-51 0,0 0-46 2,0 0-35-1,3-2-23-2,-3 2-20 4,0 0 1-1,0 0 0-3,0 0 5 3,0 0 5-1,0 0 5-2,0 0 17 4,0 0 12-2,0 0 0-1,0 0-16 1,0 0-13 1,0 0 0-2,0 0-6 2,0 0-4-1,0 0 0-1,0 0 4 1,0-1-1-2,0 1 7 3,0 0-10 1,0 0-16-5,0 0-28 5,0 0-1-2,0-2-14-2,0 1 2 4,3 1 10-1,-2 0 3-4,4 0 0 5,3-1 19-2,1-1 0-2,1 2-17 3,6-1 10 0,0 0-11-2,5-1 0 2,4 2-1-1,2 0 2-2,3 0 17 3,2 0-19 0,1 0 0-2,0 0-2 2,2 0-12-1,0 2 14-2,1-1 0 4,-3 0-3-1,0-1 1-2,1 0 0 2,-6 0 2-2,-1 0 0-1,-2 0 0 4,-2-2 0-2,-4-1 1 0,-2 1-1 0,-2-2 0-3,-1 3 0 4,-3-2 0 1,0 2-1-4,-2-1 0 4,0 0 1-2,-1 0-1-2,0 1-11 2,-1 1 9 2,-1 0-9-4,0 0-1 3,-1 0-2-1,1 0 2-1,-3 0 10 1,3 0-13 1,-2 0 13-3,-1 0-13 4,0 0 13-2,-2 1-13-1,1-1 13 1,-2 0 0 1,0 2 3-3,0-2 13 4,0 0 9-2,0 0 6-1,0 0 7 1,0 0 6 1,0 0 3-3,0 0-4 4,0 0-5-2,0 0-4-1,0 0-3 1,0 0-2 1,0 0-7-3,0 0-3 4,0 0-14-2,0 0-2-1,0 0-1 1,0 0-2-2,0 0 0 4,0 0-13-1,0 0 3-4,0 0-3 5,0 0-15-2,0 0-57-2,0 0-73 3,0 0-57 2,0 2-78-6,0 4-105 4,0 1 53-1,0 0-212-1,0 3-417 2</inkml:trace>
    </iact:actionData>
  </iact:action>
  <iact:action type="add" startTime="327421">
    <iact:property name="dataType"/>
    <iact:actionData xml:id="d187">
      <inkml:trace xmlns:inkml="http://www.w3.org/2003/InkML" xml:id="stk161" contextRef="#ctx0" brushRef="#br0">14650 14048 896 0,'0'0'403'2,"0"0"-305"6,0 0-98-3,0 0-13-1,0 0-3 1,0 0-4 1,0 0 17-3,0 0 3 4,0 0 33-2,0 0 110-1,0 0 68 1,0 0 26 1,16-5-16-3,-16 5-7 4,0 0-1-2,0 0 3-1,0-2-1 1,0 2-14 1,0 0-35-3,0 0-26 4,0 0-14-2,0 0-12-1,0 0-7 1,0 0-10 0,0 0-21-1,0 0-26 2,0 0-12-1,0 0-7 0,0 0 3 0,0 0 0-2,0 0 0 3,0 0-2 1,0 0-19-5,0 0-13 5,0 0-22-2,-1 3-27-2,-1 1-23 3,-2 6-22 1,-2 5 54-6,0 7 40 6,-2 1-1-1,1 1 1-3,-1 2-23 3,4-1 1 2,0 1 19-7,0-2-1 7,4-2-11-3,0-3-1-2,2-3-18 3,4-3-7 0,1-4-3-4,2-1 0 6,2-5-22-3,2 0-20-2,1-3 86 3,3-3 3 1,1-5 42-6,1-5-8 6,3-3-37-1,1-3-4-4,-4-3-11 5,1 0 15 0,-6-2 0-5,0 1 3 4,-3 1 16-4,-4 0 15 5,-2 2 1-1,-5 1 3-3,0 2 25 3,-5 2 2 0,-5 1-2-4,-3 0-6 4,-4 1-13 0,-1 5-16-3,-2 0-27 3,-2 2-1 1,2 3 19-5,0 2-4 5,1 1-2-1,5 0-13-3,0 3-37 2,3 2-13 2,4 1-28-5,3 2-11 4,1 2-43 0,3-2-57-3,0 2-49 2,0 1-84 2,7-3-48-5,3-1-69 4,-1-1-100 0,5-3-209-3</inkml:trace>
    </iact:actionData>
  </iact:action>
  <iact:action type="add" startTime="328051">
    <iact:property name="dataType"/>
    <iact:actionData xml:id="d188">
      <inkml:trace xmlns:inkml="http://www.w3.org/2003/InkML" xml:id="stk162" contextRef="#ctx0" brushRef="#br0">15071 14286 420 0,'0'0'2078'6,"0"0"-1351"-1,0 0-317-1,0 0-127 1,0 0-31 2,0 0 6-4,0 0-39 2,0 0-50 1,0 0-65-3,0 0-48 3,0 0-47-2,-13-6-9 1,13 6-34 2,0 0-6-3,0 0-33 1,0 0-62 1,0 0-47-3,0 0-41 3,0 0-72-1,0-1-95 0,3 1-210 0,1-1-447 0,-1 0 18-2</inkml:trace>
    </iact:actionData>
  </iact:action>
  <iact:action type="add" startTime="328372">
    <iact:property name="dataType"/>
    <iact:actionData xml:id="d189">
      <inkml:trace xmlns:inkml="http://www.w3.org/2003/InkML" xml:id="stk163" contextRef="#ctx0" brushRef="#br0">15195 14036 2658 0,'0'0'813'3,"0"0"-512"4,0 0-232-5,0 0-16 5,0 0 35-2,0 0 13-1,0 0-63 1,0 0-37 1,0 0-1-3,0 0 25 4,46-18-7-2,-36 21-18-1,2 2-19 1,-4 3-12 1,0 2-19-3,-4 3-5 4,-1 1-1-5,-3 3 0 5,0 2-1-2,-4 1-38-2,-7 3-34 3,-1-3-20 1,1-1 34-5,0-2 36 5,2-4 18-2,5-3-22-2,3-3-33 3,1-2-15 1,0-4-49-5,1 0 22 5,7-1 158-2,1 0 13-2,1-2 103 3,5-5-7 1,-2 2-6-5,-2 0-19 5,1 0-27-2,-4 2-22-2,-2 1-35 3,-3 1-26 1,-1 1-3-5,2 0 29 5,-3 2 3-2,3 2 65-2,-1 2-27 3,0 1-18 1,2 2-11-5,-1 0-11 5,2 1 12-2,1 1-13-2,-3 2 0 3,2 0-2 1,-2 2 1-5,-2-1 1 5,-2 1 0-5,0 1 1 4,-6-1 28 0,-6 2 16-3,-3-1 12 3,-1 1-19 1,-4-1-12-5,0-3-24 4,2-3-1 0,2-2 17-3,3-4 14 3,3-3-9 1,5-1-23-5,2 0-118 4,1-6-89 0,2-4-92-3,0-3-208 3,0-1-239 1,5-6-547-5</inkml:trace>
    </iact:actionData>
  </iact:action>
  <iact:action type="add" startTime="328874">
    <iact:property name="dataType"/>
    <iact:actionData xml:id="d190">
      <inkml:trace xmlns:inkml="http://www.w3.org/2003/InkML" xml:id="stk164" contextRef="#ctx0" brushRef="#br0">15443 14057 2636 0,'0'0'798'2,"0"0"-498"5,0 0-300-2,0 0-38-2,0 0 22 3,0 0 16 1,0 0-32-5,0 0 13 5,0 0 19-2,0 0 48-2,16 47 6 3,-13-26-13 1,0 1-4-5,0 2-11 4,-2 0-4 0,3 0-4-3,-2-2-14 3,2-2-4 1,-1-3 0-5,1-2-19 5,0-6-3-2,2 0 0-2,2-5 6 2,0-1-38 0,1-3-9-1,2 0-13 3,5-6 7-4,0-5-43 3,3-3-88 0,1 0-63-3,-3-1-84 3,0-1-148 1,-2 2-126-5,-2 0-209 4,-5 2 160-1</inkml:trace>
    </iact:actionData>
  </iact:action>
  <iact:action type="add" startTime="329137">
    <iact:property name="dataType"/>
    <iact:actionData xml:id="d191">
      <inkml:trace xmlns:inkml="http://www.w3.org/2003/InkML" xml:id="stk165" contextRef="#ctx0" brushRef="#br0">15589 14155 673 0,'0'0'1699'3,"0"0"-1029"2,0 0-283 3,0 0-140-7,0 0-58 5,0 0-48 1,0 0-61-4,0 0-80 2,0 0 12-2,0 0 7 3,0 0 93 0,8 58 0-3,-5-35-44 4,-2 2-31-2,-1 3-34-2,0 1 10 3,0 0-1 0,0 0-12-3,0-1 0 3,0-3-25 0,0-4-102-3,0-6-38 3,0-3-17 0,3-3-117-3,2-7-197 3,-1-2-189 0,0 0-463-3</inkml:trace>
    </iact:actionData>
  </iact:action>
  <iact:action type="add" startTime="329434">
    <iact:property name="dataType"/>
    <iact:actionData xml:id="d192">
      <inkml:trace xmlns:inkml="http://www.w3.org/2003/InkML" xml:id="stk166" contextRef="#ctx0" brushRef="#br0">15844 14218 2667 0,'0'0'763'5,"0"0"-522"-1,0 0-210 2,0 0-6 0,0 0 64-3,0 0-7 3,0 0-32 0,0 0-50-3,77-23-2 2,-63 20 2 1,1 2-2-3,-2-1 0 3,0 1 0 0,-3 0 2-2,-1 1-31 1,-1 0-73 1,-5 0-126-3,0 1-53 3,-1 3-60-3,-2 1-30 4,0 1-122-2,-8 2-116-1,2-1-507 1</inkml:trace>
    </iact:actionData>
  </iact:action>
  <iact:action type="add" startTime="329630">
    <iact:property name="dataType"/>
    <iact:actionData xml:id="d193">
      <inkml:trace xmlns:inkml="http://www.w3.org/2003/InkML" xml:id="stk167" contextRef="#ctx0" brushRef="#br0">15865 14351 1133 0,'0'0'1995'3,"0"0"-1461"2,0 0-285 0,0 0-114-2,0 0 38 4,0 0 66-1,0 0-42-2,0 0-89 1,84-26-65 1,-70 23-33-4,-1 1-10 5,-3 1-18-2,-1 1-25-1,-1 0-53 1,-2 1-55-2,-3 6-153 3,-3 2-230 1,0-2-651-5,-3-2-1221 5</inkml:trace>
    </iact:actionData>
  </iact:action>
  <iact:action type="add" startTime="330427">
    <iact:property name="dataType"/>
    <iact:actionData xml:id="d194">
      <inkml:trace xmlns:inkml="http://www.w3.org/2003/InkML" xml:id="stk168" contextRef="#ctx0" brushRef="#br0">16306 14115 960 0,'0'0'1221'7,"0"0"-775"-2,0 0-143-1,0 0-21 0,0 0 5 3,0 0 19-4,0 0-19 4,0 0-85-2,0 0-78-2,0 0-52 2,0 0-50 1,0 0-22-3,-27-2-27 5,21 9-17-3,2 5 4-2,-3 4 19 2,-1 2 20 2,2 2 0-4,-2 0-11 3,2 1-1-1,2 0 1 0,-1-1 10 0,2-1-14 0,2-1-5-1,1-3 2 3,0 1-3-2,4-4 0-1,4 1-15 1,0-5-22 1,4-1 3-3,1-2 14 4,1-2 28-2,1-3 14-1,3 0 13 0,-2-3-13 0,4-5 1 1,-1-2 11 3,0-5-12-6,-2 3-16 4,-1-5-13-1,-2 0-2-1,-5 4 31 1,-2-5 1 3,-1 4 40-6,-4-3-16 5,-2 0 1-2,0 0 8-2,-2 0-15 3,-4 2 6 1,-2-1 22-5,-3 1-25 5,-1 2 34-2,-2 3 9-2,0 1-22 3,-3 1-24 1,-2 3-19-5,-1 2-19 5,3 1 4-3,-2 2-10-1,4 0-18 4,1 0-13-1,4 0-38-4,4 3-32 6,3-1-34-4,0 1-73-1,3 0-114 4,0 2-72 0,3 2-26-5,5-2-64 4,0-1-138-3,2 0-514 3</inkml:trace>
    </iact:actionData>
  </iact:action>
  <iact:action type="add" startTime="330970">
    <iact:property name="dataType"/>
    <iact:actionData xml:id="d195">
      <inkml:trace xmlns:inkml="http://www.w3.org/2003/InkML" xml:id="stk169" contextRef="#ctx0" brushRef="#br0">16639 14373 2499 0,'0'0'794'5,"0"0"-461"-2,0 0-184 3,0 0-17 0,0 0 51-3,0 0 41 3,0 0-10 0,0 0-54-3,0 0-55 3,0 0-22 0,0 0-4-3,2 0 7 3,-2 0-13 0,0 0-30-3,0 0-20 3,0 0-23 0,0 0-18-3,0 0-7 4,0 0-5-2,0 0-19-2,0 0-12 3,0 0-19 0,0 0-21-3,0 0-16 3,0 0-12 0,0 3-41-3,0 1-32 3,-2 2 38 0,1 1 127-3,-1-2 34 3,-1 2-26 0,0 1-27-3,1-5 6 3,2 0 2-3,-2-2 48 3,2-1 13 0,0 0 69-3,0 0 24 3,0-5 58 1,0-2-46-5,0-3-117 4,0-1-1 0,0 0 25-3,2 0 28 3,0 0 3 1,-2 2-19-5,2 3-34 4,-1 0 10 0,-1 4 5-3,0 1 10 3,0 1-13 1,0 0-15-5,0 0-40 4,0 0-37 0,0 0-50-2,0 0-32 1,0 0-8 2,0 3 38-5,2 3 82 5,-1-1-13-1,2-1-82-4,0 3-179 4,0 0-157 1,2-1-197-5,1-5-464 4</inkml:trace>
    </iact:actionData>
  </iact:action>
  <iact:action type="add" startTime="331462">
    <iact:property name="dataType"/>
    <iact:actionData xml:id="d196">
      <inkml:trace xmlns:inkml="http://www.w3.org/2003/InkML" xml:id="stk170" contextRef="#ctx0" brushRef="#br0">16979 13998 1511 0,'0'0'1263'6,"0"0"-917"-1,0 0-167-1,0 0-7 2,0 0 34-2,0 0 18 1,0 0-45 1,0 0-69-3,0 0-57 3,0 0-29 0,-20 6-8-2,12 4-16 1,0 3 19 1,-2 3 12-3,-3 2-7 2,3 1 4 2,0 4-3-3,-3 1-12 1,4 4 2 1,-2 0 4-3,2 0-19 3,2 1 0 0,3-3-28-2,1 2 25 1,3-4-13 1,0-1-6-3,4-2 10 3,3-4-16 0,2-3-34-2,-2-5-6 1,5-2-4 1,0-1-6-3,0-3 23 3,1-2 55 0,3-1 14-2,-3 0 15 1,1-1-10 1,-1-3 3-3,0-2-3 3,-3 1-7 0,-1 0 1-2,-1-2 2 1,-2 2-2-1,0-4 5 0,-3 3 14 3,0-2 5-4,0 0-6 4,-2-2-6-2,-1 1-9-1,0-4-14 1,0 2 13 1,0 0 4-3,-1 1 5 4,-5 2 11-2,0 2-1-1,0 0 6 1,-5 1-34 1,2 4-6-3,-4 1-49 4,-1 0-44-2,-1 4-25-1,-2 5-7 1,-3 4-48 1,1 4-67-3,1 1-185 4,0 1-172-2,4-2-382-1,4-2-275 1</inkml:trace>
    </iact:actionData>
  </iact:action>
  <iact:action type="add" startTime="335872">
    <iact:property name="dataType"/>
    <iact:actionData xml:id="d197">
      <inkml:trace xmlns:inkml="http://www.w3.org/2003/InkML" xml:id="stk171" contextRef="#ctx0" brushRef="#br0">2484 17572 1308 0,'0'0'796'7,"0"0"-520"-2,0 0-218-2,0 0 29 2,0 0 139 3,0 0 66-7,0 0-14 6,0 0-71-1,0 0-93-3,0 0-63 3,0 0-26 0,0 0 0-4,-11-3-3 5,11 3-3-2,0 0-6-1,0 0 6 2,0 0 9-3,0 0 13 2,0 0 19 3,0 0 12-6,0 0 10 4,0-1-16 0,0 0-1-3,0-3-6 3,3-4-15 1,3-2-16-5,3-5-27 3,3-4 0 2,2-1 1-4,2-2-2 2,1 1 0 2,1 1 1-4,-1 0 0 2,1 2-1 1,-3 2-12-3,-2 4-3 3,-3 5-10 1,-4 1 6-4,-3 2-9 3,0 4-12-1,-3 0-4-2,1 0-15 4,-1 0-10 0,2 3-4-5,1 7 64 3,0 5 9 2,-2 5 79-4,-1 9-16 2,0 4-32 3,-4 4-31-7,-5 2-25 6,0-1 6-4,-1-2 1 3,3-3-4 0,3-6-1-3,1-6-12 3,3-8-12 0,0-3-12-3,1-6-20 3,5-2-3 0,5-2-10-3,2-3 92 2,6-8 16 2,3-7 95-5,5-7-14 5,2-7-28-2,1-6-31-2,-1 0-19 4,0 2-4-1,-5 4-14-4,-5 5 2 5,-6 8 0-2,-4 5-1-2,-3 6-2 4,-5 4 0-2,-1 3 1-1,0 1 37 1,0 0-12 1,0 3 11-2,-7 7-6 2,-4 5-31 0,-4 4-34-3,-3 7 6 3,-3 4 28-1,2-2 0-2,0-1 0 4,4-3 0-5,3-4 1 4,5-5 13 1,4-7-14-3,3-4 0 1,0-1-47 1,0-1-26-3,8-2 8 2,7 0 65 2,5-5 3-4,6-7 53 2,4-5 17 1,3-6-13-3,2-2-26 4,-2-3-32-2,-4 3-2-1,-3 4-25 2,-9 4-9-1,-2 6-5-2,-8 5 23 4,-1 3-37-1,-5 3-85-2,-1 0 88 1,0 6 50 1,-10 7 116-3,-3 8-47 3,-7 7-69 0,-3 5 0-3,-6 2-1 2,0-1 1 1,2-1 25-2,4-6-9 2,3-3-13 0,5-8 19-2,7-5 1 1,6-5-23 1,2-5-26-3,5-1-78 3,12-2-28-3,6-10 132 4,7-6 62-3,3-7 4 0,5-5-66 2,-2-4-9 0,-2 2-83-3,-2 3-129 4,-3 8-80-2,-3 5-61-2,-5 8-14 2,-5 2 39 1,-3 5-273-2,-6 1-1015 2</inkml:trace>
    </iact:actionData>
  </iact:action>
  <iact:action type="add" startTime="336916">
    <iact:property name="dataType"/>
    <iact:actionData xml:id="d198">
      <inkml:trace xmlns:inkml="http://www.w3.org/2003/InkML" xml:id="stk172" contextRef="#ctx0" brushRef="#br0">3683 17427 133 0,'0'0'701'5,"0"0"-135"1,0 0-117-2,0 0-34 1,0 0-46 1,0 0-44-3,0 0-59 4,0 0-59-1,0 0-46-2,0 0-37 1,0 0-14 1,0 0 3-3,0 5-16 3,0-4-11-1,0 3-17 0,0 1-23-1,-4 4-46 2,0 3-2-3,-1 3-16 3,1 2 5-3,1 3 12 4,0 1-1-2,0 2-1-1,2 1 0 1,-1 1-13 1,2-4-3-3,0-1 1 4,0-2-13-1,6-2-4-3,0-5 6 3,3-1-21-1,2-4-66-2,1-3-13 4,2-3 40-2,-1 0 89 0,5-4 13-1,0-8 31 2,2-4-19-3,0-3-11 4,0-3-14-2,-1 1-35 0,-3-1 26-1,-2 2 9 3,-2 2 19-5,-6 1-7 6,-2 4 4-4,-1-1 19 0,-3 4 31 1,0-2 9 1,-1 2-3-3,-5 0 1 4,-3-2 2-2,-3 2-3-1,0 0-3 1,-4-2-29 2,-2 2 0-5,1 0-15 5,-2-1 9-5,1 3 10 5,2-1-14-2,0 4-8-2,3 2 12 3,3 0 12 2,0 3-46-6,6 0-18 4,-2 3-59-1,1 3-69-1,1 6-31 1,0 3-9 2,3 3-8-5,1 3-21 6,0-1-68-4,1 0-130-1,9-2-141 4,-1-4-118 0,2-2-152-5</inkml:trace>
    </iact:actionData>
  </iact:action>
  <iact:action type="add" startTime="337484">
    <iact:property name="dataType"/>
    <iact:actionData xml:id="d199">
      <inkml:trace xmlns:inkml="http://www.w3.org/2003/InkML" xml:id="stk173" contextRef="#ctx0" brushRef="#br0">4165 17616 2260 0,'0'0'1470'4,"0"0"-987"2,0 0-231-3,0 0 29 3,0 0 95 1,0 0-35-5,0 0-90 4,0 0-69 0,0 0-58-2,0 0-37 1,0 0-36 2,0 0-32-5,4-5-19 5,-4 5-21-5,0 0-3 4,0 0 0 1,0-2-3-5,0 2-18 4,0-1-22 0,0 1-23-3,0 0-31 3,3-3-6 1,-1 1 15-4,3 1 27 3,-2-2-37-1,0 1-39-2,1 0-44 3,-1-1-77 0,0 3-102-3,0-1-106 3,1 1-106 0,0 0-186-3,-2 0-450 3</inkml:trace>
    </iact:actionData>
  </iact:action>
  <iact:action type="add" startTime="338017">
    <iact:property name="dataType"/>
    <iact:actionData xml:id="d200">
      <inkml:trace xmlns:inkml="http://www.w3.org/2003/InkML" xml:id="stk174" contextRef="#ctx0" brushRef="#br0">4584 17261 2217 0,'0'0'1599'2,"0"0"-1282"4,0 0-317 2,0 0 1-6,0 0 21 5,0 0 37-3,0 0-59-1,0 0-24 3,-26 69-1 1,26-48 12-5,0 1 10 6,0 3 1-4,0 2 2-1,0 4-1 3,0 0-11-3,0 0 11 3,0-1-1 1,3 1-10-5,-2-2 11 4,4 0 1 0,-2-3 2-3,2-2 14 3,2-2-1 1,-1-5-2-5,0-3-10 4,3-3 10 0,1-3-13-3,-2-3-31 3,4-4-34 1,2-1 20-5,2-1 45 4,0-10 16 0,1-5 19-3,2-4-16 3,1-4-18 1,-2-2-1-5,-1 0-4 4,-4 1-11 0,-2 2 2-3,-2 4 11 3,-5 4 2 1,-2 1 19-5,-2 4 18 4,0 0 7 1,-2 4 9-5,-5 2 19 4,0 2-13 1,-6 2 12-5,0 0-29 4,-4 1-42-3,-1 5-25 3,0 5-15 0,-2 1 6-3,2 6-6 3,4 0-10 0,1 1 25-2,4 0-18 1,2 1-60 1,7-2-58-3,0-4-37 3,4-2-90 0,8-5-150-3,2-3-148 3,2-4-444 0</inkml:trace>
    </iact:actionData>
  </iact:action>
  <iact:action type="add" startTime="339571">
    <iact:property name="dataType"/>
    <iact:actionData xml:id="d201">
      <inkml:trace xmlns:inkml="http://www.w3.org/2003/InkML" xml:id="stk175" contextRef="#ctx0" brushRef="#br0">8443 17608 288 0,'0'0'610'5,"0"0"-187"2,0 0-136-4,0 0-31 3,0 0 33 0,0 0 6-4,0 0-34 4,0 0-58 1,0 0-40-4,0 0-25 2,0 0-23 1,0 0-26-3,0 23-26 3,0-23-24 1,0 0-11-5,0 0 1 4,0 0-1 0,0 0-15-3,0 0-1 3,0 0 4 1,0-1 10-5,0 0 5 4,0-1 4 0,0 1 0-3,0-2 18 4,0 0 13-5,0 0 22 5,0-5-28-2,0 0-57-2,-1-3-3 4,-2-2-1-1,0 2 0-4,-1-1 1 5,-1 0 10-2,0 3 22-2,-2 0-13 3,-1 2 9 0,-2 2 7-2,0 1-23 2,-3 2 13 0,1 2-3-4,-5 0 0 5,0 5-22-2,1 3 0-2,-1 4-13 3,1 2 13 0,0 2-15-3,3 2-14 3,-1 2 11 0,7 1-7-2,-1 3-3 2,4-1 0 0,2-2 3-3,2-1 8 2,0-5-5 1,2-2-9-3,4-3 9 4,1-1 22-2,3-3 14-2,-1-2-12 3,1-2 11-2,1-2-11 1,2-1 23 1,0-6 20-3,3-6 11 3,0-3 0 0,0-3-28-2,-3-1-9 2,1-1-16 0,-2-1 16-4,-2 1-16 4,-3 2 7 1,0-1-10-3,-1 4-18 0,-3 3-20 3,-3 3 29-4,0 1 9 2,0 2 37 1,0 3-12-2,-6-1-12 1,0 3-13 2,-5 0 34-4,-4 2 31 3,-1 0-25-1,-4 4-2-1,0 5-7 2,-3 3 30-1,0 2 1-2,1 2-16 3,2 4-24 0,3 0-22-2,1 0-1 1,3 1-11 1,4-3-1-3,0 0-8 4,4-4-10-5,2-1 3 5,2-3-3-2,1-2-3-1,0-3-9 1,1-1-16 1,5-2-15-3,0-2 2 4,4 0-6-2,-2 0 78-1,4-5 3 1,1-5 47 1,-1-4 6-3,3-3-12 4,-3-2-16-2,2-3-16-1,-4 1 0 1,1 1-10 1,-6-1-2-3,2 5 0 4,-5 0 0-2,-2 3 4-1,0 2 17 1,0 4 23 1,-6 2 2-3,-1 3-24 4,-2 0-1-2,-2 2-2-1,-5 0-16 1,1 5-2 1,-5 4-1-3,0 3-22 4,0 2 13-2,-2 2 9-1,2 0 19 1,4 1 8 1,1 0-14-3,6-2-13 4,3 0-10-5,3-1-39 5,3 1-13-2,3-2 6-2,6-2-9 3,6-1-50 1,3-6-9-5,6-3 16 5,2-1 24-1,1-3 71-4,2-10 13 4,-2-4 13 1,-2 0-11-5,-3-1-2 5,-5 3 0-2,-7 4 13-2,-2 1 15 3,-7 6 29 1,-1 1 72-5,0 3 24 5,-1 0-35-2,-7 0-84-2,-2 0-16 4,-4 0 19-1,-1 0-9-4,-3 0 6 5,-2 6 12-2,-1-1-27-1,0 2-7 1,-1 3 10 2,3-2 5-5,2-2 10 5,4-2 13-2,6 0 5-2,4-4-43 3,3 0-12-3,0 3-98 3,0 0-118 1,9 0-91-5,2 4 113 4,5-1-51 0,0-1-196-3,4-1-245 3,-1-3-422 1,1-1-450-5</inkml:trace>
    </iact:actionData>
  </iact:action>
  <iact:action type="add" startTime="341581">
    <iact:property name="dataType"/>
    <iact:actionData xml:id="d202">
      <inkml:trace xmlns:inkml="http://www.w3.org/2003/InkML" xml:id="stk176" contextRef="#ctx0" brushRef="#br0">8622 17673 1503 0,'0'0'569'6,"0"0"-316"-4,0 0-169 5,0 0 48-2,0 0 30-2,0 0-11 3,0 0-48 1,0 0-55-5,0 0-32 6,0 0-15-4,0 0 15-1,0 0 16 3,0 0 32 1,0 0 32-5,0 0 19 5,-4-11-4-5,4 11-16 4,0 0-9 0,0-1-4-3,0-1-6 3,0 1 2 1,0-4-27-5,0 0-49 4,0 0 10 0,0-1 16-3,0-2-2 4,0-1-11 0,0 1 7-6,0-1 4 5,1-2-24 0,5 0-1-3,-2-2 12 3,4-1 6 1,1 1-17-5,0-1 0 4,1 1-1 0,3 2 1-3,-3 0-1 4,1 2-1 0,-2 3-2-6,-1 1-1 5,-1 1 0 0,3 1-13-3,-3 2 15 3,2 1-1 1,0 0 0-5,3 0-18 4,0 5 19 0,1 3-1-3,-3 2 2 3,0 2 17-3,0 1-5 3,-3 4 16 1,-4 1 10-4,-1 2-4 2,-2 1-9 1,0 2 0-3,-5 1-3 3,-6-1-19 0,2 0-3-3,-1 0-11 4,-1-4-10-2,2-4-4-1,3-2 0 2,0-4 9-1,3-2 16-2,-1-2 2 4,0-3 23-2,4 0 6-2,0-1 10 3,0-1-4 1,0 0-3-4,0 0 7 3,0 0 21-1,0 0 31-1,0 0-7 1,0 0-34 1,0 0-49-3,0 0-3 4,0 0-21-1,0 0-4-4,0 0 1 4,0 0 2 0,1 0 0-2,2 2 22 1,1 2 0 0,1 0 3 0,1 0-3 1,1 1-1-3,3-1 1 2,0-3 1 1,3 2 27-2,4-3 15 1,5 0 44 2,0-4 8-4,3-5-15 2,4 0-19 1,3-6-21-2,0 3-19 1,-2-2-18 1,0 1-1-3,-2 2-1 3,-7 3-1 0,-2 1 0-2,-6 3-18 1,-6 3-7 1,-4 1-2-3,0 0-1 4,-3 0 16-2,0 0-3-1,1 0 3 1,1 0 12 1,-1 1 20-3,-1 0-17 3,2 1-2 0,-2 1 14-2,1-2 1 1,-1 2-1 1,0-2 6-3,0 0-19 4,0-1-1-2,0 0 1 0,0 0-2-1,0 0-2 0,0 0-22 1,0 0-40 1,0 0-16-3,0 0 0 5,2 0-19-3,-1-4-36-1,3-3-55 1,-1 0-54 0,3-5-124-1,0 1-275 2,-2-2-636-1,-1 4-481-1</inkml:trace>
    </iact:actionData>
  </iact:action>
  <iact:action type="add" startTime="346415">
    <iact:property name="dataType"/>
    <iact:actionData xml:id="d203">
      <inkml:trace xmlns:inkml="http://www.w3.org/2003/InkML" xml:id="stk177" contextRef="#ctx0" brushRef="#br0">24761 3153 2142 0,'0'0'1377'4,"0"0"-1008"-1,0 0-247 3,0 0-67 0,0 0 123-3,0 0 91 3,0 0-31 0,0 0-97-3,0 0-52 3,0 0-62 0,0 0-15-3,0 0-9 3,0 0 10-3,-22-27-10 3,22 27-2 1,0 0-1-4,0 0 0 2,0 0 0 1,0 0 15-3,0 0 0 3,0 0-2 0,0 0-10-2,0 0 15 2,0 1 0 0,0 0 7-4,0-1 2 5,0 3 7-1,0 1-4-2,-5 2 7 0,2 2 54 3,-1 2-9-4,-2-2-43 3,2 3-21-1,-5 0-17 0,3-1 2-1,1 1 10 3,-3-1-10-5,1 2-1 4,2 0-1 0,-4 0-1-2,1 2 2 1,-1 2-2 1,-2 2 0-3,1 0 1 3,-3 1 1 0,-3 4-1-2,-2 4 0 1,-3 6 14-1,-3 3-14 1,-3 3 29 1,-1 4-3-3,-1 3-5 4,-1 2-22-2,-1 1 0-1,-1 3 0 1,-1-4 0 1,2 1 1-3,1-2-1 4,1-5 0-2,3-1-2-1,4-5-1 1,4-4 0 1,2-5 0-3,3-6 3 4,4-5-1-2,3-5-2-1,3-6-13 1,1-3 4 1,2 0-3-3,0-2-9 4,0 0-19-2,0 0-23-1,0-5-38 1,2-1-20 1,1-4-66-3,-2 0-116 4,1-1-136-2,1 1-139-1,-3 3-216 1,0 0-723 1</inkml:trace>
    </iact:actionData>
  </iact:action>
  <iact:action type="remove" startTime="352353">
    <iact:property name="style" value="instant"/>
    <iact:actionData xml:id="d204" ref="#d162"/>
  </iact:action>
  <iact:action type="remove" startTime="352691">
    <iact:property name="style" value="instant"/>
    <iact:actionData xml:id="d205" ref="#d203"/>
  </iact:action>
  <iact:action type="remove" startTime="352822">
    <iact:property name="style" value="instant"/>
    <iact:actionData xml:id="d206" ref="#d160"/>
  </iact:action>
  <iact:action type="remove" startTime="352906">
    <iact:property name="style" value="instant"/>
    <iact:actionData xml:id="d207" ref="#d161"/>
  </iact:action>
  <iact:action type="remove" startTime="353002">
    <iact:property name="style" value="instant"/>
    <iact:actionData xml:id="d208" ref="#d159"/>
  </iact:action>
  <iact:action type="remove" startTime="354022">
    <iact:property name="style" value="instant"/>
    <iact:actionData xml:id="d209" ref="#d146"/>
  </iact:action>
  <iact:action type="add" startTime="352361">
    <iact:property name="dataType" value="strokeEraser"/>
    <iact:actionData xml:id="d210">
      <inkml:trace xmlns:inkml="http://www.w3.org/2003/InkML" xml:id="stk178" contextRef="#ctx0" brushRef="#br1">24438 4041 2517 0,'0'0'511'10,"0"0"-511"-9,0 0-173 2,0 0-152 0,0 0 166 3,80-27 159 1,-42 20 120-5,6-2 9 5,4 1-106-2,3 2-23-2,6-1-22 3,-1 1 22 1,0-2-1-5,-1 1-70 5,-3 1 16-2,-6 1 3-2,-4 1 20 3,-6-1 19 1,-6 3-11-5,-6-2 23 5,-8 3 2-2,-4-3 21-2,-7 3 20 3,-3 1 48 1,-2-1 94-5,0 0 48 5,-4-2-49-2,-5 1-116-2,0-3-67 2,-1 0-23 2,-1 0 23-4,-1 2 13 4,2-1 6-2,-1 0-3-2,2 0-14 3,2 1 21 0,2 0 5-3,2 0 17 4,0 0 25-6,1 2 13 6,2-2-16-2,0 3-55-1,0-1-12 2,0 1-25 1,0 0-7-5,-1-1-9 3,-4 0-55 2,-2-3-50-4,-5 4-50 3,-5-1 36 1,-7 1-56-5,-8 0-84 4,-7 0-60 0,-7 1 103-3,-5 5 52 3,-3 2 90 1,-2-2 115-5,-1 3 95 4,1-1 41-1,0 2-19-1,1-3 26 2,6 2 78 1,7-1-33-5,8-2-23 4,6 1-33 0,7-5-9-3,5 2-23 3,3-2-52 6,4 1-29-11,3-1-19 1,3-1-1 16,1-1 0-17,2 0 0 0,0 0-1 0,0 0-1 2,0 0 3 3,0 0 0-3,0 0 3 2,0 0 10 2,1 0-10-4,0 0 10 3,1 0-10 0,-1 0-1-3,2-1-2 3,-1-1-22 0,2-3-27-3,1 0-15 3,1-2 0 0,3 0 28-3,0-3 34 3,2 2-30 0,2-2 3-3,2-1 0 3,4-1 16 0,1-1 13 1,1 1 12-5,5-2 0 16,-1-2 43-17,-1 1-10 0,1-1-6 3,-6 2-20-3,-1-1-2 4,-3 3-17 1,-3 0 19-3,-1-1 23 3,-5 2-13 0,-1 1-29-3,-1-1-7 3,-4 1 4-3,0 2-16 3,0-1-39 0,-9 2 33 2,-5 0 24-7,-6 1-111 17,-5 1-62-17,-7 0 6 0,-9 5-4 2,-4 0 88-2,-5 0 67 5,-2 6 4 0,-1-1 13-2,2 2 49 1,3 0-20 1,3 1 52-3,6 1 94 3,5 0-26 0,3 0-62-2,8 0-61 1,4 1-25 1,5 0 15-3,2 1-13 7,7 1-3-8,3-1-6 17,2 2-10-18,0 0 0 0,5 1 16 0,3 1 3 4,6 2 13-2,-2-3-15 1,4 0 1 0,-2 1 11 2,4-5-11-2,-5 1 1 2,-1 0-3 0,0-1-13-2,-3-2 10 1,-2-1-26-1,-3 1-22 1,-1-1-11 1,-3-2 17-3,0 0 23 4,-4 0-8-2,-5 3 30-1,-5 0 19 1,-3-1-18 1,-2 1-2-3,-4 0 1 4,1-3 0-3,2-1 9 1,1-1 24 0,5-3 38 1,-1 0 39-3,4 0-49 4,2-1 3-2,1-4-9-1,2-1 6 1,1-3-61 1,2-3 1-3,3-2-3 4,-1-4-11-2,1-1 13-1,0-4 39 1,1-2-26 1,5-1 25-3,2-1-6 4,-1-1 4-2,1 2-17-1,0 1-19 1,-3 1 11 1,-2 2-9-3,2 2 13 4,-2 2-13-5,1 2 31 5,-4 2-30-2,0 3 42-2,0 0 6 3,0 3 7 1,-4-1-23-5,2 2-23 5,-1-1-12-2,0 2-1-2,0-1 1 3,2 1 20 1,-1 1-20-5,0-2-22 5,0 2 20-2,1-1 2-2,1-1 26 3,0-3 9 0,0 2 16-3,0 0-32 4,0 1-19-2,0-2 1-2,0 6 8 3,0-1 10 1,0 3 7-5,0 0 2 5,1-1-9-2,-1 2-15-2,0 0-4 3,0 0 0 1,0 0-13-5,0 0-3 5,0 0 3-2,0 0-6-2,0 0-6 3,0 0-7-3,0 0-6 3,0 0 0 0,0 0-1-3,0 0-2 3,0 0 2 0,0 0 11-3,0 0-1 3,0 0 16 1,0 0 11-5,0 0 2 4,0 0 3 0,0 0 20-3,0 0 2 3,0 0 4 1,0 0 6-5,0 0 3 4,0 0 1 0,0 0-36-3,0 0-3 3,0 0-83 1,0 0-45-5,0 0-10 3,0 0 10 2,0 0 28-5,0 0 29 4,0 0 20 2,0 0 22-7,0-1 29 6,0-2 35-1,0 0-35-4,0-1 0 5,0-3 16 0,0 2 81-5,3-1-13 3,1-1-14 2,-1 1 1-4,5-2-20 3,1-1 13-3,0 0-16 3,4-2 19 0,1 0-19-3,0-2 16 2,1 0 9 2,1-2-9-4,1-2-23 3,3-1-12 0,-3-1-10-3,1 0 0 3,-2 0 9 0,1 0-2-3,-4-3-7 3,2 3-19 0,-1 1 0-3,-1-4-11 2,-3 3 11 2,0 1 13-4,-2 1 12 3,0 2-12 0,-2-2 6-3,0 4-18 3,-2 0 0 0,1 3 2-4,-3 1-1 5,2 1 42-1,-2 1-6-3,-1 2-13 3,-1-1-12 0,2 1-11-3,-1 3 0 3,-1-2-1 0,2 1 1-3,-1-1-2 3,1 2-1-2,1-3-2 1,-1 0 1 1,1 2 0-3,0-2 2 3,0-1 1-1,-1-1 0 0,2-2 0 0,0 0 2 1,0 0 10-3,1-2-1 3,-1 1-11 0,1 0-1-2,-1 1-15 1,0 0 15 1,-3 1 1-3,2 2 27 3,-3-2-15 0,0 2-10-2,0 2-3 1,0-1-15 1,0 1 15-3,0 1 16 3,0-1 0 0,-1 2 5-2,-1-2-18 1,1 3-1 1,-2-2 20-3,2 2-19 3,0-1-1-1,1 2-2-1,0 0-3 2,0 0-16 0,-2-1 0-3,2 1-9 3,0 0-1-3,-1 0-2 4,1 0 6-2,0 0-4-1,-2 0-15 1,-1 0-13 1,0 0 10-3,-3-3 15 4,1 2-47-2,-4-1 0-1,-1-1 44 1,0 1 6 6,-1-2-3-10,0 2 19 3,1 1-6 10,0-1 16-13,4 1 1 0,-1 1-24 3,1 0 7-1,3 0 18 4,-3 0-21-2,1 0-4-1,1 0-2 1,-1 0-14 1,1 3-6-3,-2-1 16 4,2 3 19-2,-2-2 11-1,3-1-17 1,2 1 19 1,-1 0 1-3,2 0 0 4,0-3-1-2,0 1 0-2,0-1-3 2,0 0-10-2,0 0 13 3,0 0 2 1,0 0 24-3,0 0 9 2,-2 0 7-2,2 0-42 0,-5 0-13 2,2 0-19 0,-3 0 6-2,-2 0-41 2,-1 0 15-1,2 0 20-2,0 0 31 3,0 0 1 0,2 0 23-2,2 0 15 2,2-3 17-1,0 2 12-2,1-1 23 3,0 0 2-1,0 0-15 0,0 0-29 1,0-1-29-1,2-1 0-2,0 1-3 3,1-1 6 0,0 2-6-2,1-3-14 2,0 0-2-1,1 3-3-2,-3-2 0 3,1 2-10 0,0 0 13-2,-3 1 2 2,0 1 0-1,2-1-1-2,-2 1-1 3,0-1-2-3,0 1-20 4,0 0-4-3,0 0-12 1,0 0-16-1,0 0-7 3,0 0-2-4,0 0-1 3,0 0 6 0,0 0 7-2,0 0 9 0,0 0 20 3,0 0 5-5,0 0 14 6,0 0-13-3,0 0 16-1,0 0 0 1,0 0 23 1,0 0 12-4,1 0-3 6,2 0 0-3,2 0 19-1,0 1 1 1,1-1-17 1,3 1-7-3,-1-1-12 4,4 1-16-2,-1 1-76-1,3-2-75 1,0 2-35 1,0 0-65-3,3 2-134 4,-1 2-141-2,-6-1-305-1</inkml:trace>
    </iact:actionData>
  </iact:action>
  <iact:action type="remove" startTime="355936">
    <iact:property name="style" value="instant"/>
    <iact:actionData xml:id="d211" ref="#d158"/>
  </iact:action>
  <iact:action type="add" startTime="355853">
    <iact:property name="dataType" value="strokeEraser"/>
    <iact:actionData xml:id="d212">
      <inkml:trace xmlns:inkml="http://www.w3.org/2003/InkML" xml:id="stk179" contextRef="#ctx0" brushRef="#br1">6050 2234 1832 0,'0'0'1008'2,"0"0"-1008"4,0 0-293 1,0 0-31-4,0 0 324 2,0 0 23 2,0 0 51-5,0 0-74 4,0 0-96 0,0 0-82-3,0 0 22 4,0 0 156-2,-35 22 7-2,35-2 48 3,4 4 13-2,3 3-22 1,-1 0-44 6,0 1 17-10,3-1-19 3,-1-1-27 2,-1-5 27-3,2-3 52 2,-2-4-3 1,3-4 6-3,-4-3 10 4,0-2 9-2,1-3 36-1,2-2-20 1,1 0 23 2,2 0 6-5,5-6-16 4,4-2-10 0,1-9-38-1,7-1-33-1,0-2-4 3,-2-3-18-5,2 1-13 4,-5 2-13 0,-5 4-3-2,-2 2 27 1,-7 4-14 1,0 5 14-3,-7 2-17 3,-1 3-7 0,-1 0-22-2,1 0-23 2,-1 0-19-1,2 6 90-2,1 1 0 3,2 3 39 0,0 0-4-2,1 3-16 1,0 0-15 0,1-1-1-1,-4 0 16 2,3-4-6-3,-3-1-13 4,-1-2 0-2,0 0-13-1,0-3 10 1,-2 1-20 1,1-3-9-3,1 0-3 4,-2 0 35-2,1 0 20-1,1 0 28 1,-2-2 14 2,2-2-5-5,0-2-57 5,-3 0-86-2,-4 0-172-1,-4 0-752 1,-25 3-585-4</inkml:trace>
    </iact:actionData>
  </iact:action>
  <iact:action type="add" startTime="356906">
    <iact:property name="dataType" value="strokeEraser"/>
    <iact:actionData xml:id="d213">
      <inkml:trace xmlns:inkml="http://www.w3.org/2003/InkML" xml:id="stk180" contextRef="#ctx0" brushRef="#br1">961 5710 460 0,'0'0'111'6,"0"0"-111"-4,0 0-212 4,0 0 85 1,0 0 3-5,0 0 123 5,-33-71-32-2,27 58-41-2,0-3 74 4</inkml:trace>
    </iact:actionData>
  </iact:action>
  <iact:action type="remove" startTime="356975">
    <iact:property name="style" value="instant"/>
    <iact:actionData xml:id="d214" ref="#d186"/>
  </iact:action>
  <iact:action type="add" startTime="356983">
    <iact:property name="dataType" value="strokeEraser"/>
    <iact:actionData xml:id="d215">
      <inkml:trace xmlns:inkml="http://www.w3.org/2003/InkML" xml:id="stk181" contextRef="#ctx0" brushRef="#br1">863 5555 142 0,'0'0'317'8,"0"0"-40"11,0 0 10-18,0 0 16 0,0 0-82 0,0 0-20 0,0 0-45 3,0 0 33-1,-75-35 28 3,69 35-88 1,3 0 7-4,2-2-30 2,1 2-35 1,0 0-3-3,0 0-17 3,0 0-9 0,0 0 25-3,0 0-31 3,0 0-36 0,0 0-26-3,0 0-3 3,0 0 7 0,0 0 22-3,0 0 25 3,0 0 17 0,0 0-4-3,0 0 1 3,0 0-1 0,0 0-6-3,0 0-3 3,0 0 6 0,0 0 3-3,0 0-6 3,0 0 4 0,0 0-11-3,0-1 16 3,0 1 20 2,0 0-1-7,0 0-3 6,0-2-3-4,0 2 0 2,0-1 6 2,0 1 6-5,0 0-9 5,0 0-7-1,0 0-6-4,0 0-7 4,0 0-8 0,0 0-26-3,0 0 0 3,0 0 0 1,0 0-1-5,0 0 11 4,0 0 0 0,0 0-10-3,0 0-3 3,0 0 0 1,0-1-23-5,0 1-8 4,0 0-3 0,0 0-4-2,0 0-6 1,0 0-6 2,0 0-7-5,0 0-9 4,0 0-4 0,0 0-12-3,0 0-26 3,0 0-54 1,0 0-56-5,0 0-26 4,1 0-71 0,4 4-38-3,0-1 97 3,1 0-161 1,0-1-208-5</inkml:trace>
    </iact:actionData>
  </iact:action>
  <iact:action type="remove" startTime="360590">
    <iact:property name="style" value="instant"/>
    <iact:actionData xml:id="d216" ref="#d150"/>
  </iact:action>
  <iact:action type="add" startTime="360598">
    <iact:property name="dataType" value="strokeEraser"/>
    <iact:actionData xml:id="d217">
      <inkml:trace xmlns:inkml="http://www.w3.org/2003/InkML" xml:id="stk182" contextRef="#ctx0" brushRef="#br1">19535 2325 1056 0,'0'0'521'9,"0"0"-180"-8,0 0-130 3,0 0-10 3,0 0 77-5,0 0 44 5,0 0 11-2,0 0-18-3,0 0-50 5,0 0-61-1,0 0-38-3,0 0-32 4,-20 0-25-2,20 0-7-3,-1 0-13 5,1 1-15 0,0-1-22-5,0 0-31 4,0 1-21 0,-1-1-28-4,1 0-6 4,0 0-3 1,0 0-3-4,0 0-3 4,0 0-3-2,0 0 0-2,0 0 9 3,0 0 2 0,0 0 4-3,0 0 7 4,0 0 2-5,0 0-6 4,0 0-25-1,0 0-18-2,0 0-4 4,0 0 6 0,0 0 5-5,0 0-5 3,0 1-15 2,-2-1-8-4,2 0-2 3,-4 2-17 0,0 3-73-3,-6 1-161 2,-10 4-44 1,3-1-395-3,-28 4-1029-2</inkml:trace>
    </iact:actionData>
  </iact:action>
  <iact:action type="remove" startTime="361193">
    <iact:property name="style" value="instant"/>
    <iact:actionData xml:id="d218" ref="#d27"/>
  </iact:action>
  <iact:action type="add" startTime="361200">
    <iact:property name="dataType" value="strokeEraser"/>
    <iact:actionData xml:id="d219">
      <inkml:trace xmlns:inkml="http://www.w3.org/2003/InkML" xml:id="stk183" contextRef="#ctx0" brushRef="#br1">18194 2501 1330 0,'0'0'1106'7,"0"0"-726"-6,0 0-283 3,0 0-75 0,0 0 59 2,0 0 63 1,0 0 76-5,0 0 37 4,0 0-30-1,0 0-67-1,0 0-56 2,0 0-41 1,10-28-29-5,-10 29-23 4,-1-1-11 0,-1 1-12-3,2 0-4 3,0-1 13-2,0 0-16 1,0 0-2 0,0 0-7-1,0 0 3 2,0 0-7 0,0 0 7-3,0 0-26 2,0 0-65 1,0 0-73-3,0 0-90 4,0 2-149-2,6 0 84 0,1-2-242 0,0 1-400 1</inkml:trace>
    </iact:actionData>
  </iact:action>
  <iact:action type="remove" startTime="363314">
    <iact:property name="style" value="instant"/>
    <iact:actionData xml:id="d220" ref="#d9"/>
  </iact:action>
  <iact:action type="add" startTime="363322">
    <iact:property name="dataType" value="strokeEraser"/>
    <iact:actionData xml:id="d221">
      <inkml:trace xmlns:inkml="http://www.w3.org/2003/InkML" xml:id="stk184" contextRef="#ctx0" brushRef="#br1">26079 1634 70 0,'0'0'404'8,"0"0"-68"-5,0 0-63 0,0 0-35 3,0 0-46 0,0 0-19-2,0 0-8 1,0 0-19 1,0 0-16-3,0 0 10 3,0 0 8 0,0 0 1-3,0 0 6 3,0 0-14 0,0 0 1-3,7 3-5 3,-6-3-15 0,1-2-4-4,-1 1-7 5,-1 1 0 0,0 0-10-5,0 0-22 4,0 0-38-3,0-1-28 4,0 1-12-2,0 0 0-1,0 0 2 1,0 0 13 1,0 0-1-3,0 0 1 3,0 0 12 0,2-1 4-2,-1 1-7 1,1-1-25 1,1-2-14-3,-1 1-11 3,2-1 0 0,-1 0 9-2,0 2 13 1,-1-2 3 1,-1 2 3-3,1 0 22 3,-1 1 0 0,-1 0-3-3,0 0 3 3,0 0-3 0,0 0 0-4,0 0-11 5,0 0-11-1,0 0-41-3,0 0-28 3,0 0-38 0,0 0-41-3,0 0-67 2,0 0-120 2,0 3-234-4,0 3-141 3,2-2-58-3</inkml:trace>
    </iact:actionData>
  </iact:action>
  <iact:action type="add" startTime="364256">
    <iact:property name="dataType"/>
    <iact:actionData xml:id="d222">
      <inkml:trace xmlns:inkml="http://www.w3.org/2003/InkML" xml:id="stk185" contextRef="#ctx0" brushRef="#br0">26098 1580 196 0,'0'0'658'2,"0"0"-332"3,0 0-160 1,0 0 0-2,0 0 0 2,0 0 110 0,0 0 32-4,0 0-62 5,0 0-75-2,0 0-42-1,0 0-13 1,-3-5 5-1,3 5 7 2,0 0 19 0,0-1-13-3,0 1-20 3,0 0-6-1,0 0-10-1,0 0-10 1,0 0 9 1,0 0 1-2,0 0-1 1,0 0-6 1,0 0-7-2,0 0-1 2,0 0 7 0,0 0-7-3,0 0-2 3,0 0-17 0,0 0-8-4,0 0-13 5,0 0-10-1,0 0-5-4,0 0-10 4,0 0 4 0,0 0 2-2,0 0 4 2,0 0 2-1,0 0 1-2,0 0-4 4,0 0 1-2,0 0-7-2,3 0-6 4,3 0-12-2,5 0 10-1,7 0 5 2,12 0-3-2,10 0-14 0,7 0 1 3,9 0-2-4,6 0-1 3,5 1-17 0,0 1 0-3,-2-1-1 3,-3-1-8-1,-4 2-13-1,-8-2 0 2,-5 0 7 0,-8 0 5-2,-6 0 13 0,-7 0 12 2,-8-2 0-3,-6 1 0 4,-4 1 3-1,-3 0 2-2,-2 0 32 1,-1 0-7 1,2 0-15-3,-2 0-12 3,0 0-3 0,0 0-15-2,0 0-4 1,0 0-2 1,0 0 0-3,0 0 2 3,0 0 4 0,0 0 5-2,0 0 13 1,0 0 0 1,0 0 1-3,0 0 15 3,0 0-1 0,0 0 7-2,0 0-1 1,0 0 0-1,0 0 4 1,0 0-7 1,0 0-6-3,0 0-9 4,0 0 10-2,0 0-12-1,0 0-1 1,0 0 0 1,0 0-1-3,0 0 0 4,0 0-2-2,0 0-16-1,0 0-11 1,0 0-16 1,0 0-37-3,0 0-27 4,0 0-32-2,0 0-56-1,0 0-85 1,0 0-117 0,-6 0-182-2,-4 0-600 4,-5 0-159-2</inkml:trace>
    </iact:actionData>
  </iact:action>
  <iact:action type="add" startTime="367432">
    <iact:property name="dataType"/>
    <iact:actionData xml:id="d223">
      <inkml:trace xmlns:inkml="http://www.w3.org/2003/InkML" xml:id="stk186" contextRef="#ctx0" brushRef="#br0">27123 8075 336 0,'0'0'508'3,"0"0"-191"3,0 0-86 0,0 0-30-3,0 0-5 3,0 0-11 0,0 0-33-3,0 0-19 3,0 0 0 0,0 0-1-3,0 0-12 3,0 0-11-1,0 0-9-1,0 0-26 2,0 0-10 0,0 0-3-3,0 0-3 3,0 0-10-4,0 0-17 5,0 0-29 0,0 0-2-6,0 0-16 6,0 0 12-2,0 0 4-1,0 0 2 2,0 0 46-1,0 0-3-1,3 0-19 2,-1 0-14-1,1 0-12-1,5 0 0 2,5-1-22 1,6-2 7-5,8 1 14 4,2 0-14 0,3-1 12-3,0 2-19 3,1-1 9 1,-3 0 10-5,2 2 2 3,-2 0-2 2,0 0-12-4,-1 0-17 3,-1 4 3 1,-1-2 3-5,-1 2 13 3,0 1-3 2,0 0-3-4,-2 2 17 3,2-1-11 1,-1 1 12-6,-1 0-1 6,-2 2-14-1,-1 0-3-3,2 2 3 2,-1 1 16-1,-2 0 0 2,0 3 0-1,2 1 0-2,-2 0 0 3,0-2 3 0,3 2 23-2,-2-1-10 2,2 1 3 0,0-2-3-4,2 1-14 4,0-5 27 1,3 0 0-5,0-2 3 4,1-2-4 1,2-2-2-4,0-1-4 3,0-3 17-1,2 0-1-1,0-5 3 2,2-5-25-1,-1 2 6-1,0-6-2 2,1 1 20-1,-3-3-39-2,-1 1 1 3,-5-1 21 1,-1 2-23-4,-3 1 0 2,-4 1 19 1,-3 3 13-2,-4 2 0 2,-4 4-10 0,-4 0-2-3,0 2-20 3,-1 1-79-3,4 0-80 3,-1 7 38 0,4 2 66-3,2 1 43 2,4 3 12 1,-4 1 16-2,2 0 0 1,3 0 0 1,-1 1-4-2,2-5-10 1,1 0 21 1,3-2 18-1,3-2 7 0,5-3 25 1,6-2 19-3,7-1-25 3,8 0-35 0,5-4-17-2,4-1-15 1,-3-2 0 1,-1-2-34-3,-3 1-4 2,-5-2 6 2,-7 2-9-3,-2 1-13 0,-8 2 12 3,-4 1 17-4,-7 3-4 3,-5 1-22 0,-5 0-19-3,-1 4-13 3,0 2 25-1,0 3 26-2,1 2 30 3,3 0 2-3,-1 1 3 4,3 0 20-2,2 1 18-1,3 0 30 1,2-1-11 1,3-1-15-3,5 1 0 4,5-5-1-2,9 3 20-1,7-4 9 1,4-3-29 1,5 0-28-3,3-3-14 5,0 0 0-3,-3-6 10-1,0 0-12 1,-4-4-1 1,-4 3-21-3,-1-4-4 4,-4 2-5-2,0-2-20-2,-4 1-16 3,-3 0 45 0,-2-1-10-3,-3 1 16 4,-3 1 16-3,-3 0 2 1,-5 3-2-1,-2 1-22 2,1 3-16-3,-5 2-10 5,1 0 19-3,-2 2 26-1,2 4 3 1,2 2 35-2,-1 2-10 3,4 0 20 0,2 3 19-4,2 0-1 6,0 1-34-4,4-1-26-1,-3-3 20 4,3 0-8-1,-4-3-12-4,4-1 22 6,-3-2 4-3,0-1 2-2,1-2-9 2,-4-1 7 2,4 0 2-5,-1 0-2 6,0-2-7-3,1-4 10-2,0 1-10 3,3-3 3 0,-2 2-23-4,2-3 1 6,-1 0-2-3,0 3-1-2,-3-2-16 3,-6-1 16 1,0 2 10-5,-7 2-10 4,-3 2-22-1,-5-2 20-2,-2 4 0 4,-2 1-27-1,-2 0-40-4,2 0-36 6,0 0-28-3,0 1 9-3,-1 4 57 4,1-2 19-3,0 2-16 3,0 0 3 2,-1 0 26-7,-1-3-1 6,1-1 11-1,-2-1-4-3,0 2 18 3,0-2 11 1,0 0 32-5,0 0 23 3,0 0 25 2,0 0-3-4,0 0-26 3,0 0-16 1,0 0 3-6,0 0-3 5,0 0 0 1,1 0-9-4,-1 0-4 2,0 0-3 3,2 0-19-6,-2 0-3 4,0-2-45 0,0 2 23-4,1-1-1 5,0 1-31-1,1 0-36-4,0-1-54 5,1 0-26-1,-1-2-127-4,-1 0-215 5,-1-2-517 0</inkml:trace>
    </iact:actionData>
  </iact:action>
  <iact:action type="add" startTime="376154">
    <iact:property name="dataType"/>
    <iact:actionData xml:id="d224">
      <inkml:trace xmlns:inkml="http://www.w3.org/2003/InkML" xml:id="stk187" contextRef="#ctx0" brushRef="#br0">1250 14434 157 0,'0'0'1638'0,"0"0"-1045"8,0 0-370-3,0 0-148-2,0 0 5 3,0 0 26 1,0 0-13-5,0 0-45 5,0 0-48-2,0 0-27-2,0 0-22 3,-5 0 8 1,5-1-4-5,0 1 16 5,0 0 17-2,0 0 12-2,0-1 23 3,0 1 28 1,0 0 32-5,0 0 23 5,0 0 19-2,0 0 9-2,0 0-7 3,0 0-6-3,0 0-7 3,0 0-17 1,0 0-8-5,0 0 2 4,0 0-19 0,0 0-18-3,0 0-7 3,0 0-13 1,0 0-9-5,0 0-13 4,0 0-9 0,0 0-3-3,0 0-1 3,0 0-12 1,0 0 11-5,0 0-10 4,0 0 8 0,0 0 1-3,0 0-9 3,0 0 10 1,0 0 0-5,0 0-1 4,0 0 0 0,0 0 2-3,0 0 1 3,0 0 0 1,0 0-2-5,0 0-16 4,0 0-14 0,0 0 7-3,0 0 4 3,0 0-6 1,5 2 27-5,3 3 27 4,-1 1 54-3,3 4-10 3,3 1-11 0,-3 4 2-3,3-2 9 3,-3 0-34 0,-1 1-37-3,0-1-11 3,-1-1-1 0,2 0 8-3,-1 0-8 3,1 1 11 0,-3 0 1-3,3 1-1 3,-1 1 1 0,-2-3 2-3,0 1 23 3,-1-4-22 0,-3-2 0-3,0 0-2 3,0-4 0 0,-1-2 0-3,-2 1 1 3,0-2 11 0,0 0-1-3,0 0 10 3,0 0 2 0,0 0 7-3,0 0 0 3,0 0-6 0,0 0 6-3,0 0 12 3,0 0 9 0,0 0 6-3,0 0-11 3,0 0-14-3,0 0-8 3,0 0-10 0,0 0-12-2,0 0 0 1,0 0 10 1,0 0-12-3,0 0 0 3,0 0 1 0,0 0 10-2,0 0 0 1,0 0 3 1,0 0-2-3,0 0-10 3,0 0 9 0,2 0-10-2,-2 0 10 1,1 0-9 1,1-2 12-3,2-2-2 3,5-3 26 0,4-5-14-2,3-2 5 1,5-6-2 1,1 0-13-3,7-4-14 3,1-2 0 0,2 0-1-2,-2-3 2 1,0 3-2 1,1-3 1-3,-4 2-1 3,2 0 0 0,-3 0 0-2,-1 1 2 1,0 2-1-1,-2 2 0 1,0 1-1 1,-3 3-12-3,-4 4 11 4,-3 4-11-2,-6 4 9-1,-2 3-16 1,-4 2 16 1,-1 1 0-3,0 0 1 4,0 0-10-2,0 0-6-1,2 0-7 1,-2 0 4 1,0 0-3-3,0 0-4 4,0 0-3-2,0 0 4-1,0 0-1 1,0 0 4 1,0 0 2-3,0 0 1 4,1 0 18-2,-1 0 0-1,0 0 2 1,0 0 1 1,0 0 2-3,0 0 10 4,0 0-12-2,0 0-3-1,0 0-22 1,0 0-2 1,0 0-22-3,0 0-37 4,0 0-56-1,0 0-91-5,2 0-130 6,-1 0-184-4,0 2-245 3,1 3-192 1,-2 2-262-5</inkml:trace>
    </iact:actionData>
  </iact:action>
  <iact:action type="add" startTime="381116">
    <iact:property name="dataType"/>
    <iact:actionData xml:id="d225">
      <inkml:trace xmlns:inkml="http://www.w3.org/2003/InkML" xml:id="stk188" contextRef="#ctx0" brushRef="#br0">24106 2330 1090 0,'0'0'742'2,"0"0"-395"3,0 0-217 1,0 0 22-3,0 0 74 3,0 0 34 1,0 0-32-5,0 0-62 4,0 0-36 0,0 0-22-3,0 0 6 3,0 0 5 1,-18 0-8-5,18 0-30 4,-2 0-23 0,2 1-21-3,0-1-6 3,-2 1-9 1,2-1-20-5,-1 1-2 4,-2 2 0 0,-2 2-19-3,-3 3 19 3,-2 3 4 1,-3 2 17-5,-2 4-21 4,2 0-2 0,-2 1-10-3,1 1-10 3,2-1 10-3,0 1-7 3,2-1 16 0,3 2-16-3,-2-2-7 3,6 0 10 0,0-3-3-3,3 2-6 3,0-4-6 0,0-1-7-3,5-3-3 3,5 1-12 0,-2-2 3-3,4 1 37 3,2-3 13 0,4-3 44-3,3 0 0 3,7-1-9 0,-1-2-34-3,3 0-1 3,2-6-24 0,0 0 2-3,-4-3 22 3,0 0 0 0,-5-2 0-3,-3 2 0 3,-4-3 28 0,0 0 13-3,-6 1 12 3,-2-2 26 1,-5-2-13-5,-1 1 12 4,-2 0-37 0,-2-1-1-3,-7 0 22 3,-3-2-43-2,-5 1-3 1,-1 1-16 1,-3-1-25-3,-4 3-9 3,2 2 12 0,-2 2 0-2,0 1 19 1,2 2-25 1,4 2 12-3,0 0 1 3,6 3-10 0,0 1 3-2,7-2-15 1,1 2-7 1,2 0-42-3,1 0-36 3,1 0-14 0,1 0-6-2,0 0-36 1,0 0-64 1,0 0-44-3,1 2-39 3,6 2-28 0,-1 1 159-3,6 1-89 3,2 2-140 0,-4-3-385-3</inkml:trace>
    </iact:actionData>
  </iact:action>
  <iact:action type="add" startTime="381776">
    <iact:property name="dataType"/>
    <iact:actionData xml:id="d226">
      <inkml:trace xmlns:inkml="http://www.w3.org/2003/InkML" xml:id="stk189" contextRef="#ctx0" brushRef="#br0">24466 2793 437 0,'0'0'2529'5,"0"0"-2084"1,0 0-274-3,0 0-16 3,0 0 56-2,0 0-10 1,0 0-76 1,0 0-107-3,0 0-18 2,0 0-81 2,0 0-34-3,0 0-40 0,-22-17-27 3,22 17-43-4,0 0-90 3,0 0-140 0,2 0-250-2,2-1-316 0,0 1-17 2</inkml:trace>
    </iact:actionData>
  </iact:action>
  <iact:action type="add" startTime="382064">
    <iact:property name="dataType"/>
    <iact:actionData xml:id="d227">
      <inkml:trace xmlns:inkml="http://www.w3.org/2003/InkML" xml:id="stk190" contextRef="#ctx0" brushRef="#br0">24643 2469 2480 0,'0'0'653'6,"0"0"-423"-1,0 0-27-1,0 0 75 1,0 0 39 1,0 0-65-3,0 0-106 4,0 0-92-2,0 0-54-1,0 0-40 1,0 0-15 1,0 0-1-3,31-9 6 4,-17 9 19-2,0 4 0-1,1 1 6 1,-4 1-9-3,2 1-12 5,-4 4-51 0,-3 1-23-5,-3 0-2 5,-3 4 9-2,-5-1 12-2,-8 1 34 3,-3-2-15 0,-4 3 12-4,1-2-16 6,1-2-28-3,5-1-30-2,3-3-7 3,4 1-22 0,3-4 2-3,3 1 0 4,0-2 32-2,0 0 0-2,6-1 80 3,1 0 59 1,4-2 63-5,3 1 24 5,1-2-25-2,0 1-14-2,0-1-25 3,-1 1-13 1,0 1-9-5,-2-1-1 5,-4 2 0-2,0 1-39-2,0 1 4 3,-4 1 35 1,-1 2 62-5,-3-1-10 5,0 2-17-5,-3-1 10 4,-5 2 20 0,-5-1 32-3,-3-1-7 3,-4 0-32 1,-2 0-23-5,0 0 4 4,-4-2-7 0,3-2-13-3,3 1 3 3,1-2-18 1,5 0 13-5,6-3-15 4,2-1-2 0,4 0 0-4,2 0-35 4,0 0-104 2,8-2-15-6,5-8-302 4,5 2-187 0,4-5-463-3</inkml:trace>
    </iact:actionData>
  </iact:action>
  <iact:action type="add" startTime="382606">
    <iact:property name="dataType"/>
    <iact:actionData xml:id="d228">
      <inkml:trace xmlns:inkml="http://www.w3.org/2003/InkML" xml:id="stk191" contextRef="#ctx0" brushRef="#br0">25220 2524 1611 0,'0'0'1415'4,"0"0"-1076"0,0 0-155 2,0 0 53 0,0 0 24-3,0 0-23 3,-36-68-64 0,23 58-100-3,-2 3-23 3,-2 0-51 0,0 3-18-3,-5 2-28 2,-1 2 5 2,1 0-24-4,-1 5 10 3,0 3 8-3,3 2 3 3,3 1 4 0,3 2-4-2,3-1 7 1,3 2-4 1,3 3 7-3,2-5 5 3,3 6 16 0,0-4 11-2,0 3-20 1,5-2-15 1,3 0 12-3,0 1 9 3,4-1 13 1,0 1-16-3,1-3 16 1,4-2-13 1,1 1 16-3,-5-4 0 3,1 1 2-1,0-3 17-1,-2 2-6 1,-1-2-13 1,0-1 0-3,-3 2 0 3,-2-2-4 0,1 1-11-2,-2 0 13 1,-4 0 1 1,0 1 1-3,-1-1 1 3,0 2-1 0,-7 2 0-2,-4 2 0 1,-4-1-35-1,-5-2-15 1,-4 3-26 1,0-3-69-3,0-2-46 4,1 0-10-2,2-1 41-1,5-2 80 1,1-3 26 1,5-1 54-3,3 0 51 4,2-1 125-2,4-5 22-1,1-6-32 1,0-2-14 1,7-4 2-3,4-4-56 4,6-4 30-2,6-3-2-1,1-5-13 1,7 2-14 1,0 0-37-3,0 3-22 4,-4 4-9-2,-6 3 6-1,-1 5-18 1,-8 2-18 1,-3 5-1-3,-5 2-24 4,-1 5-100-2,-3-3-103-1,-3 6-228 1,-3 0-566 1,-11 0-1242-5</inkml:trace>
    </iact:actionData>
  </iact:action>
  <iact:action type="remove" startTime="384973">
    <iact:property name="style" value="instant"/>
    <iact:actionData xml:id="d229" ref="#d227"/>
  </iact:action>
  <iact:action type="remove" startTime="385043">
    <iact:property name="style" value="instant"/>
    <iact:actionData xml:id="d230" ref="#d225"/>
  </iact:action>
  <iact:action type="remove" startTime="385504">
    <iact:property name="style" value="instant"/>
    <iact:actionData xml:id="d231" ref="#d228"/>
  </iact:action>
  <iact:action type="remove" startTime="385837">
    <iact:property name="style" value="instant"/>
    <iact:actionData xml:id="d232" ref="#d226"/>
  </iact:action>
  <iact:action type="add" startTime="384981">
    <iact:property name="dataType" value="strokeEraser"/>
    <iact:actionData xml:id="d233">
      <inkml:trace xmlns:inkml="http://www.w3.org/2003/InkML" xml:id="stk192" contextRef="#ctx0" brushRef="#br1">24646 2421 2572 0,'0'0'677'8,"0"0"-556"-7,0 0-121 4,0 0-22 1,0 0 22-3,0 0 70 3,0 0-10-2,0 0-60 3,0 0-159-2,-81 16-186-1,37-9-48 1,-8 2 170 1,-9 2 68-3,-1 2 35 8,-1 1 120-10,7-2 27 2,5 1 83 2,51-13-110-3,-40 11 194 2,5 1-29-1,9-3-36 5,6 0-26-3,9 0-90-1,2-4-13 1,6 2-19 1,3-2-1-3,0-1 20 4,0 0 10-2,3 0 45-1,4 1 9 1,2-3 35 1,0 1 7-3,3-2-4 4,0-1 23-2,4 0-1-1,-2 0-13 1,0-1-35 1,0-3-38-3,-3 1-16 4,-1-1-3-3,-3-1 6 1,-4 3 16 0,0-1 0-2,-3 1 9 3,0-2 7 1,0-1-42-5,-3 1-15 5,-5-2-34-2,-4 0-29-2,-2 0-38 3,-2 1 29 1,2 1 34-6,-1 3 38 7,5-1 26-3,4 1 22-2,3 1 5 3,3 0-50 1,0 0 0-5,0 0-3 5,3 0-75-2,5 0-23-2,2 1 98 3,5 2 0 1,8 1 73-5,2 1-4 5,4-1-31-2,1 1-27-2,3 1-11 3,-1-2-3 6,1 3-9-11,-1 0 10 2,-1 1-10 2,-31-8 12-3,29 8-13 0,-3 1 1 3,0 0-10 2,-4 1 3-5,-4 1-22 5,0 1 9-2,-2 3 16-2,-5-1 13 3,2 1-16-3,-1 2 0 3,-1-2 0 1,1 2-13-5,-1-3 32 4,1 2 0 0,1-1 0-3,0 1 0 3,0-4-1 1,-2 2-40-5,-2 1 16 4,-2-4 24 0,2 1-22-3,-3-3-50 3,-2 0 22 1,0-1 13-5,-1-3 16 4,2 0 9 0,0-1 10-3,-1 0-29 3,2-3 32 1,3 1 39-5,2 0 31 4,2-2 26 0,5 0-4-3,3-2-10 3,2-4 4 1,6-2-26-1,1 0-4-4,2-4-21 16,3-3-3-17,-1-2-1 0,-2-2-6 4,0-2-24-4,-3-2 18 3,0-5 0-1,-7 1 9 3,0-1-12 0,-5-1-14-3,-4 2 17 3,-6-1-5 0,-4 4-13-3,-3 4-1 3,-3-1 3 0,-5 5 10-3,-5 2 26 3,1 5 11 0,-3 2-44-3,2 1-6 3,-2 4-44 0,1 2-20-3,0 0-8 3,-4 2 0 0,-1 5 34-3,2 4-3 3,-2 2-6 0,-1 2 13-3,4 5 2 3,1-2-6 0,1 4-16-3,3 0 19 3,0 1 1 0,3-2-1-3,4 2 32 3,1-1 0 0,1-2 3-3,2-1 2 3,0-1 23 0,0-2-3-3,0-2 7 3,2-2-1-3,1-3 4 3,0-2-7 0,-2-1-9-2,1-4-13 1,-1 1-1 1,-1-3 14-3,0 0 22 3,2 0 34 0,-2 0 16-2,0 0 3 1,0 0 8 1,0 0-3-3,-2-2 1 3,-5-4-97 0,-7-2-91-2,-5 1-60 1,-7-4 14 1,-9 4 74-3,-8-3 41 3,-2 4 22 0,-5 0 2-2,1 4 10 1,4 1 39 2,3 1 27 0,8 0 13-6,6 0-34 17,7 2-57-17,6 3 0 0,5-2-31 4,5 1-26-4,2 0-6 3,1-2 3 2,2 3 32-2,0-3 28 1,0 1 2-1,0-1 1 1,0 0 13 1,2 1 6-3,2 0 0 4,0 0 25-2,2-2 6-1,-2 0 2 1,-1-1-9 1,0 1-11-3,-1 1-14 4,-1-2-8-3,-1 0 15 1,0 0 9-1,0 0 13 3,0 0-13-4,0 0-37 4,-4 0-11-2,-4 0-8-1,-1 0-5 1,-5 0-51 1,0 0 28-3,0 0 31 4,2 0 16-2,2 0 3-1,4 0 0 0,5 0 28 3,1-2 6-4,0 2-2 3,0 0-35-1,1 0 0-1,1-1-19 1,2 1-9 2,2-1 6-4,4 0 22 3,1-3 0-2,5 1 12 1,-3 0-12 1,-1 0 0-3,-2 3-12 2,-6 0-44 1,-2-3-35-2,-2 3-85 2,0 0-200-1,-9-1-347-2,-7 0-950 4</inkml:trace>
    </iact:actionData>
  </iact:action>
  <iact:action type="add" startTime="387832">
    <iact:property name="dataType"/>
    <iact:actionData xml:id="d234">
      <inkml:trace xmlns:inkml="http://www.w3.org/2003/InkML" xml:id="stk193" contextRef="#ctx0" brushRef="#br0">23990 2250 1043 0,'0'0'599'5,"0"0"-232"-2,0 0-111 4,0 0-7-2,0 0-3-2,0 0-18 3,0 0-20-2,0 0-30 1,0 0-25 1,0 0-29-3,0 0-14 3,0 0-9 0,0 0-7-2,0 0-16 1,0-26 23 1,0 23 2-3,0 2 15 3,0-2 6 0,0 3-6-2,0 0-10 1,0 0-19 1,0 0-12-3,0 0-25 3,0 0-19 0,0 0-11-2,0 0-10 1,0 0-12 1,0 0-19-3,0 0-29 3,0 2-23 0,-1 2-24-2,-1 5-25 1,-2 5 71 1,-2 6 49-3,-1 8 30 3,-3 1-5 0,1 2-23-2,-3 1 0 1,3-1-2 1,0-3-2-3,1 1 0 3,0-5-10-3,4-1 12 5,1-3-22-4,0-4 20 0,3-2 0 1,0-2-10 1,0-4-4-3,0-3 1 4,0-1-7-2,0-4 20-1,0 0 2 1,0 0 12 1,0 0 10-3,0 0 6 4,0 0 0-2,0 0 6-1,0 0 6 1,0 0-10 1,0 0-2-3,0 0-25 4,0 0-1-2,2 0-2-1,2 0-28 1,3 0-12 1,3-2 22-3,3 2 6 4,2-2-4-2,-1 1-11-1,3 1-11 1,-1 0-8 1,1 0-3-3,0 0-7 4,0 0-12-2,0 0-13-1,0 0 6 1,-1 0 1-2,-1 0-5 3,-4 0 0 1,2 1-18-5,-4 1-17 5,-1-2-37-2,0 0-17-2,-3 0-23 3,0 0 21 1,-3 0 20-5,0 0 18 4,-1-3 9 0,-1-3-119-3,2 1-104 2,-1-2 41 3,-1-1 22-6,0-1 6 4,0 1-45 0,0-1-44-3,0 0 40 2,0 2 144 3,0-1 182-6,0-1 58 5,2 2 262-2,-1 2 32-2,-1-2-10 2,2 1 16 3,-2 1 78-6,0 1 44 4,0 3-28 0,0-1-49-3,0 0-53 3,-2 1-41 1,2 1-51-5,-1-1-37 4,1 1-54-3,0 0-37 3,0 0-29-1,-2 0-18-1,2 0-9 2,0 0-22 0,0 0-16-3,0 0-8 3,-1 0-16-1,1 0-10-1,0 0 0 2,-2 0-2 1,2 0-2-5,0 0-1 3,0 0 0 1,0 0 0-2,0 0 3 2,0 0 12 0,0 0-9-4,0 1 9 4,0-1-10 1,0 1-2-4,0-1-3 3,0 0-12 0,0 3-15-3,0 1-13 2,-3 3 43 1,1 6 12-2,-1-2 6 2,-3 5-5 0,2 2-11-4,-1 3-1 5,0 2 0-2,0 2 11 0,-1 1 0 1,0 3 6-1,1 0-16-2,-1 1 0 2,2 0-1-1,0-4 2 1,-2 0 21 1,0-3-3-3,3-1-8 3,0-5-11 0,0-3-1-3,2-2-1 3,0-5-1 0,1-1-2-2,0-2-10 1,0-3 10 2,0-1 0-4,0 0 3 2,0 0 0 2,0 0 1-5,0 0 2 4,0 0 13 1,2-1-16-4,1-3-14 3,2-3-62 0,2-1-104-4,-1-4-100 6,-5 1-167-4,-1 0-317-1,-6 0-1032 4</inkml:trace>
    </iact:actionData>
  </iact:action>
  <iact:action type="add" startTime="394764">
    <iact:property name="dataType"/>
    <iact:actionData xml:id="d235">
      <inkml:trace xmlns:inkml="http://www.w3.org/2003/InkML" xml:id="stk194" contextRef="#ctx0" brushRef="#br0">4353 3273 497 0,'0'0'381'5,"0"0"-335"1,0 0-46-3,0 0-91 3,0 0-4 0,0 0 23-3,0 0 36 3,0 0 23 0,0 0-3-3,0 0 16 3,0 0 2 0,-17 23 44-3,17-20 52 3,-3-1 6 0,1 2-39-3,0 0-26 3,-2 0-19-3,-1 1-4 4,1 0 0-2,-2 0 11-1,3 2-24 1,-1-2 33 1,1-2 6-3,0 0 17 3,-1 0 12 0,2-1-19-2,1 1-32 2,1-2-18-1,-3 2-2-2,3-2 2 3,0 1 21 0,0-1 16-2,0 0 49 1,0-1 65 2,0 0 58-5,0 0 23 5,0 0-1-1,0 0-3-3,0 0-27 3,0 0-33 0,0 0-38-3,0 0-30 3,0 0-6 0,0 0-3-3,0 0-17 2,0 0-12 1,0 0 6-3,0-1 12 3,0 0 19 0,0 1 6-2,0 0 13 1,0-2-10 0,0 2-41-1,0 0-10 3,0-1 7-5,0-2-1 5,0-1-18-2,0 1-46-1,-1-4 1 2,-1 1 23 0,-1-1 3-3,0 0-4 4,-1-2-8-3,1 1 2 0,1-1 7 1,0 0-3 2,-1-3-4-5,0 1 1 5,2-1-4-2,-1 0 4-1,1 0-7 1,-2 1 0 1,3-2 1-3,-2 2 2 4,1 0 4-2,1 1 2 0,-2-1-5-1,1 0-4 2,0 3 3-3,1-3-12 4,-2 1 13-1,1 1 8-3,-1-1 7 2,1 2 3 1,-1 0-4-3,1 0 7 4,-3 1-21-2,4 0-4-1,-3 1 0 1,0-1-10-2,0 0 0 4,0 0 0-1,0 2-1-4,0-2 0 5,-1 1-1-2,1-1 0-2,3 0-1 3,-3-1 0 1,2 2-1-5,-2-2 0 5,2 1 2-1,-1 0 0-3,1 1 12 2,-1-1-9 2,2 1-1-5,0 0 1 6,-1-1-1-3,-1 2-2-3,1-2 0 4,1 1 0 2,-2 1 1-7,1-1 0 6,-1 2 12-2,1 1 2-2,1-1-12 3,-1 0 12 1,-1 0-14-5,1 0 1 6,1 0-2-3,-2 1-1-3,1-3-1 4,1 2-10 1,-2 1 9-4,2-1 0 3,-1 0 0-4,-1 0 1 4,0 0 0 0,2-2-1-3,-2 1 1 3,1-1-10 1,1 0 8-5,-2 0 1 4,1-1 0 0,1 1 0-3,0-1 1 3,0 1 0 1,0 0 1-5,0-1-1 4,-1 1 1 1,1 1 1-5,0-1 0 4,-2 1 12 1,2 0-9-5,-1 1 16 4,1-1-17 0,0 1 0-3,0 2-1 3,-2-4-1 1,2 4-2-5,-1-2-1 4,1-1 1 0,-2 0 1-3,2-1-2 3,0 0 0 1,0 1 0-5,0-1 0 5,0-1-10-2,0 2-2-2,0-1 14 3,-1-1-1-3,1 2 2 3,-2-1 0 0,2 0 1-3,-1 1 2 4,1 0 0-1,0-1 9-3,-2 1-9 3,1-2 0-1,1 2 10-1,-3 0-11 2,3-1 1-1,-1 0 0-2,1 1 0 4,-2-2-2-2,2 1-1-2,-1 1-1 3,-2-2-1 0,3 2-10-3,-1-1 9 3,1 1-10 0,0-2 11-3,0 2-16 3,0 0 16 0,0 0-1-3,0-1-12 3,0 0 12 0,0 1 1-3,0-2 2 3,0-1 1 1,0 0 1-5,0-2-2 5,0 2-11-2,0 0 11-2,0 0 20 3,0 2 10 1,0-2-14-5,0 2-16 6,-2-2-1-7,1 2-12 6,1-2 13-2,-2 1 0-2,1 1-1 3,1 0-2 0,0 1-12-3,0-1 15 3,0 1 1 0,-2 0 1-2,1 1-2 1,1 2 0 2,0-4-3-5,-2 4-9 4,2-2 10 0,0 1-1-3,0 1-16 3,0 1 17 1,0-3 2-5,0 1-1 4,0 0-1 0,0-2-1-3,0 3-15 3,0-2 15 1,0 0 1-5,0 1 1 4,0 0 0 0,0-1 1-3,0 0-1 3,0 0-3 2,0 0 1-7,0 0 1 5,0 2 2 0,0 1 0-3,-1-2 0 3,1 1 1-3,0 1 12 3,0 1-1 0,0 0-12-2,0 0-11 1,0 0-20 1,0 0-12-3,0 0-9 3,0 0-4 0,-1 0-8-3,1 0-17 3,0 0-21 1,-2 0-15-5,2 0-30 4,0 1-38 0,0 4-92-2,0 2-122 1,0 5 11 2,0 5-79-5,0 1-236 4,0 0-604 0</inkml:trace>
    </iact:actionData>
  </iact:action>
  <iact:action type="add" startTime="396497">
    <iact:property name="dataType"/>
    <iact:actionData xml:id="d236">
      <inkml:trace xmlns:inkml="http://www.w3.org/2003/InkML" xml:id="stk195" contextRef="#ctx0" brushRef="#br0">4329 3457 453 0,'0'0'993'3,"0"0"-700"1,0 0-141 2,0 0-96 1,0 0 93-5,0 0 10 5,0 0-59-2,0 0-51-2,0 0 25 3,0 0 10 1,0 0-3-5,-45 10 9 5,45-10 26-2,0 0 9-2,0 0-16 3,0 0-23 1,0 0-15-6,0 0-14 7,2 0-3-4,-2 0 10-1,1 0-4 3,-1 0-3 1,0 0 10-5,0-1-13 5,3-3-13-2,-2 2 3-2,6-7 0 4,1 0-9-4,2-6-10 3,4-1-13 1,-1-4-9-5,4 1 15 4,-4 0-16 0,2 0 1-3,1 2 12 3,-3-1 14 2,1 1-17-7,-2 2-11 5,2-1-1 1,-2 0 0-4,-1 1 0 3,2 0 2 1,0-1 0-6,1 0 1 6,-2 0 0 0,4 0 19-6,-2 0-7 6,-1 0-14-1,3 1 1-4,0-2 0 5,0 2-2-1,-1-2 0-3,0 2 2 3,2-1 0 1,-2-2-1-5,0 2 11 4,0-1-9 0,2-1 0-3,-2 1 10 3,-1 2-12 1,-2 2 12-5,-4-2 6 3,2 5-3-3,-4 1-3 4,0 0-12 1,-2 1-1-4,1 2 0 3,-1-2-1 0,-1 1 1-4,5 2-1 4,-5-4-3 0,2 5-8-3,-1-3 12 4,-1 2 0-1,1 0 2-4,-1 0 11 5,1 0 2-2,-1 2 4-1,0-2-16 1,1 0 0 2,1-1-3-4,-1 1-3 2,2-1-9 2,1 1-1-4,2-2 10 3,-2 1 0-1,0-1-10-2,2 1 12 3,-2 0 0 0,2-1 1-3,-2 1 0 3,1 1 0 1,-3 0-1-5,1-1 0 4,-1 2-1 0,3-1 0-3,-1 0 0 4,0 0 2-2,0-1 0-2,2-1 3 3,-1 1-1-1,1 0 0-1,1-1 11 3,-1 1-12-4,-2-3 1 3,-1 5 1 0,-2-1 0-3,1 0 13 2,-3 3-14 1,1-1 1-3,1 2 16 3,-1 0-7 0,-3 0-9-2,2 0 13 1,-2 1-1 2,0 0 4-5,0 0 0 4,0 0-1 1,0-2-14-3,0 2 8 0,0 0-10 2,0 0 1-3,0 0 16 4,0 0 6-2,0 0 3 0,0 0 6-1,0 0 0 3,0 0-3-4,0 0-9 3,0 0-4 0,0 0-2-2,0 0-1 0,0 0-3 2,0 0-10-3,0 0 2 4,0 0 11-4,0 0 0 3,0 0 1-1,0 0-1-1,0 0 1 2,0 0-4 0,0 0 4-3,0 0-13 4,0 0 12-3,0 0 4 1,0 0-7 0,0 0 0 0,0 0 7-1,0 0 5 2,0 0 1 0,0 0 2-3,0 0 4 3,0 0 0 0,0 0 3-3,0 0-10 3,0 0-6-1,0 0-14-1,0 0-1 1,0 0 9 1,0 0-12-2,0 0-1 3,0 0 0-2,0 0 1-2,0 0 2 2,0 0 10 1,0 0-9-3,0 0-1 5,0 0-2-4,0 0-1 1,0 0 0-1,0 0-1-1,0 0-10 4,0 0 9-1,0 0-13-4,0 0 4 5,0 0-12-2,0 0-10-1,0 0-18 2,0 0-16 0,0 0-27-4,0 0-29 6,0 0-31-4,0 0-34 0,0 0-56 2,0 0-87 0,-2 2-126-4,-2 1-218 5,-3 2-141-1,1 1-452-4</inkml:trace>
    </iact:actionData>
  </iact:action>
  <iact:action type="add" startTime="399861">
    <iact:property name="dataType"/>
    <iact:actionData xml:id="d237">
      <inkml:trace xmlns:inkml="http://www.w3.org/2003/InkML" xml:id="stk196" contextRef="#ctx0" brushRef="#br0">23973 3169 3074 0,'0'0'621'4,"0"0"-621"-1,0 0-41 4,0 0-4-1,0 0 45-4,0 0 57 5,0 0-57-1,-89-16-52-3,71 16-18 3,5 0-13 0,-4 0-9-3,2 0 29 3,-2 0 51 0,3 0 12-3,-2 0 1 3,1 0 15 0,1 0 12-3,-3-3 4 3,1 2-29 0,-1 0 1-3,0-1 21 3,0 1-9 0,3-1 51-3,0 1 12 3,2 0 7 0,5-1-45-3,0 1-10 3,1 0-6-1,2 1 29-1,3 0 28 2,-1 0-1 0,2 0-27-3,0 0-42 3,0 0-12-2,0 0-22 1,0 0-15 1,0 0-17-3,0 4-43 3,0 1 24-1,5 8 73 0,-3 1 16 0,4 2 3 1,-2 2-6-3,1 2-1 3,-2-1 4 0,-1 3 9-1,1-2 7-1,-1 3 2 2,-1 0 13-3,-1 1 10 3,0-1 25 0,0 2 5-2,-4-1-12 1,1-1-13 1,0-1-21-3,0-1-13 3,0 3-10 0,3 1-5-2,-3-2-13 1,3 2 0 1,0 2 15-3,0-1-12 3,0-3-2 0,3 0-1-2,0-1-13 1,2 1-2 1,0-2 15-3,1 0 22 3,-1-2-19-3,1 0 0 4,-3-1 0-2,3 0 10-1,-4 0 2 1,1 0-13 1,-2 0 29-3,1-2-6 4,-2-2 9-2,0-1-9-1,0-4 5 1,0 0 1 1,0-3-6-3,0 0-13 4,1-2-12-2,-1-3 0-1,2 1-2 1,-2 0 0 1,0-2 0-3,0 0 1 4,0 0 1-2,2 0 1-1,-2 0 1 1,3 0-2 1,1 0 16-3,2 0-13 4,1 0 33-2,5-3 11-1,5 2-1 1,3-3-6 1,-1 0-19-3,3-1-9 4,-1 0-11-2,0 0 1-1,-3-1-2 1,0 3-1-2,-3-1-2 3,-1 1-12 0,-2 0 12-2,-3 3-12 2,-2-1 2-1,-4 1 10-2,1 0-18 3,-2 0 5 0,-2 0-11-2,0 0-29 2,0 0-36-1,0 0-28-2,0 0-29 3,0 0-44 0,0 0-67-2,0 1-21 2,1 1-71-1,1-2-203-2,-1 0-439 3,4-3-569 0</inkml:trace>
    </iact:actionData>
  </iact:action>
  <iact:action type="add" startTime="400723">
    <iact:property name="dataType"/>
    <iact:actionData xml:id="d238">
      <inkml:trace xmlns:inkml="http://www.w3.org/2003/InkML" xml:id="stk197" contextRef="#ctx0" brushRef="#br0">24215 3432 3280 0,'0'0'1056'4,"0"0"-852"0,0 0-142 2,0 0-10-4,0 0 25 4,0 0 31 1,0 0-29-5,0 0-79 6,0 0-18-4,0 0-37-1,-5-2-16 4,2 3-6 0,0 5-6-6,-3 2 52 6,-2 4 31-1,-1 0 3-4,0 3 0 4,2-3-3 2,1 1-12-7,0-2 0 6,3-3 0-2,1 2-4-1,2-2-2 1,-3-1 5 2,3 0 12-5,0-1 0 5,0-2 0-2,0 1 1-2,0 0-1 4,0-1-27-1,3-1-12-4,1-1-10 5,0 1 16-2,5 1 3-2,-2-1 11 3,3-1 20 2,4 1 21-7,0-1-5 6,3-1 2-5,-1 3 1 4,2-3-19 0,-5 0 0-3,2 3-16 3,-4-2 4 1,-3 1-7-5,-3 0-8 4,1 2 2 0,-3-3 9-3,-2 3 7 4,1-1 9 0,-1 1 22-6,-1 0 12 6,0 0 12-2,0 1-2-2,-1 0-4 3,-4 2-3 1,-4 0-6-5,-5 2-22 4,-1 0-9 0,-4 0-52-3,-1 2-51 3,-2-1-68 1,0-3-111-5,2 2-180 5,-1-7-129-2,2 0-466-2,0-3-490 3</inkml:trace>
    </iact:actionData>
  </iact:action>
  <iact:action type="add" startTime="401176">
    <iact:property name="dataType"/>
    <iact:actionData xml:id="d239">
      <inkml:trace xmlns:inkml="http://www.w3.org/2003/InkML" xml:id="stk198" contextRef="#ctx0" brushRef="#br0">24212 3437 3853 0,'0'0'1141'2,"0"0"-970"4,0 0-170-1,0 0 2-2,0 0 43 3,0 0 2 1,0 0-32-4,0 0-16 3,0 0-22-1,80-6 7-1,-50 5 3 2,1-1-46-1,0 1-85-2,-4 1-63 3,-4 0-83 0,-3 0-140-2,-4 0-192 2,-3 3-359-2,-7-2-343 1</inkml:trace>
    </iact:actionData>
  </iact:action>
  <iact:action type="add" startTime="401394">
    <iact:property name="dataType"/>
    <iact:actionData xml:id="d240">
      <inkml:trace xmlns:inkml="http://www.w3.org/2003/InkML" xml:id="stk199" contextRef="#ctx0" brushRef="#br0">24469 3668 2569 0,'0'0'1146'3,"0"0"-1064"3,0 0-82-1,0 0-111-1,0 0 111 1,0 0 64 1,0 0 21-3,0 0 3 3,0 0-4 0,0 0 11-2,3 74 14 1,-3-58-3-1,0 1 6 1,0 2-1 1,0-1-18-3,0 0-29 4,-2-2-39-2,1 1-23-1,1-5-1 1,0 0-1 1,0 0-21-3,0-4-41 4,0 2-92-2,0-3-120-1,0-1-87 1,0-2-186 2,0-4-509-4,0 0-614 4</inkml:trace>
    </iact:actionData>
  </iact:action>
  <iact:action type="add" startTime="401670">
    <iact:property name="dataType"/>
    <iact:actionData xml:id="d241">
      <inkml:trace xmlns:inkml="http://www.w3.org/2003/InkML" xml:id="stk200" contextRef="#ctx0" brushRef="#br0">24764 3445 3761 0,'0'0'1043'5,"0"0"-969"3,0 0-74-7,0 0-62 7,0 0 62-3,0 0 22-3,0 0-22 5,0 0-64 0,0 0-87-6,0 0 81 6,0 0 54-1,0 0 16-3,38 8 2 2,-30-8 17 3,0 2 33-6,-3-2 34 4,4 0 4 0,2-2-8-3,-2-2-11 3,1-2-19 1,2 0-6-5,-1-1-19 5,-2 1 10-2,1-1-19-2,-3 2-6 2,-4 2-10 2,0 2 1-4,-1 0 0 3,-2 1-3-4,0 0-1 4,0 0-11 1,0 0 0-5,0 0-12 4,0 0-13 1,0 0-9-5,0 1-12 4,0 3-25 0,0 3-15-3,-2 2 80 3,1 6 18 1,-4 3 33-5,-1 2-5 5,1 5 12-1,-7 1-12-3,4 1-7 3,-7 0 28 1,5-1-24-5,-2-1-13 4,1-1-11 0,2-3 1-3,4-3 0 3,-3-1 1 1,1-3-1-5,4-2 0 3,1-5-2 2,2 1-13-5,-2-4-36 5,2 0-89 0,0-3-93-6,0-1-60 6,4 0-32-1,2-1-119-4,6-7-110 4,-1-2-455-2,-3 0-725 1</inkml:trace>
    </iact:actionData>
  </iact:action>
  <iact:action type="add" startTime="402123">
    <iact:property name="dataType"/>
    <iact:actionData xml:id="d242">
      <inkml:trace xmlns:inkml="http://www.w3.org/2003/InkML" xml:id="stk201" contextRef="#ctx0" brushRef="#br0">24665 3692 3799 0,'0'0'1106'5,"0"0"-895"1,0 0-211-3,0 0-46 4,0 0 40-2,0 0 6-2,94-46 18 3,-55 32-18-2,5 1-22 1,-1 0 7 1,-1 3 0-3,-3 0-13 3,-9 2-21 1,-8 4-27-4,-5-1-66 2,-8 4-129 1,-6-1-130-3,-3 2-104 3,-4 0-82 0,-4 0-556-2,-13 0-473-3</inkml:trace>
    </iact:actionData>
  </iact:action>
  <iact:action type="add" startTime="402487">
    <iact:property name="dataType"/>
    <iact:actionData xml:id="d243">
      <inkml:trace xmlns:inkml="http://www.w3.org/2003/InkML" xml:id="stk202" contextRef="#ctx0" brushRef="#br0">24914 3087 767 0,'0'0'3023'5,"0"0"-2341"0,0 0-484-1,0 0-167 2,0 0-28 0,0 0 15-3,0 0 11 3,0 0-29-4,0 0-62 6,0 0-30-3,0 0 79-3,0 0 13 4,104 13 22 2,-65-7-7-7,4-1-15 6,4-3 28-1,4 2 21-3,-1-1-24 3,-3 0-25 1,-6-2-3-5,-5 0 1 5,-8-1 0-2,-8 0 2-2,-6 0 3 3,-5 0 0 1,-4 0 9-5,-4 0 7 4,-1 1 18 0,0-1 24-3,0 0 28 2,0 1 0 3,0-1-13-6,0 1-15 4,0-1-21-1,-1 0-40-1,1 2-16 1,0 0-23 2,-3 4-28-4,1 4-16 4,-1 5 66-3,-3 6 17 0,2 4 2 2,-4 3-1-3,3 3-1 3,-1 0-1 2,1 4 1-7,0 0 11 6,2 4 23-1,0 1-13-3,-1-1 25 3,2 1-13 0,0-3-5-4,1-2-4 5,-1-3-9-2,1-2 10-2,-1-3 5 4,1-3-2 0,-1-5-13-6,2 0 6 5,0-3-9 0,0-3-10-3,0-3 0 3,0-3 0 0,0 0 0-4,0 0-1 4,0-3 0 1,0 0 1-4,0 1 2 4,0-1-1-1,0-2 0-4,0 1-1 3,0-1 1 2,2-2-1-5,-2 0 0 5,0 1 0-1,1-1-1-2,-1 0 1 0,0 0 0-1,0 0 0 4,0 0-1 0,0 0 0-5,0 2 0 5,2-2 1-3,-2 0-1-1,0 1 0 4,0-1 0 0,0 0 0-5,0 0 0 4,0 0 2 0,0 0 0-4,0 0 12 5,0 0-3-1,0 0-9-4,0 0 10 6,0 0-10-3,0 0 12-2,0 0 3 3,0 0-3 0,0 0 6-4,0 0 4 6,0 0-4-4,0 0 6 0,0 0 0 1,0 0 7 2,0 0 11-4,0 0 4 4,0 0 2-3,0 0-3 0,0 0-11 2,0 0-1 1,0 0-9-6,0 0-3 6,0 0-6-1,0 0 0-4,0 0-5 4,0 0 2-3,0 0 0 4,0 0 0-1,0 0-3-3,0 0 0 3,-2 0-9 0,2 0 0-3,-1 0 9 3,-1 0-11 0,2 0-1-4,-3 0 0 5,2 0 1-1,-1 0-1-3,-2 0-3 3,-2 1-15 1,-4 5 3-5,-1-3 13 4,-3 4 0 0,0-2 0-3,-3 1 0 3,0 1-1 1,-3 1 0-6,1-1 0 6,-3 1-9-2,-1 2 0-2,-1 2 10 3,0 0 0 2,-1 0-1-6,-1 1 1 4,1 0 2 0,-1 1-3-3,1-1-19 2,1 0-20 3,1-2-24-6,2 0 11 3,3-2 10-2,1-2 6 4,4 2-22-1,2-5-30-3,2-1-6 3,3-1-6 0,3 1-3-3,2-3-22 3,1 0-40 0,0 0-56-3,6 0-14 3,1-4 15-1,6-3-30-2,4-4-258 4,8-2-218-2,5-2-469-2,1 0-160 3</inkml:trace>
    </iact:actionData>
  </iact:action>
  <iact:action type="remove" startTime="405486">
    <iact:property name="style" value="instant"/>
    <iact:actionData xml:id="d244" ref="#d223"/>
  </iact:action>
  <iact:action type="add" startTime="405494">
    <iact:property name="dataType" value="strokeEraser"/>
    <iact:actionData xml:id="d245">
      <inkml:trace xmlns:inkml="http://www.w3.org/2003/InkML" xml:id="stk203" contextRef="#ctx0" brushRef="#br1">27295 8069 1541 0,'0'0'579'9,"0"0"-450"-8,0 0-129 3,0 0 16-1,0 0 52 3,0 0 172 0,0 0-15-3,0 0-103 4,0 0-22-2,0 0-23-2,76 56 6 3,-74-52-22 0,1-1-33-3,0 1-9 3,-1-1 20-2,1 0-1 2,3-3 29-1,3 1 28-1,-2-1 35 2,0 0-4 0,3 0 0-2,2 0-10 1,-1 0 1 0,1-1-21-2,-2 1-5 4,0 0-11-2,1-2-2-1,-3 1-7 2,-1-2-7 0,-3 3-8-4,-1 0-4 5,-1 0 0-2,-2 0 16-1,0 0 12 2,0 0 11-1,0 0-26-1,0 0-20 1,0 0-11 1,0 0-7-1,0 0-5 0,0 0-1 0,0 0 0-2,0 0-2 3,0 0-1 0,0 0-6-2,0 0-10 1,0 0 0 1,0 0-2-3,0 0-1 4,0 0 0-4,0 0-14 3,0 0-22-1,0 0-54 0,0-1-114 0,0-5-105 0,0 1-201-1,-2-5-835 3,-8-12-1358-6</inkml:trace>
    </iact:actionData>
  </iact:action>
  <iact:action type="add" startTime="411397">
    <iact:property name="dataType"/>
    <iact:actionData xml:id="d246">
      <inkml:trace xmlns:inkml="http://www.w3.org/2003/InkML" xml:id="stk204" contextRef="#ctx0" brushRef="#br0">12604 14712 245 0,'0'0'988'4,"0"0"-815"2,0 0-173-2,0 0-13 1,0 0 13 1,0 0 41-2,0 0 47 1,0 0 23-1,0 0-37 1,0 0-5 1,0 0 57-3,0 0 111 4,0 0 9-2,0 0 16-1,0 0 27 1,0 0 16 1,0 0-22-3,-7-58-27 4,7 58-36-2,0 0-7-1,0 0-20 1,0 0-20 1,0 0-28-3,0 0-25 4,0 0-28-2,0 0-25-1,0 0-24 1,0 0-29 1,0 0-14-3,0 0-18 4,0 0-22-2,0 0-27-1,0 5-34 1,0 4-28 1,0 9 103-3,0 3 26 4,0 8 2-2,4 4 13 0,-1 3-13-1,3 1 1 2,-1 2-3-3,1-1-3 4,-2-2 2-2,2-1 0-1,-1-3-11 1,-2-3-6-2,2-5-10 3,-4-4 6 1,2-3-5-5,-3-4-17 5,3-2-8-2,-3-5-16-2,0-1-41 3,0-3-75 1,0-2-67-5,2-2-11 5,-1-7 52-2,-1-4-118-2,0-6-355 3,0-4-579 1</inkml:trace>
    </iact:actionData>
  </iact:action>
  <iact:action type="add" startTime="411814">
    <iact:property name="dataType"/>
    <iact:actionData xml:id="d247">
      <inkml:trace xmlns:inkml="http://www.w3.org/2003/InkML" xml:id="stk205" contextRef="#ctx0" brushRef="#br0">12657 14709 2839 0,'0'0'716'4,"0"0"-482"3,0 0-232-5,0 0 40 4,75-72 84 0,-52 56 26-3,-3 4-18 3,-1 0-44 1,-2 4-25-5,-2 1-19 4,-1 2-43 0,-4 2-3-3,0 2-24 4,-4 1-10-1,1 0 9-4,-2 4-16 4,-1 6 14 0,-1 4 27-3,-3 5 9 3,-3 7 22 1,-10 7 0-5,-7 2-16 4,-6 2 4 0,-3 1-19-3,-4 1-15 3,1-4-6 1,2-3-26-5,3-4-12 5,6-3 0-2,3-7 12-2,6-4 7 3,6-6-7-3,3-1-8 3,1-5-1 0,2-1-7-3,0-1 41 3,0 0 22 0,0 0 69-3,2 0 13 3,1-1-3 0,2-1-4-3,2 1-38 3,0 0-37 0,4 1-12-3,1 0-16 3,5 0 0 0,-1 0 15-3,4 4 13 3,-1 3 4 1,3-2 20-4,-1 4 5 3,-5 0-14-1,2 2-13-2,-5-1 1 3,-2 1 0 0,-2 0-3-3,-2 1-2 3,-1-1-44 1,1 2-14-5,-1-1-22 4,-2-3-3 0,3 1-85-3,-2-4-133 3,2-2-186 0,1-2-208-3,-3-2-330 3</inkml:trace>
    </iact:actionData>
  </iact:action>
  <iact:action type="add" startTime="412268">
    <iact:property name="dataType"/>
    <iact:actionData xml:id="d248">
      <inkml:trace xmlns:inkml="http://www.w3.org/2003/InkML" xml:id="stk206" contextRef="#ctx0" brushRef="#br0">13035 14856 2050 0,'0'0'1345'4,"0"0"-968"1,0 0-277-2,0 0-15 3,0 0 48 0,0 0 57-2,0 0-35 1,0 0-87 1,0 0-68-3,0 0-17 4,0 0-8-2,1 3-22-1,-4 4-24 1,0 6 71-1,-1 4 40 1,-2 3 4 1,-4 3-26-3,2 4-2 4,-4 0-1-2,2 0 4-1,0 0-1 1,1-1-17 2,3 0 3-5,2-4-4 5,0-1-13-2,4-3-12 0,0-3-6-1,8-1-3 2,1-3 0-3,4-2 9 4,3-3 23-2,0-2 2-1,7-4 25 1,1 0 31 1,5-5 3-3,1-5-19 5,-1-3-28-4,1-1-10 0,-2-2-1 1,-6 4 0 1,-2 0-1-3,-7 2 0 4,-3 4-15-2,-4 3-25-1,-5 0-28 1,-1 1-19 1,0 2-41-3,0 0-88 4,-6 0-140-5,-5 0-358 5,-4 0-536-2,4 0-199-2</inkml:trace>
    </iact:actionData>
  </iact:action>
  <iact:action type="add" startTime="412629">
    <iact:property name="dataType"/>
    <iact:actionData xml:id="d249">
      <inkml:trace xmlns:inkml="http://www.w3.org/2003/InkML" xml:id="stk207" contextRef="#ctx0" brushRef="#br0">13022 15021 2734 0,'0'0'1071'6,"0"0"-769"-1,0 0-264-2,0 0-7 3,0 0 44 1,0 0 12-5,0 0-22 5,0 0-37-2,0 0-26-2,83-42 10 3,-59 31-11-3,0 1-1 3,0 0 0 1,-2 0-2-5,-3 3-44 4,-2-3-91 0,-2 4-62-3,-3 0-44 3,-3-1-73 1,-2 2-51-5,-1-1-2 4,-6-1-47 0,0 1-74-3,0 1-151 3,-10-2-507 1</inkml:trace>
    </iact:actionData>
  </iact:action>
  <iact:action type="add" startTime="412846">
    <iact:property name="dataType"/>
    <iact:actionData xml:id="d250">
      <inkml:trace xmlns:inkml="http://www.w3.org/2003/InkML" xml:id="stk208" contextRef="#ctx0" brushRef="#br0">12940 14847 2013 0,'0'0'589'0,"0"0"-354"6,0 0-52-3,0 0 73 4,0 0 14-2,83-33-46-2,-64 27-66 3,3 0-64 0,1 2-9-3,-2 0-22 3,-2 2-54 0,-2 0-9-3,-4 2-28 3,-1 0-41 0,-4 0-135-3,-2 7-87 3,-1 3-78 0,-4 2-163-3,1 0-519 3,-2 3-581-5</inkml:trace>
    </iact:actionData>
  </iact:action>
  <iact:action type="add" startTime="413035">
    <iact:property name="dataType"/>
    <iact:actionData xml:id="d251">
      <inkml:trace xmlns:inkml="http://www.w3.org/2003/InkML" xml:id="stk209" contextRef="#ctx0" brushRef="#br0">13346 14859 2617 0,'0'0'1147'2,"0"0"-847"3,0 0-260 0,0 0-18-1,0 0 44 2,0 0 12-3,0 0-54 3,0 0-24 1,0 0-37-3,0 0 15 1,0 0-15 0,7 0-35-1,-7 5-16 2,0 4 88 0,0 1 39-3,0 3 21 2,0 0 30 1,0 1-18-3,0 1 5 4,-4 2-6-2,1 1 1 0,0 0-17-1,0 3 1 3,3 0-13-4,-1 1-9 3,1 4-10 0,0 0-11-2,4 1-1 2,2 0 49 0,4-2 13-4,-1-3-40 4,-2-4-22 0,1-3-11-1,0-4-1 0,-3-1-2 1,1-6-10-5,-3 0-16 5,-1-3 7-3,-1-1-7 5,2 0-6-3,1 0-9-2,3 0 16 3,2-5 27-1,5-2 36-1,2-3-36 2,3-2-12-1,0 0-99-1,1-3-58 1,4 1-42 2,-2 0-68-5,1 1-109 5,-1 0-108-2,-2 0-232-1,-10 4-534 1</inkml:trace>
    </iact:actionData>
  </iact:action>
  <iact:action type="add" startTime="413417">
    <iact:property name="dataType"/>
    <iact:actionData xml:id="d252">
      <inkml:trace xmlns:inkml="http://www.w3.org/2003/InkML" xml:id="stk210" contextRef="#ctx0" brushRef="#br0">13779 14878 1361 0,'0'0'1968'3,"0"0"-1333"0,0 0-415 3,0 0-142 1,0 0-3-5,0 0 33 5,0 0-33-2,0 0-75-2,0 0-16 3,0 0-27 1,0 0 43-4,-6 36 3 3,-2-16 40-1,1 8-15-1,-4-2-25 1,1 2-1 1,-1 1-2-2,0-1-15 2,2-1 12-1,4-6-13-2,0-1-15 4,2-7 3 0,2-6 25-6,1-2-28 6,0-3 3-2,0-2 0-2,0 0-12 3,0 0 40 0,1-7 29-2,4-3 49 2,2-7-60-1,0-4-18-1,4-3-71 2,1-4 9-4,-2-3 6 5,2-1 15 0,-4 0 29-4,1 0-1 3,-3 3 4-1,2 2 9-1,-6 5 41 3,-1 4 5-3,-1 5 23 0,0 3 33 1,0 5 9 0,-1 1 16-2,-1 3 8 4,2 1-9-1,0 0-69-3,0 0-57 3,0 0-67 0,0 2-41-4,0 6-39 5,3 3 82-2,3 6 62-1,3 4 2 1,2-1 1 1,2 4 3-3,3-1-1 4,0 0-2-1,3 3 2-3,1-2 23 3,0 1 3-1,-1-2-26-2,-3-3 1 4,-1-1 9-2,-1-2-12 0,-4-2-27 0,0-4-34-2,-3-1-75 3,-3-3-104 0,-1-2-149-4,-1-4-201 5,-2-1-191-2,0 0-241-2,-2-1-202 3</inkml:trace>
    </iact:actionData>
  </iact:action>
  <iact:action type="add" startTime="413878">
    <iact:property name="dataType"/>
    <iact:actionData xml:id="d253">
      <inkml:trace xmlns:inkml="http://www.w3.org/2003/InkML" xml:id="stk211" contextRef="#ctx0" brushRef="#br0">13686 15045 1281 0,'0'0'2664'4,"0"0"-2063"4,0 0-524-6,0 0-77 5,0 0-18-2,0 0 18-2,0 0 40 3,0 0-9 1,90-18-3-5,-54 13-17 5,2 1-11-5,-4 1-12 4,-3 1-4 0,-3 0-52-3,-5 2-139 3,1 0-101 1,-4-2-155-5,0 2-181 4,-5 0-696 0,-2-2-317-5</inkml:trace>
    </iact:actionData>
  </iact:action>
  <iact:action type="add" startTime="414067">
    <iact:property name="dataType"/>
    <iact:actionData xml:id="d254">
      <inkml:trace xmlns:inkml="http://www.w3.org/2003/InkML" xml:id="stk212" contextRef="#ctx0" brushRef="#br0">14362 14824 2570 0,'0'0'1421'4,"0"0"-1087"3,0 0-299-4,0 0-11 3,0 0 51-1,0 0 21-2,0 0-16 4,0 0-58-1,0 0-20-3,0 0-2 3,0 0 7-4,0 0-7 4,22-32-59 1,-28 42-18-4,-4 9 77 3,-6 6 49 0,-3 5-21-3,0 1-13 3,-5 1-15 0,3 1-3-3,2-1-9 2,1-2-3 2,2-2-7-4,4-3-6 3,4-4 25 0,1-5 0-4,4-3-15 5,2-7-23 0,1-2-107-5,0-2-67 4,0-2-78 0,1-2-71-3,5-6-25 3,1-4 90 0,1-3-302-3,-3 3-544 3</inkml:trace>
    </iact:actionData>
  </iact:action>
  <iact:action type="add" startTime="414345">
    <iact:property name="dataType"/>
    <iact:actionData xml:id="d255">
      <inkml:trace xmlns:inkml="http://www.w3.org/2003/InkML" xml:id="stk213" contextRef="#ctx0" brushRef="#br0">14077 14838 3026 0,'0'0'974'5,"0"0"-930"-2,0 0-44 3,0 0 0 0,0 0 88-2,0 0 84 2,101 30 11-1,-68-16-48-2,3 2-42 3,1 2 2 0,-1 3-46-2,0-1-12 1,-2-1-34 1,-6 0-3-3,0-1-2 3,-7 0 1 0,-2-1-39-1,-3-2-24-1,-4-2-69 2,-3-2-39-3,-1-5-42 3,-4-2-87 0,0-1-122-2,-1-3-90 1,0 0-83-1,-1-5-159 1,-1 0-709 1</inkml:trace>
    </iact:actionData>
  </iact:action>
  <iact:action type="add" startTime="414693">
    <iact:property name="dataType"/>
    <iact:actionData xml:id="d256">
      <inkml:trace xmlns:inkml="http://www.w3.org/2003/InkML" xml:id="stk214" contextRef="#ctx0" brushRef="#br0">14799 14630 1292 0,'0'0'1839'6,"0"0"-1324"-4,0 0-240 6,0 0 7-3,0 0 38-2,0 0-34 3,0 0-87 0,0 0-83-4,0 0-61 6,0 0-27-3,0 0-10-2,0 0-18 3,-13-10-11 1,8 16-23-5,0 4-5 5,-5 0 20-2,-2 7 18-2,0 1-1 3,0 5-10 1,0-1 10-5,2 4 1 5,-3 3 1-2,3 4 12-2,-1 5 3 3,0 5-15 1,3 5 13-5,0 2 41 5,1-2-26-5,7-1-4 4,0-4-24 0,0-6-14-3,10-5-13 3,3-6 8 1,4-5 4-5,1-4-12 4,2-5-28 0,3-6-28-3,0-5-15 3,5-1-3 1,0-6-62-5,3-7-193 4,-4-1-303 0,-5 0-549-3,-9 4-734 3</inkml:trace>
    </iact:actionData>
  </iact:action>
  <iact:action type="add" startTime="416295">
    <iact:property name="dataType"/>
    <iact:actionData xml:id="d257">
      <inkml:trace xmlns:inkml="http://www.w3.org/2003/InkML" xml:id="stk215" contextRef="#ctx0" brushRef="#br0">15028 14806 1666 0,'0'0'1283'3,"0"0"-886"2,0 0-210 2,0 0-13-4,0 0 34 3,0 0 37-1,0 0-24-2,0 0-72 3,0 0-66 1,0 0-30-5,0 0-7 5,0 0 6-2,-2-6 3-2,2 6-2 3,0 0-20 1,0 0-14-5,0 0-17 5,0 0-2-2,0 0-25-2,0 5-36 3,-1 4-38 1,-2 8 99-5,-1 7 0 5,-3 7 22-2,-3 6-10-2,-1 4-12 3,-3 0 0-3,-1 2-1 3,3-5-14 1,2-5-10-5,2-7-30 4,5-3 9 0,3-8-1-3,0-3 7 3,0-5-12 2,8 0-22-7,0-5-16 5,5 1 90 0,3-3 0-3,6-4 74 3,5-7-6 1,6-5-28-5,0-2-18 4,2-2-22 0,-5 2-19-3,-5 3-8 3,-6 4-10 1,-7 1 2-5,-3 6 7 4,-4 0-37 0,-4 4-72-3,-1 0-83 3,0 0-98 1,-1 3-120-5,-7 2-202 4,-3 5-416 0,1-3-350-3</inkml:trace>
    </iact:actionData>
  </iact:action>
  <iact:action type="add" startTime="416714">
    <iact:property name="dataType"/>
    <iact:actionData xml:id="d258">
      <inkml:trace xmlns:inkml="http://www.w3.org/2003/InkML" xml:id="stk216" contextRef="#ctx0" brushRef="#br0">15237 14986 3189 0,'0'0'748'3,"0"0"-440"0,0 0-85 4,0 0 2 0,0 0-56-6,0 0-59 7,0 0-82-3,0 0-28-2,0 0-34 3,0 0-2 1,0 0-7-5,0 0 43 5,-3 43 43-2,6-17-19-2,-2 7 1 3,1 2-8-3,-2-1-17 3,0 2-3 1,0-1 1-5,1-1-20 4,2-5 7 0,1-2 0-3,2-2-13 3,-1-6-48 1,0-5-50-6,-1-2-41 6,1-6-62-1,-2-2-103-3,3-4-220 3,-2-1-422 1,0-6-63-5</inkml:trace>
    </iact:actionData>
  </iact:action>
  <iact:action type="add" startTime="416992">
    <iact:property name="dataType"/>
    <iact:actionData xml:id="d259">
      <inkml:trace xmlns:inkml="http://www.w3.org/2003/InkML" xml:id="stk217" contextRef="#ctx0" brushRef="#br0">15519 15129 3258 0,'0'0'1085'2,"0"0"-918"4,0 0-167 0,0 0 0-3,0 0 16 3,0 0 58 0,0 0-74-3,0 0-19 3,0 0-79 0,0 0 98-3,0 0 33 3,0 0-5 0,6 58 0-3,-6-41-16 3,-1-1-12 0,-4 1-3-3,2-3-31 3,-1 0-37 0,0-3-37-3,1-4-41 3,2-1-17 0,1-1-36-3,0-4-72 3,0-1-118 0,0 0-138-3,4-1-156 3,1-6-130 0</inkml:trace>
    </iact:actionData>
  </iact:action>
  <iact:action type="add" startTime="417245">
    <iact:property name="dataType"/>
    <iact:actionData xml:id="d260">
      <inkml:trace xmlns:inkml="http://www.w3.org/2003/InkML" xml:id="stk218" contextRef="#ctx0" brushRef="#br0">15757 14909 3161 0,'0'0'1069'3,"0"0"-808"3,0 0-199-3,0 0-35 4,0 0 41-2,0 0 12-1,0 0-34 1,0 0-46 1,0 0 0-3,0 0 15 3,0 0 25 1,-14 77-19-4,12-59-21 2,1 0 0 1,1-1-2-3,0-2-13 3,0-6-1-3,0 0-5 4,3-4 2-2,3 0 19 0,-1-3 24 0,5 1 16 0,-1-1 12-2,7-1 3 5,-2-1-6-4,3 0-12 0,-1 0-35 1,2 1-2 1,-2 1-13-3,-1 0-2 4,0 3-9-2,-1 0 2 0,-2 1 7 0,-2 1-13 0,1 0 1-2,-3 1-7 5,-3 1-3-3,1 0 0-2,-3 1-9 3,0 0 16 0,-3 0 8-3,0-2-2 4,0 0-4-2,0-3-3-1,-6 2-9 0,3-3 0 2,-4-1 9-3,0 0-31 4,-6-2-56-2,-2-1-122 0,-5 0-119-1,-3-1-127-1,-4-4-160 4,-1-1-144 0,-2-2-319-5,9 3 427 5</inkml:trace>
    </iact:actionData>
  </iact:action>
  <iact:action type="add" startTime="417614">
    <iact:property name="dataType"/>
    <iact:actionData xml:id="d261">
      <inkml:trace xmlns:inkml="http://www.w3.org/2003/InkML" xml:id="stk219" contextRef="#ctx0" brushRef="#br0">15873 14950 2666 0,'0'0'1136'3,"0"0"-790"1,0 0-196 1,0 0-23 2,0 0 30-5,0 0-3 5,0 0-52-2,0 0-85-2,0 0-17 3,0 0-24 1,0 0 2-5,89-35-18 5,-68 32-18-5,5 0-62 4,0-1-26 0,-3 0-99-3,3-1-198 3,-6-2-276 1,0 0-484-5,-8 2-359 4</inkml:trace>
    </iact:actionData>
  </iact:action>
  <iact:action type="add" startTime="417901">
    <iact:property name="dataType"/>
    <iact:actionData xml:id="d262">
      <inkml:trace xmlns:inkml="http://www.w3.org/2003/InkML" xml:id="stk220" contextRef="#ctx0" brushRef="#br0">16186 14570 2405 0,'0'0'743'4,"0"0"-351"-1,0 0-177 3,0 0-26 0,0 0 43-2,0 0 7 1,0 0-59 1,0 0-48-3,0 0 16 3,0 0-32 0,0 0-15-3,0 0-16 3,101 66-15 0,-70-44-6-2,2 4 24 1,1 2-42 1,3 1-35-3,-3 2-11 3,-1 4-3 0,-1 4 0-3,-5 3 2 3,-5 4-14 0,-10 6-19-3,-8 1 7 3,-8 1-43 0,-15 2-6-3,-12-4 21 4,-12 1-3-4,-7-3-9 2,-5-3-3 2,-4-4 8-4,1-4-39 2,1-6-68 2,5-5-100-4,6-7-159 2,7-7-71 2,8-7-238-3,7-7-784 0</inkml:trace>
    </iact:actionData>
  </iact:action>
  <iact:action type="add" startTime="421083">
    <iact:property name="dataType"/>
    <iact:actionData xml:id="d263">
      <inkml:trace xmlns:inkml="http://www.w3.org/2003/InkML" xml:id="stk221" contextRef="#ctx0" brushRef="#br0">12648 15661 1724 0,'0'0'651'3,"0"0"-405"2,0 0-230 2,0 0 33-4,0 0 44 4,0 0 39-2,0 0-36-1,0 0-79 1,-77 61-17 1,65-44-1-3,2 2 1 4,0 3 19-2,1 0 29-1,2 1-3 0,2-1 9 2,0 0 23-2,4-3-10 2,1-1 9 0,0-2-2-2,0-2-27 1,3-1-15 1,2-1 0-3,2-4-4 4,1 0 4-2,-1-1 12-2,0-2 22 3,2-1 10-1,-1-2-7-2,0 0-13 5,1-2-9-4,2 0 1 0,-2 0-10 2,2-4-10-3,-2-2-25 2,1-1 12 2,1-1-15-4,-1-3-16 3,-1-2-9-1,2-3 13-2,-3-3 12 3,0 0 28 2,-3-5 9-6,-2 3-6 4,-2-3-12 0,-1 0 19-3,0 1-20 3,-1 1 26 1,-5 3-22-5,-3 1 2 5,0 3 41-2,-2 1 10-2,-1 4-7 3,-2 2-25 1,1 1-42-5,1 3 11 5,-2 2-12-2,4 2-1-2,0 0-33 3,1 0-27 1,2 7-32-5,1-1 0 4,2 2 21-1,0 1-6-2,2 0-12 3,2 1-5 1,0-2 13-5,0 3 16 5,0 0-3-1,3-2-7-3,1-1-3 2,-2-1 22-1,1-1-3 2,-2-2 9 0,2-2 0-3,-3 0 1 3,4 1-43 0,-4-1-79-3,3 1-63 3,0 0-74 1,0 1-199-5,0-1-139 3,-1 2-567 2</inkml:trace>
    </iact:actionData>
  </iact:action>
  <iact:action type="add" startTime="421756">
    <iact:property name="dataType"/>
    <iact:actionData xml:id="d264">
      <inkml:trace xmlns:inkml="http://www.w3.org/2003/InkML" xml:id="stk222" contextRef="#ctx0" brushRef="#br0">12845 16022 3045 0,'0'0'788'2,"0"0"-583"4,0 0-193 0,0 0-2-3,0 0 56 3,0 0 6-3,0 0-38 2,0 0-34 2,0 0 0-3,0 0 61 1,0 0 73 1,0 0 20-3,8 0-9 3,-8 0 24-1,0 0 45 0,0 0-4 0,0 0-34 0,0 0-45-1,0 0-47 2,0 0-32 0,0 0-22-2,0 0-18 1,0 0-12 1,0 0-12-3,0 0-21 3,0 0-31 0,0 0-57-2,0-2-64 1,0 2-34 1,0 0-47-3,3-1-103 3,3-2-170 0,1-1-173-3,3-3-313 3,-1 1-482 0</inkml:trace>
    </iact:actionData>
  </iact:action>
  <iact:action type="add" startTime="422113">
    <iact:property name="dataType"/>
    <iact:actionData xml:id="d265">
      <inkml:trace xmlns:inkml="http://www.w3.org/2003/InkML" xml:id="stk223" contextRef="#ctx0" brushRef="#br0">13033 15760 2719 0,'0'0'1299'5,"0"0"-965"-3,0 0-216 5,0 0-4-2,0 0 7-1,0 0 38 1,0 0-18-1,0 0-141 1,0 0-12 3,0 0-34-6,0 0 15 5,0 0 10-2,75-61-16-2,-57 59-6 3,0 2-6 1,-2 0 0-5,1 7-22 5,-3 2-21-2,-3 5-48-2,-4 6 16 3,-5 3 43 0,-2 3 47-3,-8 2-16 4,-7 0-3-3,-3 1-11-1,-3-3 5 4,-1-2 34-1,3-5 3-2,3-3 9 2,8-5 11-1,0-4-26-2,4-2-38 3,4-3-89 0,0-2-42-2,0 0 0 2,7 0 126-1,1-4 71-2,3-2 90 3,2-3-20 0,2 0-13-2,0 0-15 2,-4 0-7-4,-3 2 16 4,-1 3 15 0,-4 2-9-3,-1 2-28 4,-1 0-29-1,-1 0-29-4,0 0-6 4,3 2-28 0,0 7 63-3,1-1 12 4,1 3-11-1,-2 2-1-4,1-1-23 4,-3 3 20-1,-1-1 0-1,0 1 3 3,0-1 3-3,-4 2 16 0,-5-1 7 2,-1 1-23 0,-1-3-3-3,-1-1 2 4,0-4 7-2,0-2-8-1,1 0-1 0,1-3 47 3,0-3-47-4,3 0-32 4,1-7-72-2,0-2-39-1,1-2-11 1,2-1-2 1,2-1-140-3,1 0-208 4,0 0-161-5,0 2-411 5</inkml:trace>
    </iact:actionData>
  </iact:action>
  <iact:action type="add" startTime="422755">
    <iact:property name="dataType"/>
    <iact:actionData xml:id="d266">
      <inkml:trace xmlns:inkml="http://www.w3.org/2003/InkML" xml:id="stk224" contextRef="#ctx0" brushRef="#br0">13512 15754 359 0,'0'0'1641'1,"0"0"-1136"6,0 0-254-1,0 0-58-3,0 0 41 3,0 0-1 0,0 0-55-3,0 0-68 3,0 0-31 0,0 0-16-3,0 0-25 3,0 0-15 0,-39-23-23-4,29 23-22 4,-2 0 22 2,-2 0 0-6,2 2 31 4,-2 2-31 0,1 1 2-3,1-2-2 3,-2 3 0-3,2-1-1 2,1-1 1 1,4 1 22-3,0-1-3 4,1 0-19-1,1 1-22-3,-2 0-19 3,3 1-6 0,1 1 13-3,2 1 2 3,-1-1 4 0,2 2-1-4,0-1-2 4,0 1 12 0,6 1 18-3,2-2 1 3,1 1 25 1,1-1 3-4,3-1 23 3,-3 1-7 0,2-2-13-3,-1 0-9 3,1-1-19 0,-2 2 9-3,0-1-12 3,-1-1 0 0,0 2-2-3,0-2-11 3,-3 4 13 0,1-2 0-3,1 2 0 3,-1 0 0 0,1 0 0-3,-2 0 0 2,0 2 0 0,-2 0 0 0,2 0-3 1,-2 0-9-3,-1 0-4 2,-1 0 15 2,-2 2 1-3,0-3-2 1,0 2 0 1,-3-2 0-3,-4 0-2 3,0 0-24 0,-1-3-3-2,-1 0-1 1,1-1 13 1,2-2 7-3,-1-3-23 3,1-1 19 0,0 0-4-2,-2 0 20 0,2-6 0 3,0-3 41-4,0-5 51 3,2 0-7 0,0-5-73-2,3-3 13 0,1-2 10 3,0-1 18-4,5 0 20 3,5 2-35 0,1-2-13-2,1 3-22 1,1 1-3 1,-2 3 1-3,1 3-1 3,-3 2 0-3,0 4-1 4,-1 1-18-3,-2 2-12 1,0 2-36 0,0 0-109 0,-2 2-67-1,2 0-88 3,-2 2-227-2,-1 0-618-2,-3 0-345-2</inkml:trace>
    </iact:actionData>
  </iact:action>
  <iact:action type="add" startTime="424314">
    <iact:property name="dataType"/>
    <iact:actionData xml:id="d267">
      <inkml:trace xmlns:inkml="http://www.w3.org/2003/InkML" xml:id="stk225" contextRef="#ctx0" brushRef="#br0">13990 15796 977 0,'0'0'427'5,"0"0"-200"-2,0 0-61 3,0 0 71 0,0 0 10-3,0 0-15 3,0 0-90 0,0 0-87-3,0 0-16 3,0 0 22 0,0 0 71-3,0 0 82 3,-1-27 19 0,1 26-1-3,0 1-39 3,0-2-39 0,0 2-19-3,0 0-16 3,0 0-10 0,0 0-19-3,0 0-19 3,0 0-16 0,0 0-8-3,0 0-10 3,0 0-10-1,0 0-8-1,0 0-7 2,0 0 7-2,-3 0 5 0,3-3-24 3,-3 2-60-4,2-1 60 3,1 0 15 0,0 2 7-2,0 0-1 1,0 0-18 1,0 0-3-3,0 0-12 2,0 0-10 1,0 0-18-2,0 0-21 1,0 0-35 2,0 7-25-4,4 3 121 3,3 4 6 0,2 3 50-2,-2 4-19 1,0-1-15 1,-1 2 6-3,2 2-10 3,-3-2 4 0,-1 1-7-2,1 0 1 1,-4-3-1 1,3 0 4-3,-2-4 2 3,-1 0-8 0,-1-4-11-2,3-1 0 1,-3-4-1 1,2 0-1-3,-2-3-2 3,1-3-11 0,2 0-5-2,-2-1-1 1,-1 0-21-1,2 0-24 1,-2 0 14 1,1 0 36-3,1 0 13 4,-1-6-14-2,0-2-72-2,2-2-65 3,0-1-118 0,0 0-131-3,-1 3-129 4,-2 1-247-2,0 3-540-1</inkml:trace>
    </iact:actionData>
  </iact:action>
  <iact:action type="add" startTime="424963">
    <iact:property name="dataType"/>
    <iact:actionData xml:id="d268">
      <inkml:trace xmlns:inkml="http://www.w3.org/2003/InkML" xml:id="stk226" contextRef="#ctx0" brushRef="#br0">13791 16004 714 0,'0'0'1571'1,"0"0"-1051"6,0 0-366-2,0 0-128-2,0 0 63 3,0 0 94-3,0 0 27 3,0 0-74 2,0 0-73-7,0 0-31 5,0 0 15 0,0 0 60-3,32-9 35 3,-16 3-13 1,6 0-35-5,2-5-26 4,3 1-18 0,4-1-10-3,0 0-12 3,2 0-3 1,2-1-13-5,1 0-11 4,-1 2-1 0,-2-1 0-3,2 3-3 3,-4-1-12 1,-2 1 15-5,-4 3-1 4,-5 1-3 0,-7 3-20-3,-5-1-17 3,-5 2-18 1,-2 0-3-5,-1 0 31 5,0 0 28-1,0 0-13-3,0 0-18 3,0 0-32 1,0 0 3-6,-1 0 6 5,0 0 4 1,-2 2-26-4,-3-1 4 3,2 0-42-4,-3 2-51 4,1-1-90 1,0-1-50-4,-1 2-85 2,3 0-138 2,-1-2-80-4,1 2-400 3</inkml:trace>
    </iact:actionData>
  </iact:action>
  <iact:action type="add" startTime="430182">
    <iact:property name="dataType"/>
    <iact:actionData xml:id="d269">
      <inkml:trace xmlns:inkml="http://www.w3.org/2003/InkML" xml:id="stk227" contextRef="#ctx0" brushRef="#br0">335 1269 292 0,'0'0'633'3,"0"0"-125"3,0 0-76 0,0 0-52-3,0 0-83 3,0 0-58 0,0 0-59-4,0 0-39 5,0 0-29-1,0 0-29-3,0 0-10 3,0 0 0 0,-17-4-6-3,17 4-13 2,0 0-3 2,0 0-4-4,0 0-9 3,0 0 0-1,0 0-36-2,0 0-2 3,0 0-1 0,0 0 1-3,0 0 1 3,0 0 1 1,0 0 17-5,0 0 3 5,0 0 13-2,0 0 9-2,0-1-6 4,0 1-13-1,2-2-6-3,3-2-17 3,7-2 16-4,1 0-18 4,4-2-1 0,6 0-11-1,-1-1 10 0,5 1-11 0,-1 1-9-2,3-1 7 3,0 2 14 1,1-3-2-3,3 0 1 1,-1 2-10 0,1 2-4-2,-1-1 13 4,-2-1-10-1,-1 2 10-2,-3 0-32 1,-2 1-6 1,-5 0 26-3,1 0 15 2,-3 1 0 1,-2 1-1-2,-4 0-2 1,2-1-10 1,-4 1 12-3,0 0 1 4,-1-1 0-2,-2 1 1-1,1-1 0 1,-1 2 1 1,0-1-2-2,2-1 1 1,-2 0 1 2,1 1-1-3,2-1-1 1,1 1-1-1,-1 0-14 1,-2 0-4 1,3-1 15-3,0 2-8 4,-4 0-4-2,1-1-3-1,-1 2-3 1,-2 0 0 1,-3 0-10-3,1 0 4 4,-2 0 2-3,0 0 14 1,0 0 8 0,0 0 4 1,0 0 16-3,0 0 10 3,0 0 5 0,0 0 1-2,0 0-1 0,0 0 1 3,0 0 3-4,0 0 9 3,0 0 16-1,0 0-3 0,0 0-7-1,0 0-9 3,0 0-10-4,0 0-12 4,0 0-17-2,0 0-2-1,0 0 0 1,0 0-16 1,0 0 4-4,0 0 8 6,0 0-14-4,0 0-4 1,0 0-7 0,0 0-8-2,0 0-14 3,0 0-8 1,0 0-4-5,0 0-7 5,0 0-22-2,0 0-51-3,0 0-77 5,0 0-87 0,0 2-125-5,0 0-64 5,0 3 177-3,3-1-175 0,-3-1-549 2</inkml:trace>
    </iact:actionData>
  </iact:action>
  <iact:action type="add" startTime="432639">
    <iact:property name="dataType"/>
    <iact:actionData xml:id="d270">
      <inkml:trace xmlns:inkml="http://www.w3.org/2003/InkML" xml:id="stk228" contextRef="#ctx0" brushRef="#br0">14801 15734 1754 0,'0'0'1039'1,"0"0"-792"5,0 0-215 1,0 0 29-4,0 0 44 3,0 0-6-3,0 0 3 3,0 0-35 0,0 0-67-2,0 0-33 1,0 0 4 1,-74 27 7-3,72-20 21 3,-1 0 1 0,3 1 26-2,-3 1-1 1,2 1 10 1,1 2 3-3,0 1 3 3,0 2 22 0,-1 2-9-2,1 1-19 1,-2 0-19 1,2 1-16-3,0 1-1 3,0 0-15 0,0 1 0-2,2-2 14 1,-1-1-14 1,3-1-6-3,-1-3 9 3,3-1 1 0,0-1 11-2,1-3-12 1,-1 1-6 1,1-4-13-3,0 0 4 3,2-3-1 0,-1 0-9-2,0-2 38 1,2-1 10-1,-2 0 37 1,4-2 20 1,1-5-10-3,-2-1-13 4,1 0-9-2,-1 0-7-1,1-3-12 1,-2 0 3 1,2-1 0-3,-2-1 0 4,0 0 6-2,-2-1 12-1,0-1-11 1,-3 3 11 1,1-5-2-3,-3 3 6 4,-3 0-6-2,3 0-7-1,-3 1 6 1,0 1-12 1,-3 1 9-3,-1 1-3 4,-3-2-6-2,1 3-6-1,-2 0 21 1,-3 0-25 1,2 3 7-3,-2 0 6 4,-2 1-25-2,0 1 0-1,-1 3-31 1,-1 0 28 1,2 1-41-3,2 0 4 4,0 0-4-5,2 1 0 5,1 2 1-2,2-1 2-2,2 1-1 3,3-2 8 1,1-1-10-5,0 1 6 5,0-1 7-2,0 0 0-2,0 0 2 3,0 0-18 1,0 0-19-5,0 0 9 5,0 0 0-2,0 0-3-2,0 0-13 3,0 0-35 1,0 0-100-5,0 4-151 5,1 3-25-2,-1 2 11-2,1 2-166 3,-1-2-712 1</inkml:trace>
    </iact:actionData>
  </iact:action>
  <iact:action type="add" startTime="433292">
    <iact:property name="dataType"/>
    <iact:actionData xml:id="d271">
      <inkml:trace xmlns:inkml="http://www.w3.org/2003/InkML" xml:id="stk229" contextRef="#ctx0" brushRef="#br0">15126 16037 2678 0,'0'0'765'1,"0"0"-498"4,0 0-126 1,0 0 1-3,0 0 12 4,0 0 2-1,0 0-60-4,0 0-81 4,0 0-15 0,0 0-40-3,0 0-31 4,0 0-45-1,0-4-41-4,0 4-47 4,0 1-61 0,0 4-28-4,1-1-43 6,2 0-189-6,0 0-467 5,-1-3-423-2</inkml:trace>
    </iact:actionData>
  </iact:action>
  <iact:action type="add" startTime="433558">
    <iact:property name="dataType"/>
    <iact:actionData xml:id="d272">
      <inkml:trace xmlns:inkml="http://www.w3.org/2003/InkML" xml:id="stk230" contextRef="#ctx0" brushRef="#br0">15240 15894 1351 0,'0'0'1060'4,"0"0"-724"-2,0 0-227 4,0 0 16 1,0 0 67-4,0 0 73 3,0 0-11 1,0 0-68-5,0 0-64 4,0 0-36 0,0 0-15-3,47-67-18 3,-40 64-25 1,-2 3-15-5,1-1-11 4,-1 1 0 0,1 0 14-3,-1 1-14 3,1 4-2 0,0 3-11-3,-3 1-7 3,-1 5-1-1,-2 2 18-1,0 3-12 1,-2 1-8 3,-4 2-23-6,-1-3-31 4,2-2-20-1,0-3-34-1,5-2-9 1,0-2 5 3,0-3 9-6,3-1 9 4,7-5 10-1,0-1 105-2,3 0 29 3,2 0 28-2,-2-3-19 2,2-2-15 0,-3 1 12-3,-1 0 12 3,-5 2-47-1,-1 1-6-1,-4 1-32 1,1 0-7 1,-2 0 45-3,1 4 58 3,0 1 18 0,-1 2-6-3,0 2-7 3,0 1-9 0,-5 2-13-2,-3 0-3 2,-3 2-13-1,2 1-25-2,-2-1 0 4,-1-1-1-1,1-1-28-4,0-1-18 4,0-2-38 1,2-1-1-4,2-3 13 3,0-1 26 0,3-2 21-4,1 0 23 5,1-2-16-1,2 0-74-3,0-5-201 3,0-3 5 0,3-1-193-3,5-3-14 3,1-1-61-2,-1 3-470 1</inkml:trace>
    </iact:actionData>
  </iact:action>
  <iact:action type="add" startTime="434040">
    <iact:property name="dataType"/>
    <iact:actionData xml:id="d273">
      <inkml:trace xmlns:inkml="http://www.w3.org/2003/InkML" xml:id="stk231" contextRef="#ctx0" brushRef="#br0">15574 15879 1844 0,'0'0'1348'5,"0"0"-1014"-1,0 0-195 1,0 0-82 1,0 0-16-2,0 0 13 1,0 0-48 1,0 0-6-3,0 0-85 3,0 0-29-3,0 0 84 4,0 0 30-2,0 22 0-1,1-14-2 1,2 1 0 1,0-1-1-3,0-1-9 4,2 1 10-2,-4-1 2-1,3 0-2 1,-1 1 1 1,3-2-2-3,-2 1 1 4,1-2-1-2,-1 0-10-1,0-1 12 1,1 0 0 1,-1-1 0-3,3-1 1 4,-1 1 16-2,1-1-3-1,0-1-1 1,0 2-10 1,-1 1-1-3,1-1-1 4,-4-1-1-2,0 1-2-1,0 0 0 1,-3 1 0 1,0 2 3-3,0 0 0 4,-1 2 28-2,-7 1 32-1,-2 1-31 1,-4 0-6-2,2 0-23 3,-3-1-57 1,-1 2-79-5,0-4-42 5,0 2-36-2,-1-4-26-2,1-2-60 3,2-3-52 1,0 0-115-5,3-2-152 5,2-7-506-2</inkml:trace>
    </iact:actionData>
  </iact:action>
  <iact:action type="add" startTime="434427">
    <iact:property name="dataType"/>
    <iact:actionData xml:id="d274">
      <inkml:trace xmlns:inkml="http://www.w3.org/2003/InkML" xml:id="stk232" contextRef="#ctx0" brushRef="#br0">15651 15822 1747 0,'0'0'1140'6,"0"0"-858"0,0 0-78-3,0 0-29 3,0 0-29-3,0 0-36 3,0 0-75 0,0 0-35-4,0 0-82 4,0 0 6 0,0 0 76-2,5 0 38 1,5 1 22 2,0-1 22-5,1 1 3 4,4-1-1 1,0 0-20-4,2-4 5 3,1-1-29 0,0-1-24-4,1-2-16 5,-2 0-23-1,3 1-61-3,0 0-71 2,-4 1-65 2,3 2-129-5,-4 1-185 4,-5 2-489 0,-2 1-505-3</inkml:trace>
    </iact:actionData>
  </iact:action>
  <iact:action type="add" startTime="434716">
    <iact:property name="dataType"/>
    <iact:actionData xml:id="d275">
      <inkml:trace xmlns:inkml="http://www.w3.org/2003/InkML" xml:id="stk233" contextRef="#ctx0" brushRef="#br0">15865 15959 1649 0,'0'0'752'5,"0"0"-519"1,0 0-210-3,0 0 28 4,0 0 55-1,0 0 4-4,0 0-27 4,82-21-45 1,-63 17-18-4,-2 1 5 3,2-1 7-1,-4 3-28-2,-1 0-4 3,-3-1-19 0,-2 2 7-3,-4 0 12 3,-1 0-52-2,-2 0-166 1,-2 3-143 1,0 2-50-2,-6 1 66 1,-2 4-179 1,-2-3-636-3</inkml:trace>
    </iact:actionData>
  </iact:action>
  <iact:action type="add" startTime="434926">
    <iact:property name="dataType"/>
    <iact:actionData xml:id="d276">
      <inkml:trace xmlns:inkml="http://www.w3.org/2003/InkML" xml:id="stk234" contextRef="#ctx0" brushRef="#br0">15955 16077 2365 0,'0'0'1135'5,"0"0"-823"-2,0 0-189 2,0 0 25 2,0 0 8-5,0 0-34 4,0 0-67 0,0 0-55-2,82-52-12 1,-71 49-16 1,1 0-71-3,1 1-130 3,3 2-107-3,2 0-150 4,2 0-215-2,-1 5-560-1,-3-4 77 1</inkml:trace>
    </iact:actionData>
  </iact:action>
  <iact:action type="add" startTime="435222">
    <iact:property name="dataType"/>
    <iact:actionData xml:id="d277">
      <inkml:trace xmlns:inkml="http://www.w3.org/2003/InkML" xml:id="stk235" contextRef="#ctx0" brushRef="#br0">16551 15823 2544 0,'0'0'738'5,"0"0"-423"3,0 0-138-6,0 0 5 4,0 0-24-1,0 0-6-2,0 0-46 3,0 0-69 2,0 0-37-6,0 0-56 4,0 0 7 0,-78 23 18-3,71-9 9 3,-3 2 0 1,1 2 6-5,-1 1-2 4,0 1 15 0,0 3-1-3,1 0-8 3,1-1 11 1,-1-1-2-5,5-2-16 4,0-1 0-3,2-2-5 2,2-2-1 1,0-2-11-2,0-2 8 1,3-2-13 2,1-3-9-4,2-1-3 3,3-1 8-1,-1-1 45-2,1-2 13 4,2 0 22 0,1 0-1-5,1-4-6 3,3-1-12 1,-3-2-3-3,3-1-13 3,0-1 1 1,-1-2 0-5,1-1 0 4,0 0 2 0,-3-1 13-3,1 1-15 3,-3-1 14 1,-3 2 4-5,1-1 26 4,-5 1-1 1,-1-1 18-5,1-1 0 4,-4 1-5 2,2 0 1-6,-2-1-5 3,0-1-19 2,0-1 3-4,0 0-6 3,-4 1 0-3,-1 0 0 3,-1 0 0-1,-1 2 12-2,2 2 6 4,-3 1 10-1,2 1-16-3,-3 3-12 4,1 0-28-2,1 2-3-3,0 1 0 4,-2 2-56 1,1 0-27-5,-3 2-49 5,-1 7-32-1,-2 3-4-3,3 2 18 3,-3 3-7 0,3-1-64-3,0 1-102 3,4-1-119 0,1-3-203-3,2-1-378 2</inkml:trace>
    </iact:actionData>
  </iact:action>
  <iact:action type="add" startTime="435954">
    <iact:property name="dataType"/>
    <iact:actionData xml:id="d278">
      <inkml:trace xmlns:inkml="http://www.w3.org/2003/InkML" xml:id="stk236" contextRef="#ctx0" brushRef="#br0">16799 16062 783 0,'0'0'1954'5,"0"0"-1237"-2,0 0-385 3,0 0-109 0,0 0 3-3,0 0-24 3,0 0-35 0,0 0-68-3,0 0-63 3,0 0-36 0,0 0-12-3,0-14-9 3,0 14-13 0,0 0-28-3,0 0-46 3,0 0-38 0,0 0-34-3,0 3-27 3,0 2 8-2,0 0 136 1,0 0 26 1,0 2 33-3,-3-3 4 3,2 0 35 0,-1-1-6-2,-1 0-14 1,3-2-12 1,0-1 13-3,0 0 16 3,0 0 15 0,0 0 19-2,3-4 37 1,0-3 11 1,0-2-101-3,1-7-1 3,2 2 32 0,-2-2 9-2,2-1 18 1,-1 3-9 1,-2 4 16-3,-2 4-1 3,1 3 16 0,-2 0-7-2,0 3-22 1,0 0-30 1,0 0-34-3,0 0-33 3,0 0-56 0,0 0-43-2,0 3-39 1,-2 2-31 1,1 2 26-3,-2 3 51 3,0 0-83 0,1 1-132-2,1-3-175 1,-1 0-284-1,2-5-389 1</inkml:trace>
    </iact:actionData>
  </iact:action>
  <iact:action type="add" startTime="436423">
    <iact:property name="dataType"/>
    <iact:actionData xml:id="d279">
      <inkml:trace xmlns:inkml="http://www.w3.org/2003/InkML" xml:id="stk237" contextRef="#ctx0" brushRef="#br0">16893 15854 1490 0,'0'0'1503'1,"0"0"-967"5,0 0-292 2,0 0-103-6,0 0-25 5,0 0 1-2,0 0-42-3,0 0-59 4,0 0-16 1,0 0-2-5,0 0 1 6,91-47-2-4,-71 41 0 0,-2 1-9 2,-2 2-4 0,-1 1 13-4,-4 0-22 5,-5 2-3-1,-1 0 0-3,-2 0-7 3,-3 0 3 0,0 0 32-3,0 0 16 3,0 0 28-1,0 0 21-2,0 0-12 3,0 0-9 2,0 0-13-7,0 0-16 7,0 0-15-3,0 0-1-2,0 2-14 2,0 3 15-2,2 3 55 3,-1 0 8 2,1 5-17-6,-1 1-3 4,-1 3-6-1,0 3-6-1,0 1-6 1,0 4-23 3,0 2-2-6,0 1-2 3,0 3-1 2,0-1-16-4,0-2 18 3,-1-2-14 0,-1-3 15-4,2-5-2 5,0-4-11-1,0-2 10-4,0-6-18 5,0-1-1 0,0-3 1-5,2-1-20 4,-1-1-61 0,-1 0 2-4,2 0 38 5,1 0 12 0,0-3 22-5,0-2 25 3,2-3-25 1,-2 1-80-3,-1-2-112 3,-2 2-125 2,0 1-154-6,-6 0-532 3,-1 2-618 1</inkml:trace>
    </iact:actionData>
  </iact:action>
  <iact:action type="add" startTime="436863">
    <iact:property name="dataType"/>
    <iact:actionData xml:id="d280">
      <inkml:trace xmlns:inkml="http://www.w3.org/2003/InkML" xml:id="stk238" contextRef="#ctx0" brushRef="#br0">16945 16052 2765 0,'0'0'1163'5,"0"0"-915"1,0 0-195-2,0 0 9 2,0 0 10 0,0 0 11-3,0 0-27 3,0 0-55 0,0 0-1-3,0 0 0 3,0 0 2-1,0 0 1-2,68-30 10 4,-51 24-13-2,-3 2-1-1,0 0 1 2,0 0 0-2,-2 1 0 1,-1 0-4 1,-3 0-20-3,4 1-29 2,-2-1-55 1,0 0-54-1,1 2-33-1,-1-1-69 3,-1 1-152-4,0-1-168 3,-4 1-218 0,-2 1-486-3</inkml:trace>
    </iact:actionData>
  </iact:action>
  <iact:action type="add" startTime="437232">
    <iact:property name="dataType"/>
    <iact:actionData xml:id="d281">
      <inkml:trace xmlns:inkml="http://www.w3.org/2003/InkML" xml:id="stk239" contextRef="#ctx0" brushRef="#br0">17289 15823 251 0,'0'0'2281'4,"0"0"-1760"-1,0 0-320 4,0 0-16-1,0 0 34-2,0 0-42 1,0 0-33 1,0 0-61-3,0 0-55 4,0 0-13-2,0 0 35-2,-3-5 25 3,3 3 0 0,0 2-19-4,0 0-13 6,0-1-6-6,3 0-6 4,3-2 0 0,-1 1-15-3,1-1-16 3,3 1-3 1,-2-1-12-5,3 2 0 5,0 0-1-3,1-1-2 0,1 2-7 2,0 0 6 1,2 0 17-5,-1 5-13 5,-2 2-1-2,1 0 1-2,-3 1-13 3,-2 4-13 1,-4-1 4-5,1 3 15 5,-4 2 10-2,-1 0 10-2,-7-2-11 3,-1 2-6 1,-2-2 4-5,0 0-1 4,2-2 4 0,2-3-10-3,3-4-25 3,-2-1-23 1,6-1-27-5,0-3-29 5,0 0 28-2,0 0 41-2,0 0 39 3,0 0 18-3,0 0 32 3,0 0 3 1,0 0 12-5,0 0 7 4,0 0-1 0,0 0-9-3,0 0-16 3,0 0-28 1,0 0-16-5,0 0-3 4,0 0 6 0,0 0-9-3,4 0 22 3,1 3 0 1,1-1 29-5,-1 0-7 4,1 0-6 0,3 0-16-3,-4 1-2 3,1 1-1 0,0-1-12-3,1 3-1 3,-4 0 3-1,3 0 10-1,-3 4-22 2,-2-3-3 1,1 4 5-5,-2-1 20 4,0 1 3 0,0 0-12-3,-5 0 11 3,-2 1 1 1,-1-1 2-5,-3-1 11 4,-3-3-13-3,1 1-53 3,1-3-36 0,-3-1 23-3,2-3 46 3,0-1 20 0,1 0 12-3,2 0-12 2,0-1-19 1,1-3-35-2,3 0-22 2,1 1-13 0,-1-1-29-4,3 1-93 5,0 0-59-1,3 1-144-3,0-2-173 3,0 0-408 0,0 2 275-3</inkml:trace>
    </iact:actionData>
  </iact:action>
  <iact:action type="add" startTime="441286">
    <iact:property name="dataType"/>
    <iact:actionData xml:id="d282">
      <inkml:trace xmlns:inkml="http://www.w3.org/2003/InkML" xml:id="stk240" contextRef="#ctx0" brushRef="#br0">2774 15636 154 0,'0'0'639'1,"0"0"-222"6,0 0-130-2,0 0-30-1,0 0-1 1,0 0-77 2,0 0-79-5,0 0-32 6,0 0 7-3,0 0 15-2,0 0 42 3,0 0 55 1,0 0 12-6,0-9 9 6,0 7-10-1,0-1-49-3,0 0-23 2,0 2 16 3,0-1-17-7,0 0-30 6,0 2-38-2,0 0-32-2,0 0-13 3,0 0-12-2,0-1-2 2,0 0-10 1,1-2-4-6,2-2-6 5,0-1-6 1,4-5-6-5,0 1 4 5,-1-3 15 0,3 0-7-6,1 0-6 6,-2-1 2-2,1 2 24-1,0 1 2 2,-2 2 1 0,-3 3 3-4,-2 2 24 5,-1 1 16-1,-1 3 19-4,0 0 3 4,0 0-10 1,0 0-3-5,0 0 15 4,0 0 1 1,0 2-7-5,0-1-22 4,0 0-40 1,0 0 0-5,-1 2-34 4,-2 1-16 0,-3 4 7-3,-2 3-32 3,-4 7 7 1,-4 5 24-5,2 6 22 4,-2-2 19-3,4 3-19 3,2-2-6 0,3-4 10-3,3-4-1 3,1-3-1 1,3-5-11-4,0-5-4 2,0-2-15 2,0-4-7-5,0-1-28 5,0 0 19-1,0 0 32-3,3-4 34 2,1-5 66 1,3-3 50-3,-1-6-18 3,3-4-42 1,-3-1-20-4,0-2-8 2,-1 1-3 2,-2 3 6-5,-3 1-6 4,0 4-13 0,0 4-10-3,0 4 36 3,0 3 5 0,-2 2 29-3,-2 2-1 3,-2 0-68 0,1 1-3-3,-3 0-21 4,0 0-14-2,-7 2-5-2,1 5-10 3,-5 3-3 1,-1 3-3-4,-3 3 41 2,0 0 15 0,0 4 1 0,1-1 27 0,2-1-26-2,1-3-2 4,6-2 15-2,3-3 17 0,2-2-14-1,5-5-16 3,1-1-2-5,2-2-21 4,0 0-17 1,0 0-15-3,0 0-9 1,0-5-5 1,5-3 4-3,-1-5 63 3,6-5 18-1,-1-3 7-1,-2-1 6 1,-1-2-29 1,-1 5 24-2,-3 2 6 2,-2 3 18-1,0 5 18 0,0 2-5 0,-3 1 8 0,-4 4-6-1,1 0 1 1,-3 2-48 2,-4 0-18-3,2 2-61 0,-4 4-13 2,-2 6-13-3,1 2 21 3,2 2 32-3,2 2 12 4,1-2 7-2,5 0-1 0,3-2-25-1,3-3-13 2,0-1-15-3,2-3 3 4,5-3 9-2,6-1 42-1,1-2 15 1,6-1 0 1,5-4 25-2,2-7 28 2,1-5 4-1,1-4-16-1,-2-2-26 1,-3 1 4 1,-4 2 0-3,-5 1 9 4,-4 3-2-2,-6 6 24 0,-4 3 44-1,-1 2 61 2,-1 1 22-2,-9 1-85 2,-2 1-27-1,-5-1-22 0,-2 2-2-1,-4 0-41 2,-1 7-3-3,0-1-19 5,1 3 22-3,3 0 1-2,3-1-1 2,4-2 0-2,7-2-1 4,3-3-20-1,3 1-41-4,0-2-61 5,5 0-54-2,10 1-34-2,4-1 139 4,9 0-16-1,6 0 0-4,5-6-32 5,1-2-53-2,2 2-183-2,-1-2-212 4,-3 3-414-1,-10 2-371-4</inkml:trace>
    </iact:actionData>
  </iact:action>
  <iact:action type="add" startTime="442593">
    <iact:property name="dataType"/>
    <iact:actionData xml:id="d283">
      <inkml:trace xmlns:inkml="http://www.w3.org/2003/InkML" xml:id="stk241" contextRef="#ctx0" brushRef="#br0">3411 15449 886 0,'0'0'1166'2,"0"0"-923"4,0 0-214 0,0 0 26-3,0 0 177 3,0 0 10 0,0 0-43-3,0 0-62 3,0 0-25 0,0 0 9-3,0 0 19 3,0 0 2-3,0 0 3 3,-42 0-7 0,39 0-5-2,0 0-18 1,-3 0 0 1,2 1-25-3,-2 1-25 3,-2 2-37 0,1 1-13-2,-4 4-15 1,3 3-11 1,-5 3-14-2,4 3-2 1,0 4-11 1,1 3 4-2,4 1 6 1,1 2 0 3,0-3 7-6,3 0-4 5,0-1-6-1,0-3 9-2,4-1-9 0,2-2-16 2,2-6-6-3,1-1-32 2,-2-4-9 1,4-3 6-2,0-1 31 1,1-3 57 1,3 0 3-3,1-6 51 3,4-6 21 0,3-6-3-2,1-5-24 1,0-3-20-1,2-3-12 1,-3 1-3 2,-4 0 8-4,-1 3-5 3,-4 2 0-1,-6 2 12-1,-2 5 22 2,-5 0 6-1,-1 5 6-2,0 0 6 4,-6 4 6-2,-3-3-9-1,-6 3-19 1,-2 0-12 1,-1 0-32-3,-3 2-2 4,-2 0-3-2,-1 3-9-1,0-1 10 1,1 3-17 1,0 0 4-3,4 0-4 4,4 0 18-2,1 0 1-1,6 0-2 1,2 0-22 1,5 0-35-3,1 0-74 5,0 0-82-4,0 0-78 0,7 0-95 1,3 3 104 1,3 1 117-3,6 3-61 4,0 0-198-2,1 2-183-1,-5-1-192 1</inkml:trace>
    </iact:actionData>
  </iact:action>
  <iact:action type="add" startTime="443210">
    <iact:property name="dataType"/>
    <iact:actionData xml:id="d284">
      <inkml:trace xmlns:inkml="http://www.w3.org/2003/InkML" xml:id="stk242" contextRef="#ctx0" brushRef="#br0">3866 15644 1951 0,'0'0'1167'3,"0"0"-883"1,0 0-249 1,0 0-6 2,0 0 25-5,0 0 6 5,0 0-13-2,0 0-31 0,0 0-16-1,0 0-1 2,0 0 0-3,0 0-15 4,-13 62-22-2,12-60-12-1,-1 1 15 1,2-3 35 1,0 0 20-3,0 0-4 4,-3-3 18-2,2-3-27-1,-2-2-7 1,-1 0 0 1,-2-1 80-3,3 4 5 4,-1-4 0-2,1 4-34-1,0 1 11 1,0-1 23 1,2 3 32-3,-1 0 17 4,1 2-16-5,1 0-35 5,0 0-42-2,0 0-41-2,0 0-20 3,0 0-23 1,0 0-13-5,0 0-9 5,-2 0-10-2,2 0-18-2,0 0-30 3,0 3-28 1,0-1-31-5,0 2-72 5,0 0-17-2,6 1-142-2,0-2-240 3,1 1-437 1</inkml:trace>
    </iact:actionData>
  </iact:action>
  <iact:action type="add" startTime="443593">
    <iact:property name="dataType"/>
    <iact:actionData xml:id="d285">
      <inkml:trace xmlns:inkml="http://www.w3.org/2003/InkML" xml:id="stk243" contextRef="#ctx0" brushRef="#br0">3987 15427 2003 0,'0'0'1208'1,"0"0"-1055"6,0 0-153 0,0 0-77-5,0 0 77 4,0 0 36 0,0 0-1-3,0 0 54 3,0 0 25 1,0 0-7-5,0 0-12 4,95-29-26 0,-77 20-2-3,-1 0-24 3,-4 1-24 1,0 2-19-5,-3 1-2 4,-1 1-10 0,-2 1 12-3,3-2 0 3,-3 1 1 1,-1-1 14-5,1 1 1 4,0 1 3 0,-1-1 3-3,-2 1-10 3,-2 0 1-2,-1 3-12 1,-1 0 1 1,0 0 21-3,0 0 24 3,0 0 28 0,0 0-10-3,0 0-9 3,0 0-19 0,0 3-37-3,3 4-29 3,0 3 29 0,3 5 41-3,1 7 21 3,-1 4-13 0,1 5-27-3,0 4-10 3,-1 2-12 0,2 4 2-3,0-2 1 3,-1 1 13 0,-1-7-16-3,1-5-16 3,-3-5 14 0,1-5-1-3,-1-5-15 3,-3-3 5 0,1-6-2-3,-1-2-4 3,-1-2 3 0,0 0 16-3,0 0 34 3,0 0 12 0,0-3 13-3,0 0-41 3,-1-4-18-2,-5 0-123 1,-1 1-82 1,-3-1-18-3,0 2-19 3,-2-1-115 0,-2 6-293-2,4-1-680 1</inkml:trace>
    </iact:actionData>
  </iact:action>
  <iact:action type="add" startTime="444040">
    <iact:property name="dataType"/>
    <iact:actionData xml:id="d286">
      <inkml:trace xmlns:inkml="http://www.w3.org/2003/InkML" xml:id="stk244" contextRef="#ctx0" brushRef="#br0">4118 15620 183 0,'0'0'3272'4,"0"0"-2516"1,0 0-737-1,0 0-19 3,0 0 0-4,0 0 48 2,0 0-14-2,0 0 25 5,0 0 9-3,81-29 3-2,-55 20-24 3,0 2-13-1,1-3-13-2,1 0 1 4,-3 1-1-1,-1 0-2-3,0 1-18 3,-2-1 0 0,-6 1 11-4,-1 2-12 5,-4 0-2-1,-3 0-13-3,-2 4-19 2,-3 1-31 2,-2-1-37-4,-1 2-25 4,0 0-41-2,0 0-58-1,0 0-121 1,-6 0-137 1,-2 4-483-3,1-1-480 4</inkml:trace>
    </iact:actionData>
  </iact:action>
  <iact:action type="add" startTime="444449">
    <iact:property name="dataType"/>
    <iact:actionData xml:id="d287">
      <inkml:trace xmlns:inkml="http://www.w3.org/2003/InkML" xml:id="stk245" contextRef="#ctx0" brushRef="#br0">4542 15370 1425 0,'0'0'1403'0,"0"0"-1025"6,0 0-310 1,0 0-40-5,0 0 93 5,0 0 57 0,0 0-36-5,0 0-60 3,0 0-28 1,0 0 18-2,0 0 6 2,0 0 14 1,42-41-11-5,-32 34-9 4,6 1-13 0,-2 1-10-3,3 1-15 2,1 1 7 2,2 0 5-4,-4 3-6 3,3 0-3-1,-4 0-15-2,-3 6-21 3,0 2-1 1,-4 2 0-5,-1 5 2 5,-4 3 32-1,-3 3-9-3,0 4-22 2,-10-2-3 3,-1 4-13-7,-1-6-11 5,2-3 5-2,1-5 4 2,5-5-10-1,1-6-31-2,3 0-27 4,0-2-26-2,0 0 13-2,0 0 40 3,0 0 6 1,0-2 0-4,3 2-8 2,-2-1 27 2,4 1 31-5,-2-1 19 4,1 1-18 0,-1 0 0-3,-2 0 0 3,2 0 15 0,1 0-4-3,2 0-9 3,-1 0 1 0,1 0 8-3,3 0-8 3,-1 2 9 0,-1 2 6-2,6 2-7 2,-3 0 4 0,0 1-13-4,4 1-3 4,-3 0 1 0,-1 1-1-3,0 2 2 3,-2 0 15 0,-2 1-16-3,-3 1-1 4,-1 1 18-2,-2 1 20-2,0 0 18 4,-5 2-6-4,-5-5-22 2,0 2-7 1,-4-3 4-3,-1-1 3 4,-1-2-16-1,-1-1 13-2,-3-2 9 1,1-2 6 0,2-1 35-1,-2 1-5 1,3-3-2 2,0 0-9-4,5 2 14 2,2-2 22 1,2 0 6-2,4 0-19 2,2 0-18-1,-1 0-24 0,2 0-9 0,0 0-1 1,0 0-6-4,0 0-9 5,0 0-15-1,0 0 0-2,0 0-12 0,0 0-6 3,0 0-3-4,0-2-19 3,0 2-12 0,0 0-12-2,0 0 0 0,0 0 9 2,0 0 16-2,0 0 11 1,0 0 25-2,0 0 0 5,0 0 0-4,0 0-9 0,0 0-13 1,0 0-33 1,0 0-4-3,0 0-14 5,0-2-45-3,0 1-92-1,2 0-181 1,-1-2-280 1,2-3-494-4,0 3-355 5</inkml:trace>
    </iact:actionData>
  </iact:action>
  <iact:action type="add" startTime="446498">
    <iact:property name="dataType"/>
    <iact:actionData xml:id="d288">
      <inkml:trace xmlns:inkml="http://www.w3.org/2003/InkML" xml:id="stk246" contextRef="#ctx0" brushRef="#br0">8334 15531 1048 0,'0'0'534'1,"0"0"-534"4,0 0-62 1,0 0-290-2,0 0-71 2,0 0 116-1,0 0 183 0,0 0-16 0,0 0 32 0,0 0 42-2</inkml:trace>
    </iact:actionData>
  </iact:action>
  <iact:action type="add" startTime="446589">
    <iact:property name="dataType"/>
    <iact:actionData xml:id="d289">
      <inkml:trace xmlns:inkml="http://www.w3.org/2003/InkML" xml:id="stk247" contextRef="#ctx0" brushRef="#br0">8334 15531 170 0,'0'0'622'1,"0"0"-58"0,-12 20-122 0,1-16-20 0,-4 1-37 0,2 0-63 0,-4 0-79 0,3 1-83 0,-2-1-42 5,4 0-48 1,2-2 15-5,4-1 26 5,2 0-4-2,3-2-38-2,1 0-47 4,0 0-22-1,0 0-66-4,0 0-35 6,0 0-9-3,1 0 12-2,1-2 28 3,0-1 28 0,1 1 42-4,0-2 43 6,0 0 33-4,3-4 3-1,0 0-9 4,1-4-13 0,1-2-17-5,1-4-11 5,1 0-27-3,3-3 10-1,-1 2-12 4,2-1 13 0,-4 4 0-5,0 3-12 4,-4 3 0 0,-2 4 0-4,-1 4 24 4,-3 2 44-3,0 0 22 4,0 0 22-1,-5 5-38-3,-7 4-75 3,-3 6-72-1,-8 7-13-2,-5 8 28 3,-4 5 41 1,-1 2 13-4,1 0 0 2,5-1-16 1,5-1-3-3,5-9 3 3,7-4-3 1,4-5-25-5,6-5-9 4,4-4-14 0,8-4 36-3,5-4 34 3,8-1 19 1,5-10 53-5,7-9 22 5,5-7-12-2,1-3-44-2,2-4-20 3,-3 1 5 1,-6 3-22-5,-7 7-1 4,-9 7 3 0,-9 5 1-3,-5 8 36 3,-4 1 94 1,-2 2 34-5,-2 0-4 4,-7 5-41-3,-6 3-123 3,-4 5-24 0,-6 5-32-3,-2 2 38 3,-3 3-1 0,1 2 17-3,3-2-13 3,4-2 12 0,2-2 0-3,6-5-10 3,7-3 11 0,2-5-23-3,4-3-18 3,1-2-25 0,1-1-34-3,9 0 4 3,6 0 98 1,6-3 56-5,2-7 19 4,7-3-16 0,2-3-16-3,0 0-31 3,-6-2-12 0,-1 4-40-3,-9 4 12 3,-5 2 13 0,-5 4 12-2,-3 3 3 1,-4 1 52 1,0 0 26-3,-2 0-4 3,-8 1-28 0,-5 4-46-3,-5 3-74 3,-3 1 25 0,1 3 18-3,-2-2 31 3,2 0 28-2,6-2 33 1,2-2 4 2,5-2 3-4,3-1-19 3,2-2-11 0,4-1-38-2,0 0-12 0,0 0-31 2,4-1-68-3,4-4-59 3,3-2 60 0,6-2 110-2,4-5 41 1,0 1-38 2,-4 2-3-5,-2 0-59 4,-6 6 12 0,-4 3 22-3,-2 0 25 3,-3 2 18 1,0 0 19-5,0 0 13 4,0 0 21 0,-1 3 7-3,-4-1-20 3,-4 2-58 2,0 2-92-7,-2-1-57 5,0 2-13 1,2-1-65-4,4-1-136 2,2-3-224 2,3-2-586-5,0 0-451 4</inkml:trace>
    </iact:actionData>
  </iact:action>
  <iact:action type="add" startTime="447694">
    <iact:property name="dataType"/>
    <iact:actionData xml:id="d290">
      <inkml:trace xmlns:inkml="http://www.w3.org/2003/InkML" xml:id="stk248" contextRef="#ctx0" brushRef="#br0">8786 15329 218 0,'0'0'2070'4,"0"0"-1598"1,0 0-318 0,0 0-103 1,0 0 17-3,0 0 104 4,0 0 48-1,0 0-26-4,0 0-24 4,0 0-15-1,0 0-13-1,0 0-5 3,5-29 0-2,-5 29-10-3,1 0-13 5,-1 0-12-1,0 0-4-3,0 0-24 4,0 0-32-2,0 0-17-1,0 1-25 1,0 3-19 1,3 3-37-3,0 3 16 4,0 4 40-5,-1 5 34 5,3 3-9-2,-2 2-13-2,0 0 3 3,-3 1-12 1,1-1-3-5,-1-2-1 5,0-2-20-2,2 0 6-2,-2-5-4 3,1-2 1 1,1-4-7-5,-1-1 7 5,-1-3 2-2,4-3-2-2,-4-1-3 3,0 1 2 1,1-2 4-5,1 0-1 5,-2 0 13-2,0 0 3-3,1 0 1 5,-1 0 15 0,0 0 2-5,0 0-15 5,0 0 13-2,0 0-15-2,2 0-1 3,-2 0-1 1,0 0-3-5,0 0-14 5,0 0 0-2,0 0-10-2,1 0-6 3,1 0 0 1,1 0 22-5,1 0 12 4,3 0 15-4,2 0-2 4,1 0 2 1,0 0 10-4,4 0 5 3,1-2 7 1,2-3-9-5,-1 2-7 4,1-2-21 0,-1 1 0-3,-3 1-2 3,2 0-19 1,-3 2-4-5,-3 0-9 3,-2 0-2 2,1 0-1-4,-3 1-4 3,0 0-11 1,-4-2-13-5,-1 2-6 4,0 0 12 0,0 0 19-3,0 0 5 3,0 0-15 1,0 0-37-5,0 0-52 4,0-1-78 0,0-1-93-3,0-1-140 3,-1-1-333 1,-2-4-310-5,0 2-41 4</inkml:trace>
    </iact:actionData>
  </iact:action>
  <iact:action type="add" startTime="448251">
    <iact:property name="dataType"/>
    <iact:actionData xml:id="d291">
      <inkml:trace xmlns:inkml="http://www.w3.org/2003/InkML" xml:id="stk249" contextRef="#ctx0" brushRef="#br0">9071 15408 2428 0,'0'0'663'2,"0"0"-404"5,0 0-192-2,0 0 69-1,0 0 130 1,0 0 11 1,0 0-81-3,0 0-96 3,0 0-45 0,0 0-5-2,0 0 9 1,-27-11 8 1,27 11 7-3,0 0 12 4,-1 0 19-1,1 0 5-4,-2 0-3 4,2 0-10 1,0 0-17-5,0 0-26 4,0 0-17-1,0 0-19-1,0 0-18 2,0 0-1-3,0 0-20 4,0 0 3-2,0 0-7-1,0 0-2 1,0 0-4 2,0 0 4-4,0 0 9 3,0 0-4 0,0 0 7-2,0 1 3 0,2 2 9 3,-1 0 3-4,1 1 46 2,-1 3-13 1,2-2-11-2,0 0-19 2,0 2 18-1,-2-1 3-2,2 1-3 3,0 3-8 0,0 1-1-2,2 2-9 1,0 2 15 1,1 3-15-3,-2 4 9 3,2 1-11 0,0 3-1-2,-1 2 25 1,-1-1-7 1,2 1-15-3,-3 0 9 3,0 0-11 0,0-5 1-2,0 1 1 1,1-2-1-1,0-2-1 1,-1-2 0 1,0-2 0-3,0-4 1 4,0-2-2-2,-1-2-2-1,-1-4-13 2,0-1 3 0,1-2 0-3,-2 0 11 4,0-1 0-3,0 0 1 0,0 0 0 2,0 0 0-1,0 0 1-2,0 0 2 5,0 0 12-3,0 0 0-1,0 0 6 1,0 0 4 1,0 0-1-4,0 0-6 5,0 0-15-2,0 0 9-1,0 0-10 1,0 0 13 1,0 0-3-3,0 0 4 4,0 0 2-2,0 0 3-1,0 0 12 1,0 0 4 2,0 0-4-4,0 0 3 4,0 0-6-6,1 0-3 6,-1 0-8-1,0 0-4-4,0 0-3 4,0 0-11 1,0 0-1-5,0 0 0 5,0 0-1-1,0 0 1-4,0 0 0 5,0 0 0 0,0 0 1-5,0 0 1 5,0 0-2-3,0 0 0-1,0-1-12 3,0 1 0 1,0 0-3-5,0 0-7 6,0 0 1-4,0 0-3-1,0 0 3 3,0-1 6 2,0 1 3-6,0 0-3 5,0 0-1-3,0 0-8 0,0 0-3 1,0 0-12 2,2-1-4-5,-2 1-5 6,0 0-16-3,0-2-18-3,0 2-12 5,0 0-28-5,0-1-40 5,0 1-46 0,1-1-63-6,4-3-99 5,2 0-26 0,1-2-118-3,1-1-93 4,1-2-387-1,-4 3-413-4</inkml:trace>
    </iact:actionData>
  </iact:action>
  <iact:action type="add" startTime="453405">
    <iact:property name="dataType"/>
    <iact:actionData xml:id="d292">
      <inkml:trace xmlns:inkml="http://www.w3.org/2003/InkML" xml:id="stk250" contextRef="#ctx0" brushRef="#br0">24512 3207 1987 0,'0'0'679'5,"0"0"-396"3,0 0-270-7,0 0 22 5,0 0 39 1,0 0 35-5,0 0-10 4,0 0-70 1,0 0-29-5,0 0-48 4,0 0-7 0,0 0 4-3,0 0 13 3,0 0 38 1,-12-5 18-5,12 5 27 4,0 0 19 0,0 0 6-3,0 0 9 3,0 0 11 1,0 0 24-4,0 0 15 2,0 0 16 1,0 0 0-3,0 0-13 3,0 0-1-3,0 0-13 3,0 0-10 0,0 0-21-3,0 0-7 4,0 0 0-2,0 0-13-2,0 0-11 4,0 0-11-2,0 0-5-2,0 0-9 3,0 0-4 0,0 0-5-3,0 0-4 3,0 0-15 0,0 0 12-3,0 0-14 3,0 0 3 0,0 0-2-3,0 0 1 4,0 0 15-2,0 0-15-2,0 0 15 4,0 0 4-2,0 0-4-1,0 0-3 2,0 0 0 0,0 0 1-4,0 0-13 4,0 0 9 1,0 0-11-5,0 0-1 5,0 0-2-1,0 0 0-4,0 0 0 4,0 0-1-2,0 0-16 1,0 0 4 2,0 5-12-4,0 2 15 2,-6 6 12 1,-2 5 42-1,-1 4-14 0,-5 2-10 1,0 4 0-3,-6 4 13 2,-3 6 5 2,-4 3-12-4,-6 5 7 2,-4 5-4 1,-3 2-25-3,-2-1 24 3,0-2-26 0,5-2-4-1,6-7-17 0,5-3 0 0,10-4-6-2,2-3-7 3,5-4 13 0,6-4 6-2,1-2 12 2,2-4-28 0,0-5 4-3,0-2-1 3,2-4-8 0,1-4 2-3,-3 1 7 2,2-3-7 1,-2 0 13-3,0 0 9 4,0 0-1-2,0 0-20 0,0 0-47 0,-2-3-18-1,-5 0-50 0,-3-5-198 3,0 0-181-4,-2 2-124 3,0 0-384-1,0 0-146-1</inkml:trace>
    </iact:actionData>
  </iact:action>
  <iact:action type="remove" startTime="466336">
    <iact:property name="style" value="instant"/>
    <iact:actionData xml:id="d293" ref="#d236"/>
  </iact:action>
  <iact:action type="add" startTime="466347">
    <iact:property name="dataType" value="strokeEraser"/>
    <iact:actionData xml:id="d294">
      <inkml:trace xmlns:inkml="http://www.w3.org/2003/InkML" xml:id="stk251" contextRef="#ctx0" brushRef="#br1">4773 2974 2707 0,'0'0'775'11,"0"0"-453"-10,0 0-243 0,0 0-1 2,0 0 52 3,0 0 51 2,0 0-14-6,0 0-31 4,0 0-28-3,0 0-22 3,0 0-12 0,0 0-1-2,0 0-2 0,1 0-4 3,-1 0-18-4,0 0-3 3,0 0 2-1,0 0-2-1,0 0 3 2,0 0 2 0,0 0-2-3,0 0-3 3,0 0-4-1,0 0-5-1,0 0-7 1,0 0-9 2,0 0-18-4,0 0 7 3,0 0-10 0,0 0-30-3,0 0-28 3,0 0-30 0,0 0-21-3,0-2-13 3,-1-1-37 0,-1 1-55-3,-1-2 29 2,2 2 22 2,-1-3-14-4,2 1-20 3,0 1-64 0,-3-2 2-3,0-2 14 3,-2 1-36-4,-2-2-176 5,1 1-648-2,-14-3-366-3</inkml:trace>
    </iact:actionData>
  </iact:action>
  <iact:action type="remove" startTime="466897">
    <iact:property name="style" value="instant"/>
    <iact:actionData xml:id="d295" ref="#d235"/>
  </iact:action>
  <iact:action type="add" startTime="466782">
    <iact:property name="dataType" value="strokeEraser"/>
    <iact:actionData xml:id="d296">
      <inkml:trace xmlns:inkml="http://www.w3.org/2003/InkML" xml:id="stk252" contextRef="#ctx0" brushRef="#br1">3950 2733 1481 0,'0'0'1097'4,"0"0"-669"1,0 0-163 1,0 0-42-4,0 0 5 6,0 0-8-4,0 0-43 1,0 0-62 0,0 0-62 1,0 0-53-3,0 0-13 3,0 0-15 0,0 0-10-2,6 0 7 0,1 0 29 3,0 0 0-4,3 0-17 3,4 2-3-1,-2 1 4-1,5-2 18 2,2 0-1 0,3 0-2-4,-1 2-10 12,4-2-25-13,1-1-16 1,0 0 13 3,1 0 10-2,0 0-16 13,-1 0 6-15,0-2-3 0,-3-1 3 2,-1 1-3 3,-5 0-7-3,-4 1 10 3,-4-1 28 1,-6 2 13-5,-2 0 29 5,-1 0 63-3,0 0 56-1,0 0 28 4,0 0-17-1,0 0-25-4,-1 0-25 6,-1 0 2-3,1 0-15-3,-1 0-41 5,1 0-21-1,1 0-32-3,0 0-2 4,0 0-28-3,0 0-12 0,0 0-9 2,0 0 0 0,0 0 8-4,0 0 7 6,0 0 10-3,0 0 2-2,0 0-3 3,0 0 10 1,0 0 13-5,0 0-11 5,0 0-2-6,0 0-19 5,0 0-44 1,0 0-22-4,-3 0-9 2,-1 0-5 3,-5 0-2-7,-2 0-206 5,-4 5-73 0,-6-2-181-2,3 1-521 2</inkml:trace>
    </iact:actionData>
  </iact:action>
  <iact:action type="remove" startTime="467667">
    <iact:property name="style" value="instant"/>
    <iact:actionData xml:id="d297" ref="#d269"/>
  </iact:action>
  <iact:action type="add" startTime="467640">
    <iact:property name="dataType" value="strokeEraser"/>
    <iact:actionData xml:id="d298">
      <inkml:trace xmlns:inkml="http://www.w3.org/2003/InkML" xml:id="stk253" contextRef="#ctx0" brushRef="#br1">804 1216 293 0,'0'0'1191'6,"0"0"-980"-1,0 0-110-1,0 0 10 1,-91-39-37 8,72 36-74-12,0 3-26 1,4-3 26 4,2 2 64-2,2 1 7 0,3-1 7 2,4-1 13-3,2 0-30 4,2 1-28-2,0-1 2-1,0-1 49 1,0 0 33 1,0-2 3-3,0-4-120 4,2 2 0-2,1-4 32-1,-2 2 52 1,3 2 6 1,-4 1 42-3,0 0 18 4,0 1-13-2,0 1-25-1,0 1-30 1,0 1 10 2,-3 0 3-4,2 2-26 4,0-2-34-6,-1 2-4 6,1 0-28-2,1 0 1-2,0 0-4 3,-2 0-13 1,2 0 0-5,0 0 1 5,0 0-7-2,0 0-19-2,0 0-15 3,0 0-23 1,0 0-13-5,0 2-6 5,0 0 9-2,0 2 76-2,0 2 10 3,0 1 16 1,2 1-13-5,-1-2-1 5,1 1-2-2,-1-4 0-2,-1 0-22 3,0-1 6 1,0 0-6-5,0-1-29 5,0 1-64-2,0-1-65-2,1 0-22 3,2-1-59 1,-3 1-134-5,3 1-76 5,-2-2-118-2,1 0-158-2</inkml:trace>
    </iact:actionData>
  </iact:action>
  <iact:action type="add" startTime="472416">
    <iact:property name="dataType"/>
    <iact:actionData xml:id="d299">
      <inkml:trace xmlns:inkml="http://www.w3.org/2003/InkML" xml:id="stk254" contextRef="#ctx0" brushRef="#br0">12563 16665 104 0,'0'0'1156'3,"0"0"-859"2,0 0-206 1,0 0-39-3,0 0 42 3,0 0 59-2,0 0 54 1,0 0-6 2,0 0-4-4,0 0-45 3,0 0 44 0,0 0 29-3,0 0-5 3,0 0-14-1,0 0-13-2,0 0-7 4,0 0-3-2,6-57-6-2,-6 57-15 3,0 0-20 1,0-2-16-5,0 2-15 5,0 0-19-1,0-1-13-4,0 0-18 5,0 1-15-1,0 0-19-3,0 0-24 3,0 0-3 0,0 0-1-3,0 0-20 3,0 0-3 0,0 0-22-3,0 0-37 3,0 4-39 0,2 5-44-3,2 8 39 3,3 7 127-1,0 6 13-1,-1 2-13 1,0 3-28-1,-3-2-6 1,1-1-9 16,0-2-13-20,-2-3-19 0,-1-4-80 0,1-4-21 0,-1-4 3 4,-1-4-86 1,0-4-113-3,0-1-74 4,-4-6-185-2,-2 0-185-2</inkml:trace>
    </iact:actionData>
  </iact:action>
  <iact:action type="add" startTime="472783">
    <iact:property name="dataType"/>
    <iact:actionData xml:id="d300">
      <inkml:trace xmlns:inkml="http://www.w3.org/2003/InkML" xml:id="stk255" contextRef="#ctx0" brushRef="#br0">12558 16534 2300 0,'0'0'661'4,"0"0"-398"3,0 0-187-5,0 0 55 4,0 0 46-3,70-66 19 4,-48 54-29-2,-2-1-28-2,3 1-40 4,2 4-15-2,-2 0-34-2,-4 3-25 4,-1 3-10-2,-2 2-15-2,-4 2-16 4,-2 6-21-1,-1 4 2-4,-3 5 23 4,-1 3 12 0,-5 4 16-3,0 3-16 3,-13 3-19 1,-4 1-9-4,-8 1 12 3,-2 0 13 0,-5 0-22-3,0-1 10 3,1-4-23 0,3-5 35-3,5-4-12 3,7-6 12 0,6-5-9-3,5-2-13 3,3-4 0-1,2-1 12-2,0 0 13 4,0 0 0-2,3 0 32-2,2-1-7 4,4-3 31-5,0 1 25 4,2-2 0 0,2-1-16-3,1 2-31 3,0 1-31 0,-1 1-3-3,1 2 0 3,-1 0 0 0,0 3 6-3,0 4 28 3,0 3-9 0,-1 1-6-3,-1 2 18 3,2 2-7 0,-3 2-20-3,-1 0-10 4,-2 1-56-2,2-1-40-2,-5-2-18 4,2 1-45-1,-3-2-55-3,1-2-107 3,1-1-169-1,0-4-186-2,-2-1-426 4,-2-5-199-2</inkml:trace>
    </iact:actionData>
  </iact:action>
  <iact:action type="add" startTime="473227">
    <iact:property name="dataType"/>
    <iact:actionData xml:id="d301">
      <inkml:trace xmlns:inkml="http://www.w3.org/2003/InkML" xml:id="stk256" contextRef="#ctx0" brushRef="#br0">12951 16645 2478 0,'0'0'1132'1,"0"0"-854"5,0 0-101 0,0 0-12-2,0 0 0 1,0 0-35 1,0 0-70-3,0 0-60 4,0 0-43-2,0 0-25-2,0 22 68 3,-3-5 31 0,2 1-6-3,0 6-13 3,-1 2-9 0,-1 2-2-3,0 2 15 3,0 1-4 0,0-2-12-3,-1 1 0 3,1-3-3-3,2-2-12 3,1-4-1 0,0-3-12-2,0-3-9 2,1-5 3 0,3-2 34-4,2-5 0 4,0 0 1 1,4-2-1-5,0-1-18 4,3 0 8 0,3-1 10-3,0-5 13 3,4 0-13 0,0-4-21-3,-1 1-10 3,0 0 0 0,-2 0-6-3,-1 1 3 3,-3 3-29 0,-2 0-21-3,-2 0 8 3,-2 2-5 0,-1 0-29-3,-2 1-60 3,-1 1-62 0,-3 1-20-3,0 0-7 3,0 0-30 0,0 0-80-3,-7 0-130 3,0-1-603 0,0 1 415-3</inkml:trace>
    </iact:actionData>
  </iact:action>
  <iact:action type="add" startTime="473589">
    <iact:property name="dataType"/>
    <iact:actionData xml:id="d302">
      <inkml:trace xmlns:inkml="http://www.w3.org/2003/InkML" xml:id="stk257" contextRef="#ctx0" brushRef="#br0">12922 16893 1018 0,'0'0'1854'2,"0"0"-1148"4,0 0-400 0,0 0-156-3,0 0-14 3,0 0 32 0,0 0-13-3,0 0-59 3,0 0-41 0,0 0-33-3,0 0-22 3,71-31-2 0,-62 28-14-3,2 0-18 4,-1-1-46-2,3 2-103-2,0-1-142 3,0 0-198-3,-3-1-442 3,2-1-387 0</inkml:trace>
    </iact:actionData>
  </iact:action>
  <iact:action type="add" startTime="473796">
    <iact:property name="dataType"/>
    <iact:actionData xml:id="d303">
      <inkml:trace xmlns:inkml="http://www.w3.org/2003/InkML" xml:id="stk258" contextRef="#ctx0" brushRef="#br0">12804 16725 1496 0,'0'0'345'4,"0"0"-242"3,0 0 11-5,0 0 97 4,78-26 34 0,-52 18-64-3,0 0-7 3,0 0-36 1,0-1-51-4,-3 1-11 3,-3 2-44 0,-1 1-32-3,-8 2-10 3,-3 3-22-3,-4 0-74 3,1 0-141 0,-3 4-118-3,-2 3-156 2,0 4-58 1,0-5-509-2</inkml:trace>
    </iact:actionData>
  </iact:action>
  <iact:action type="add" startTime="473986">
    <iact:property name="dataType"/>
    <iact:actionData xml:id="d304">
      <inkml:trace xmlns:inkml="http://www.w3.org/2003/InkML" xml:id="stk259" contextRef="#ctx0" brushRef="#br0">13298 16666 2220 0,'0'0'1056'4,"0"0"-723"2,0 0-190-2,0 0-17 2,0 0 113 0,0 0 41-3,0 0-51 2,0 0-91 1,0 0-80-3,0 0-39 4,0 0-19-1,2-5-24-3,-2 5-25 2,0 2-25-2,-2 4-27 4,1 2-7-1,-3 5 66-3,-2 4 42 3,3 3 13-1,-3 4-11-2,2-1-1 4,0 1 0-1,2 2 1-3,-1-1 13 3,3-2-15 0,0-1-11-4,0-2 9 5,2-2-10-2,4 0 9-2,-1-2 2 4,3-3 1-1,0-2 31-3,-1-3-3 2,1-4-27 1,-1 2-1-3,4-6-21 3,-1 0-4 0,5 0 6-2,-2 0 4 1,1-7 2 2,-1 0-8-5,0-1-4 5,0 2-43-1,0-2-60-3,1 1-42 3,-2 0-40 0,0-1-59-3,3 2-78 2,-4-1-154-2,1 0-211 4,-1-1-416-2</inkml:trace>
    </iact:actionData>
  </iact:action>
  <iact:action type="add" startTime="474355">
    <iact:property name="dataType"/>
    <iact:actionData xml:id="d305">
      <inkml:trace xmlns:inkml="http://www.w3.org/2003/InkML" xml:id="stk260" contextRef="#ctx0" brushRef="#br0">13664 16690 23 0,'0'0'2632'4,"0"0"-1856"-1,0 0-507 3,0 0-152 2,0 0-17-6,0 0 16 4,0 0 4 0,0 0-61-4,0 0-59 5,0 0 0-4,8 12 0 3,-8 5 62-1,0 4 28-2,0 2-19 3,0 6-31 0,-5 1-19-3,-2 2-21 3,2 0-12 1,0-1-3-5,-1-4 15 4,2-6 0 0,4-6-15-3,0-5 2 3,0-6-5 0,0-3-69-3,0-1-78 4,0 0 29-2,3-1 46-2,1-5 90 4,2-5 56-1,4-3-56-4,-1-4-6 4,-1-2-51 0,2 0-24-3,-2-2 27 3,-1 0 16 1,-3-2 19-4,-1 0 6 3,-1-1 13 0,-2 0 25-4,0 2 22 4,0-2 35 1,-2 3 28-4,-1 1-3 3,0 6 9-2,2 5 33 1,-2 4 40 1,3 5 17-3,0-2-56 3,0 3-88-1,0 0-62-1,0 0-34 2,0 0-24-1,0 4-40-2,4 4-41 3,2 2 107 0,7 6 32-2,0 3 3 1,4 4 19 1,2 1-19-3,1 2 9 3,2-1-11 0,0 3 21-2,1-1-7 1,-2-2-15 2,0 0 3-5,-4-4-3 4,-3-3-9 0,-3-2-71-3,-2-1-53 3,-3-6-53 1,-4-1-118-4,-2-4-131 3,0-2-104-1,-3-2-73-1,-3 0-147 1,-13-7-880-4</inkml:trace>
    </iact:actionData>
  </iact:action>
  <iact:action type="add" startTime="474826">
    <iact:property name="dataType"/>
    <iact:actionData xml:id="d306">
      <inkml:trace xmlns:inkml="http://www.w3.org/2003/InkML" xml:id="stk261" contextRef="#ctx0" brushRef="#br0">13679 16849 3502 0,'0'0'999'5,"0"0"-934"1,0 0-65-3,0 0-37 3,0 0 37 0,0 0 28-2,0 0 36 1,0 0-27 0,0 0-25-1,89-6-12 2,-66 3-3-1,-2 1-25-1,2 0-18 1,0-1-84 1,0 1-128-3,-1-2-128 3,0-1-227 1,0-2-514-3,-9 2-602 1</inkml:trace>
    </iact:actionData>
  </iact:action>
  <iact:action type="add" startTime="475011">
    <iact:property name="dataType"/>
    <iact:actionData xml:id="d307">
      <inkml:trace xmlns:inkml="http://www.w3.org/2003/InkML" xml:id="stk262" contextRef="#ctx0" brushRef="#br0">14261 16606 2716 0,'0'0'1269'3,"0"0"-881"2,0 0-314 3,0 0-21-6,0 0 49 5,0 0 21-2,0 0-25-2,0 0-58 3,0 0-24 1,0 0-16-6,5-8-2 7,-5 12-51-3,0 6-69-2,-6 5 23 3,-3 9 99 1,-4 5 26-5,-3 8-26 5,-4 1-68-2,-1 2 18-2,0 1-12 3,1-4 31-4,3-4 19 5,2-5-13 0,5-7-71-6,4-4-41 5,1-5-36 1,2-6-19-4,3-3-89 4,0-3-204-2,0-5-263-2,4-10-489 3</inkml:trace>
    </iact:actionData>
  </iact:action>
  <iact:action type="add" startTime="475260">
    <iact:property name="dataType"/>
    <iact:actionData xml:id="d308">
      <inkml:trace xmlns:inkml="http://www.w3.org/2003/InkML" xml:id="stk263" contextRef="#ctx0" brushRef="#br0">14084 16618 3233 0,'0'0'1014'2,"0"0"-884"5,0 0-130 0,0 0-62-5,0 0 43 4,0 0 19 0,0 0 53-3,0 0 43 3,0 0 0-3,82 66 6 3,-55-44 49 0,2-1-50-3,-1 1-58 3,-1 1-25 0,-4-3-17-3,-3-1 0 3,-1-1-1-1,-5-1-30-2,2-2-32 4,-3-4-36-1,-4-2-121-3,2-4-184 3,-2-3-307 0,-3-2-320-3,-5-1-324 3</inkml:trace>
    </iact:actionData>
  </iact:action>
  <iact:action type="add" startTime="475610">
    <iact:property name="dataType"/>
    <iact:actionData xml:id="d309">
      <inkml:trace xmlns:inkml="http://www.w3.org/2003/InkML" xml:id="stk264" contextRef="#ctx0" brushRef="#br0">14708 16392 697 0,'0'0'2681'1,"0"0"-1964"6,0 0-409-2,0 0-110-2,0 0 36 3,0 0-11 1,0 0-46-5,0 0-64 5,0 0-59-6,0 0-33 6,0 0-21-1,-14-13 0-3,12 17-42 3,-2 5-19 1,-2 5 28-5,-4 6 31 4,-2 8 1 0,2 4-1-3,-4 5-20 3,4 4 4 1,0 7 15-5,-2 3 3 4,1 4 27 0,-1 0 10-3,4-1-22 2,2-6-15 3,3-3 0-6,1-7-3 3,2-8-30 2,0-7-1-4,5-8 7 3,1-3-4 0,2-7-45-3,4-5-64 3,2 0-23 0,8-13 89-3,5-5-12 3,3-6-139 0,1-2-294-3,-6 0-520 3,-6 7-405 0</inkml:trace>
    </iact:actionData>
  </iact:action>
  <iact:action type="add" startTime="476011">
    <iact:property name="dataType"/>
    <iact:actionData xml:id="d310">
      <inkml:trace xmlns:inkml="http://www.w3.org/2003/InkML" xml:id="stk265" contextRef="#ctx0" brushRef="#br0">14852 16513 1403 0,'0'0'1765'1,"0"0"-1319"5,0 0-241 2,0 0 24-6,0 0 28 4,0 0-37 0,0 0-75-3,0 0-78 2,0 0-56 2,0 0-11-5,0 0-19 5,0 0-2-1,-3 4 8-3,6 4 13 3,2 4 43 1,1 2-3-5,-3 3 0 4,2 2-6-1,-4 3 6-1,1 3-9 2,-2 2 11 1,0 0 1-5,0 3-12 4,-6-3-13 0,-4 3-16-3,3-3 16 3,-1-4-18 1,1-4-3-5,3-7-12 4,0-4-3 0,4-5-13-3,0-2-9 3,0-1-30 1,0 0-19-5,0 0 18 4,5-1 19-3,1-3 52 3,4-3 37 0,3 0 21-3,2-4-15 3,-1 2-18 0,0 2-24-3,-5 0-1 3,-3 3-2 0,-1 2-13-3,-2 0 2 3,-1 2-2 0,-1 0 0-3,-1 0-7 3,0 0-2 0,2 0-23-3,1 0-20 3,1 0 11 0,2 0-21-3,1 0-72 3,-1 0-81 0,-1 2-66-3,1-2-68 3,-1 1-60 0,-2-1-14-3,0 0-11 3,0 0 115 0,-1 0 168-3,-1 0 97 3,-1-1-41 0,0-3-190-3,0 1-234 3</inkml:trace>
    </iact:actionData>
  </iact:action>
  <iact:action type="add" startTime="476871">
    <iact:property name="dataType"/>
    <iact:actionData xml:id="d311">
      <inkml:trace xmlns:inkml="http://www.w3.org/2003/InkML" xml:id="stk266" contextRef="#ctx0" brushRef="#br0">15015 16718 1450 0,'0'0'644'3,"0"0"-388"3,0 0-130 1,0 0 61-5,0 0 61 4,0 0 18-3,0 0-59 3,0 0-32 0,0 0 5-3,0 0 40 3,0 0 28 0,0 0-24-3,-3-9-45 3,3 9-37 0,0 0-16-3,0 0-13 3,0 0-6 0,0 0-7-3,0 0-5 3,0 0-19 0,0 0-12-3,0 0-22 3,0 0-9 0,0 0-11-3,0 0-19 3,0 0-2 0,0 0-1-3,0 0-12 3,0 0-13 0,0 2-5-3,0 0-9 3,0 5-16 0,0 2-9-3,0 5 62 3,-1 4 1 0,-1 2 1-3,-1 3-2 3,-1 1-1 0,1 2 3-2,0 0 3 1,-1-2 0-2,-1-1-3 3,2-1-21 0,-3-4-40-2,1-2-12 1,1-4-4 1,-1 1-23-3,0-6-63 2,0-2-108 2,0 1-192-3,0-5-261 1,1-1-708 1,3-3-490-5</inkml:trace>
    </iact:actionData>
  </iact:action>
  <iact:action type="add" startTime="477259">
    <iact:property name="dataType"/>
    <iact:actionData xml:id="d312">
      <inkml:trace xmlns:inkml="http://www.w3.org/2003/InkML" xml:id="stk267" contextRef="#ctx0" brushRef="#br0">15127 16873 3164 0,'0'0'1135'0,"0"0"-1092"6,0 0-43 1,0 0-115-4,0 0 115 3,0 0 56 0,0 0 65-3,0 0-19 3,8 86-34 0,-8-60 15-3,-5 2 37 3,-2-1-24 0,0 3-38-3,-2-3-19 3,-1 0-8 0,1-4-5-3,2-2-26 3,0-6 0 0,4-5-2-3,0-4-28 3,3-4-59 0,0-2-120-3,0 0-81 3,0-6-85 0,0-3-126-3,0-5-855 3,0-3-809 0</inkml:trace>
    </iact:actionData>
  </iact:action>
  <iact:action type="add" startTime="478017">
    <iact:property name="dataType"/>
    <iact:actionData xml:id="d313">
      <inkml:trace xmlns:inkml="http://www.w3.org/2003/InkML" xml:id="stk268" contextRef="#ctx0" brushRef="#br0">15149 16672 1917 0,'0'0'609'5,"0"0"-341"1,0 0-104-3,0 0 47 3,0 0 32 0,0 0 13-3,0 0-47 3,0 0-112 0,0 0-75-3,0 0-22 3,0 0 0 1,0 0 34-5,15-32 30 5,6 23 36-1,5 0-13-3,0-1-16 3,1-1-12 0,-1 3-12-4,-3 1-27 4,-3 2-20 0,-2 1-15-3,-2 1 3 3,-5 2-10 1,0 1 6-4,0 0-12 3,-3 0 7-3,2 0-4 2,-5 1-15 2,-1 2-16-4,-2 0-16 3,-1-2 20-1,-1 2 52-2,0 0 34 3,0 4 32 1,0 1 24-4,-1 5-19 2,-2-1-18 1,0 4-19-3,0-1-33 3,1 2-1 0,1 1-22-2,1 0 4 2,0 2 15-1,0 0-13-2,1 2 14 4,1 0 0-2,1 0 1-2,1 1 0 3,-1 0-15 1,1-1-15-5,-1-2-37 4,0-1-19 0,3-3-7-3,-3-2-26 3,-1-3-8 0,1-3-49-3,-1-4-32 3,-1-1-65 1,-1-3-46-4,0 0 1 2,0 0-18-2,0-7-110 3,-3 2-746 0</inkml:trace>
    </iact:actionData>
  </iact:action>
  <iact:action type="add" startTime="478441">
    <iact:property name="dataType"/>
    <iact:actionData xml:id="d314">
      <inkml:trace xmlns:inkml="http://www.w3.org/2003/InkML" xml:id="stk269" contextRef="#ctx0" brushRef="#br0">15259 16820 2523 0,'0'0'1054'5,"0"0"-736"0,0 0-224-2,0 0-56 3,0 0 57 0,0 0 64-3,0 0-23 3,88-35-55 0,-70 28-53-3,1 1-16 3,-2 1-12 0,2 0 0-3,-2 2-18 3,0-2-26-3,1 0-46 3,-1 3-93 0,2-2-147-3,-3 1-217 3,-1-1-463 1,-3-3-428-4</inkml:trace>
    </iact:actionData>
  </iact:action>
  <iact:action type="add" startTime="478719">
    <iact:property name="dataType"/>
    <iact:actionData xml:id="d315">
      <inkml:trace xmlns:inkml="http://www.w3.org/2003/InkML" xml:id="stk270" contextRef="#ctx0" brushRef="#br0">15607 16388 2538 0,'0'0'1105'5,"0"0"-746"-2,0 0-283 3,0 0-60 0,0 0 0-2,0 0 21 1,0 0 150 2,0 0 17-5,0 0-50 4,100 80-43 0,-70-54-22-3,2 3-31 3,-1 2-15 1,3 3-31-4,-1 4-10 3,-2 3-2-1,0 3 15-2,-5 4-15 4,-6 2 0-1,-12 3-2-4,-8 1-31 4,-13 2-53 0,-16 1-34-2,-14 0-52 1,-9-1-66 1,-11-3-137-3,-9-3-305 3,17-12-632-3,-40 3-668-2</inkml:trace>
    </iact:actionData>
  </iact:action>
  <iact:action type="add" startTime="479976">
    <iact:property name="dataType"/>
    <iact:actionData xml:id="d316">
      <inkml:trace xmlns:inkml="http://www.w3.org/2003/InkML" xml:id="stk271" contextRef="#ctx0" brushRef="#br0">12585 17647 1082 0,'0'0'538'5,"0"0"-168"1,0 0-91-3,0 0-85 3,0 0 12 0,0 0 26-2,0 0 9 1,0 0-12 1,0 0-32-3,0 0-17 4,0 0 6-1,0 0-9-3,0 0-9 3,-3-31 2-1,3 31-9-1,0 0-19 2,-2 0-26-1,0 0-21-1,1 0-21 2,-4 0-16 0,-1 0-58-4,-1 0-14 4,-3 0-11 0,-1 3-2-2,-1 0-16 1,-4 4 3-2,0 2 6 3,-2 5-2 0,0 3 8-3,0 1-6 4,-1 3 10-2,4 0 5-1,1 1-12 2,4-1 13-1,3-2-3-2,2-2-13 3,4-2 0 0,1-2 0-2,0-3-9 1,1 0-4 1,5-2-5-2,4-2 24 1,2 1-13 1,-1-3-5-3,5-1 3 4,0-2-1-2,3-1 13-2,1 0 12 4,0-6-6-1,3-4-15-4,0-3-1 4,0-1-32 1,0-1-8-5,-3-3-33 4,-4-1 17 0,0-1 37-3,-4 1 57 4,-5-2 3-1,-1 2 47-3,-5 0 16 3,-1-3-3 0,0 4 9-3,-8-3-3 3,-3 2-3-3,-3 0 6 2,0 3 13 1,-1 2 2-2,-1 4 15 2,2 2-25 0,-1 3-27-3,4 3-47 3,-3 2-3 0,3 2-59-3,-3 7-28 3,2 5-6-1,2 6 8-2,-1 0-12 4,4 3-4-1,2 0-57-4,5-2-114 4,0 1-40 0,0-3-44-3,8-3-115 3,0-3-217 1,1-6-472-4</inkml:trace>
    </iact:actionData>
  </iact:action>
  <iact:action type="add" startTime="480642">
    <iact:property name="dataType"/>
    <iact:actionData xml:id="d317">
      <inkml:trace xmlns:inkml="http://www.w3.org/2003/InkML" xml:id="stk272" contextRef="#ctx0" brushRef="#br0">12846 17803 2598 0,'0'0'1277'5,"0"0"-984"1,0 0-212-3,0 0-47 3,0 0 34 0,0 0 10-3,0 0-78 3,0 0-3 0,0 0-87-3,0 0-41 3,0 0 19 0,0 0 93-3,13 19-38 3,-10-11-41 0,-2-2-40-3,1-1 2 3,-2-1 25 0,0-3 35-3,0 1 76 3,0-2 22 1,0 0 89-5,0 0 54 4,-6 0-61 0,-3-6-103-3,1 1-1 4,-1-2 16-2,-1-1 46-2,3-1 39 4,-1 1-13-1,4 0-29-3,0 2-6 3,2 2 10-1,1 0 24-2,1 3-16 3,0-2-6-3,0 3-16 3,0 0-18 0,0 0 3-3,0 0-3 3,0 0-4 0,0 0-26-3,0 0-1 3,0 0-30 0,0 0-23-3,0 0-33 3,0 0-44 0,0 2-57-3,1-1-82 3,8 2 36 1,1-2-129-4,4-1-282 3,-2 0-555-1</inkml:trace>
    </iact:actionData>
  </iact:action>
  <iact:action type="add" startTime="481131">
    <iact:property name="dataType"/>
    <iact:actionData xml:id="d318">
      <inkml:trace xmlns:inkml="http://www.w3.org/2003/InkML" xml:id="stk273" contextRef="#ctx0" brushRef="#br0">13092 17524 3213 0,'0'0'1202'5,"0"0"-998"-3,0 0-167 5,0 0 10-1,0 0 8-4,0 0 22 5,0 0-50-2,0 0-27-1,0 0-70 2,0 0-38-3,0 0-3 2,23-5 80 1,-14 10 28-2,5 3-15 1,-3 2-32 2,0 3-37-4,-2 2 22 3,-1 3 6 0,-3 2-22-4,-2 1-38 4,-2-2-26 1,-1-1 19-4,0-3 41 3,0-2 44 0,0-2 10-3,-1-4-7 3,-2 0 9 0,1-3 13-3,2 0 4 3,0-2-23 0,0-1-16-3,0 0-26 2,0 1-21 2,0-2-24-4,0 0 1 2,0 2 24 1,0-2 20-2,2 1 48 2,1 0 10 0,-2 0 19-3,2 1 1 3,1-1 2 0,3 1 13-3,-2 1 4 2,2-1-4 2,0 1-14-5,3-1 43 5,0 0 16-4,2-1 0 3,1 1-10 0,0-1 16-3,1 0 0 3,-1 0-22 0,-4 2-24-3,2-1-21 3,-3 2-1 0,-4 0 1-3,-3 4 55 3,-1 0 34 0,0 2 0-3,-4 4-17 3,-6 4-18 0,-6 1-32-3,-4 2 10 3,-2 0 0 0,-2 1-32-3,-1-3-13 2,-2-4-38 1,3-2 29-3,2-5 22 4,3-2 32-2,3-6 44-1,5 0-26 2,4-4-50-1,2-5-63-1,5-2-48 2,0-5-82 0,3 0 11-3,7-1 10 3,3-1-33 0,2 1-95-3,0 2-267 3,-3 0-424-3</inkml:trace>
    </iact:actionData>
  </iact:action>
  <iact:action type="add" startTime="481693">
    <iact:property name="dataType"/>
    <iact:actionData xml:id="d319">
      <inkml:trace xmlns:inkml="http://www.w3.org/2003/InkML" xml:id="stk274" contextRef="#ctx0" brushRef="#br0">13626 17523 2202 0,'0'0'1048'4,"0"0"-839"2,0 0-209-3,0 0 0 3,0 0 0-3,0-69 159 3,-3 62 49 1,-3 2-51-5,0 1-91 4,-4 3-24 0,-1 1-42-3,-5 0-10 3,-3 3-38 0,0 4 14-3,-4 4 15 3,2 0 19 0,-1 2 23-3,3 0 8 3,2 1-1 0,5-1 17-3,0 0-16 3,4 1-25 1,2-1-6-4,5 0-44 3,1 2 0-1,7-1 0-2,5-1 3 4,4-1 13-1,7-3 26-3,1 0 2 3,6-5 1 0,-1-2-1-3,-1 0-29 2,-1-1 14 3,-1-1 15-6,-4 2-13 5,-5-2 10-2,-3 4-19-2,-6 0 4 4,-3 3 18-5,2 0 13 4,-7 5 24-1,0 4 29-2,0 2 3 4,-7 2-33-1,-6 3-25-4,-2 0-11 4,-3 0-12 0,-2-1 12-3,1-1-1 3,0-3-11 0,2-4 2-3,3-4 10 3,0-5 45 0,3-5-8-3,3 0-37 3,-1-6-39 0,-1-7 17-3,3-6 8 3,1-6 11 0,1-6-10-3,5-3 13 3,0-3 1 0,5-1 38-3,4 5-1 3,2 1-1 1,2 3-6-5,0 4-19 4,1 1-12 1,0 3-22-4,0 5 0 3,-3 3-12 0,-2 4-20-4,1 4-31 5,-3 2-72-1,-1 3-96-4,0 1-52 5,1 7-134-4,-1 3-292 3,-3-3-662 0</inkml:trace>
    </iact:actionData>
  </iact:action>
  <iact:action type="add" startTime="482364">
    <iact:property name="dataType"/>
    <iact:actionData xml:id="d320">
      <inkml:trace xmlns:inkml="http://www.w3.org/2003/InkML" xml:id="stk275" contextRef="#ctx0" brushRef="#br0">14075 17459 2602 0,'0'0'993'6,"0"0"-716"-3,0 0-170 3,0 0 69 0,0 0 76-3,0 0-11 2,0 0-72 1,0 0-83-2,0 0-83 1,0 0-3 2,0 0-3-5,-8-11 1 5,8 11-13-5,0 0-4 5,0 0 1-2,1 7-10-2,3 3 28 4,1 4 34-2,1 4 12-2,-1 4-12 3,2 1-7 1,-2 4 4-4,1 1-29 3,-1 1 19 0,0 3-8-3,0-2-11 2,1 2-2 2,-2-3 3-4,2-1 8 2,0-5-11 2,-3-4-12-4,4-6 9 3,-4-3-16 0,-2-4-17-3,1-4-44 3,-2-1-34-1,1-1 31-1,-1 0 34 2,0 0 28 0,2-2 1-4,-1-4 18 5,1-1-11-1,-1-3-55-3,2-3-103 3,0 0-62 0,-2 0-82-3,-1 0-80 3,0 3-95-1,0 0-482-1,0 2-301 2</inkml:trace>
    </iact:actionData>
  </iact:action>
  <iact:action type="add" startTime="482796">
    <iact:property name="dataType"/>
    <iact:actionData xml:id="d321">
      <inkml:trace xmlns:inkml="http://www.w3.org/2003/InkML" xml:id="stk276" contextRef="#ctx0" brushRef="#br0">13862 17702 1049 0,'0'0'2025'5,"0"0"-1344"-1,0 0-433 2,0 0-172 0,0 0-13-3,0 0 49 3,0 0 87-1,0 0 26-2,85-26-35 3,-52 12-64 0,5 0-44-3,1 0-21 3,1 0-33 0,-3 2-10-3,-2 2 0 3,-2 0-18 0,-3 3-2-3,-4 1-1 4,-4 1 1-2,-5 2-1-1,-3 1-15 1,-5 0 0 1,-4 2-4-3,-4 0 19 3,1 0 3 0,-2 0 12-3,0 0-10 3,0 0 0 1,0 0 10-4,0 0-11 3,0 0 1 0,0 0 16-4,0 0-16 4,0 0 1-3,0 0-3 4,0 0-15-2,0 0-19-2,0 0-39 3,0 0-31 0,0-1-24-3,0 1-20 3,0-1-31 0,5-2-66-2,2-1-12 1,1 0-99 1,3-1-102-3,1-2-226 4,-4 2-624-1</inkml:trace>
    </iact:actionData>
  </iact:action>
  <iact:action type="add" startTime="487684">
    <iact:property name="dataType"/>
    <iact:actionData xml:id="d322">
      <inkml:trace xmlns:inkml="http://www.w3.org/2003/InkML" xml:id="stk277" contextRef="#ctx0" brushRef="#br0">180 1976 897 0,'0'0'312'5,"0"0"-312"0,0 0-107-1,0 0 29 1,0 0 45 1,0 0 33-2,0 0 46 1,0 0 71 1,0 0-16-3,0 0-42 3,0 0-43 0,3-6-16-2,-3 6 16 1,-2 0 33 2,2 1 42-5,0 3 7 4,-1-3 16 0,1 0-14-1,0 0-22-1,0-1-3 1,0 0 9-1,0 0 7 3,0 0 3-5,0 0 23 6,0 0 25-4,0 0 0 1,0 0-23-1,0 0-22 2,0 0-26-2,0 0-7 2,0 0-10-1,0 0-18-1,0 0-19 1,0 0-17 1,0 0-32-2,0 2-17 2,1-2 9-1,2 2 40-1,3 0 2 1,1 2 0 2,3 0 17-4,2 2-19 4,2-3 13-2,2 3 3-2,2-1-13 3,1-2 1-1,3 4-3-2,1-3 12 4,3 0-1-1,0-2 4-2,3 1 13 1,3-1 26 1,-2-1-52-3,2-1 19 4,-2 0-22-5,0 0 1 5,-3 0-2-2,1 0-14-3,-4 0 13 4,-1 0 0 1,-2 0-1-5,-1 0-20 5,-3 0 7-2,-1 2 4-2,-2-2-8 4,-1 1 1-1,0 0 18-3,0 1-2 4,2-2 1-2,-1 1-1-2,-1-1 0 3,3 1 3 1,0-1-1-5,1 0 0 5,-1 2-12-2,1-2-19-2,2 0 3 3,-2 0 27 1,2 0-10-5,-3 0-14 5,1 0 3-2,-4 0 22-2,1 0 1 3,-2 0-3 0,-2 0-13-4,0-2 3 6,-4 2 10-4,-2 0-15-1,0-1 18 4,-2 1 13-4,-1 0-11 3,1 0 1 1,-2 0 23-5,0-1-1 4,0 1 1 0,0 0-13-3,1 0-12 3,1 0 1 0,-1 0 21-3,1 0 2 3,-1 0-12 0,2 0-13-4,-3 0-1 5,0 0 0 0,0 0 0-5,0 0 0 4,0 0-12-1,0 0-10-2,0 0-5 4,0 0-8-1,0 0-2-3,1 0 2 2,1 0 22 2,-1 0 14-5,2 0 23 4,0 0-7 1,0 0-14-5,0 0 14 5,0 0-3-2,0 0-10-2,-2 0 1 3,2 0 21 1,-2 0 4-5,2 0 6 4,-2 0-6 0,1 0-3-3,-2 0-4 3,0 0 1-3,0 0-4 3,0 1 7 1,0-1-4-5,0 0 10 5,0 0 6-2,0 0-3-2,0 0-13 3,0 1-22 0,0-1-74-3,0 2-54 3,0-1-58 0,0 3-168-3,0 1-115 4,0 1-155-1,-3 0-666-3</inkml:trace>
    </iact:actionData>
  </iact:action>
  <iact:action type="add" startTime="490156">
    <iact:property name="dataType"/>
    <iact:actionData xml:id="d323">
      <inkml:trace xmlns:inkml="http://www.w3.org/2003/InkML" xml:id="stk278" contextRef="#ctx0" brushRef="#br0">14819 17592 2427 0,'0'0'567'5,"0"0"-394"-3,0 0-135 4,0 0 71 2,0 0 85-7,0 0 21 6,0 0-76-1,0 0-130-3,0 0-9 2,0 0-69 2,0 0 6-5,0 0 13 5,0 0 21-1,0 0 29-4,-35 60 2 4,31-39 17 1,0 0 3-5,1 4 4 5,0 1 5-1,-1-1-3-4,2 1-9 4,1-2 0 1,-1-1-18-5,2-2 0 5,0-1 0-5,0-4-1 4,3-5-22 1,1 0 0-5,1-4-9 4,-2-3-7 1,-2-3-19-5,3-1-6 4,-1 0-1 0,2 0 64-3,1-4 16 3,3-4 63 1,0-4-6-5,1-3-29 4,2-3-19 1,-1-1-6-4,-3-1 0 2,-3 1 6 3,2 0-9-6,-4 1 6 3,-1 0 7 1,-2 0-4-3,0 0-3 3,0 1-19 1,0 1 31-4,-2 2 16 3,-4 2-8 0,0 1-7-3,-2 0-1 2,2 2-3 2,-1 1 6-4,-1 0-2 3,2 2-33 0,-1 1 10-3,1-1 4 2,1 3-15-2,0-1-1 4,-1-1-16-1,2 3-6-3,2-1-9 2,1 2 6 1,-1 1-6-3,2 0-16 3,0 0-19 0,0 0-19-3,0 0-28 4,0 0 22-2,-1 3-1-2,-1 4-12 3,2 4 50 0,-4 1 25-3,3 6 26 3,-2 2 1 0,0 1-17-3,-3-3-20 4,3 0-18-2,-1-2-45-2,3-1-61 3,-1-5-39 0,2-1-68-3,0-2-148 3,0-3-117 0,0-3-195-3</inkml:trace>
    </iact:actionData>
  </iact:action>
  <iact:action type="add" startTime="490767">
    <iact:property name="dataType"/>
    <iact:actionData xml:id="d324">
      <inkml:trace xmlns:inkml="http://www.w3.org/2003/InkML" xml:id="stk279" contextRef="#ctx0" brushRef="#br0">15032 17851 1600 0,'0'0'1108'5,"0"0"-793"-2,0 0-206 3,0 0-39 0,0 0 16-3,0 0 55 3,0 0 20 0,0 0-40-3,0 0-52 3,0 0-31-3,0 0 9 3,0 0 10 0,26-15 8-3,-26 15 15 3,0 0 1 0,0 0-6-3,0 0-7 2,0 0-12 2,0 0-12-4,0 0-21 3,0 0-23 0,0 0-40-3,0 0-44 3,0 1-62 0,0 0-68-3,0-1-54 3,-1 0-91 0,1 0-173-3,-2 0-484 3,1 0-356 0</inkml:trace>
    </iact:actionData>
  </iact:action>
  <iact:action type="add" startTime="491056">
    <iact:property name="dataType"/>
    <iact:actionData xml:id="d325">
      <inkml:trace xmlns:inkml="http://www.w3.org/2003/InkML" xml:id="stk280" contextRef="#ctx0" brushRef="#br0">15197 17588 1703 0,'0'0'1320'4,"0"0"-860"-1,0 0-302 2,0 0-76 2,0 0 38-4,0 0 37 3,0 0-12 0,59-65-52-3,-51 61-65 3,-1 2-27 0,-1 0-1-3,-1 2-3 3,0 0-37 0,4 4-10-4,-5 4 9 5,2 5 28-1,-3 3 12-4,-3 7 1 5,0 1-2-1,-9 4-42-3,-4 0 5 3,0 1 14 0,0-2-25-3,0-5 6 2,5-3 7-1,2-5-30 2,3-5-5 0,0-2-29-3,3-5 0 3,0 0 2 0,7-2-22-4,1 0 121 4,3-3 70 0,2-5 45-3,3-1-33 3,-2 0-53 1,-1 1-26-5,-2 1-3 5,-2 3-29-2,-3 3-21-2,0 1 5 4,0 0 27-1,1 0 18-3,-1 4 13 2,-2 0 6 1,0 3 3-3,-1 2 13 3,-1 2 35 1,-2 3 18-4,-2 1-12 2,-5 3-16 2,-3 1-26-4,-4 0-21 3,-2 4-12 0,-3-3-1-3,-1 2-13 3,1 1-47 0,-1-2-18-3,-2-1 2 3,6-2 0-3,-1-2 6 3,6-5-28-1,2-4-23-2,3-5 0 4,6-2 22-1,0-3-71-3,0-9-75 3,9-4-263 0,1-4 64-3,4-3-38 3,2-2-134 0,-4 6-12-3</inkml:trace>
    </iact:actionData>
  </iact:action>
  <iact:action type="add" startTime="491578">
    <iact:property name="dataType"/>
    <iact:actionData xml:id="d326">
      <inkml:trace xmlns:inkml="http://www.w3.org/2003/InkML" xml:id="stk281" contextRef="#ctx0" brushRef="#br0">15469 17508 1589 0,'0'0'1606'4,"0"0"-1177"0,0 0-268 1,0 0-73 1,0 0-15-3,0 0-14 4,0 0-36-2,0 0-23-1,0 0-2 1,0 0-11 1,66-38 12-3,-40 27-1 4,2 0-1-2,-3 1 0-1,-2 1 1 1,-1 2-26 1,-2 0-13-3,-3 2 16 4,-5 1-19-2,-2 3-3-1,-1 0 47 1,-5 1-3 1,-1 0-4-3,-3 0 7 4,0 0 57-5,0 0 40 5,0 5-12-2,0 1-21-2,0 7 35 3,-1 2 13 1,-2 5-12-5,-2 2-35 5,1 4-31-2,1 0-32-2,0 5 1 3,3 3-1 1,0 2-1-5,0 2 0 5,0-2 75-2,5-1-36-2,-1-3-21 3,0-2-17 1,-2-4 0-5,1-3-2 5,-2-5 2-2,-1-6 0-2,1-1-2 3,1-5-16 1,-2-2-11-5,0 0 5 5,0-2 4-2,0-1 18-2,0-1 0 3,0 0 1 1,0 0-1-5,0 0-25 6,0 0-21-3,-2 1-32-2,0 0-33 3,-3 1-67 0,2-2-26-3,-1 0 31 3,0 0-23-4,1-3-122 4,0-5-189 1,0-1-588-5,2 1-274 4</inkml:trace>
    </iact:actionData>
  </iact:action>
  <iact:action type="add" startTime="492039">
    <iact:property name="dataType"/>
    <iact:actionData xml:id="d327">
      <inkml:trace xmlns:inkml="http://www.w3.org/2003/InkML" xml:id="stk282" contextRef="#ctx0" brushRef="#br0">15586 17746 2884 0,'0'0'1014'5,"0"0"-886"1,0 0-128-3,0 0 0 4,0 0 61-4,0 0 79 2,0 0 18 1,0 0-37-3,93-22-59 3,-71 17-34 0,-2-1-26-3,3 1 13 3,0-4-2 1,-1 2-10-5,-3-1-3 5,2 1-26-2,-1 0-42-2,-1-1-43 3,0 2-10 0,-3-1-1-3,-3 2-70 4,-5 1-135-2,-2 2-140-2,-4 2-137 3,-2 0-170 0,0 0-370-3,0 0 471 3</inkml:trace>
    </iact:actionData>
  </iact:action>
  <iact:action type="add" startTime="492388">
    <iact:property name="dataType"/>
    <iact:actionData xml:id="d328">
      <inkml:trace xmlns:inkml="http://www.w3.org/2003/InkML" xml:id="stk283" contextRef="#ctx0" brushRef="#br0">16022 17697 1489 0,'0'0'1545'4,"0"0"-1130"2,0 0-254-2,0 0-62 1,0 0 45 1,0 0 54-3,0 0 3 4,0 0-68-5,0 0-80 4,0 0-53 0,0 0-1-3,0 0-21 4,-4 0 1-1,11-3-13-4,2 1 34 5,2-4 3-2,4-1 21-1,4-2 7 2,1 1-6-1,0-1-22-2,0 0 10 4,0 2-12-1,-4-1-1-4,0 2-13 5,-3 3-5-2,-3 2-4-2,-3-1-3 3,0 2-18 1,-2 0-53-4,-1 0-23 2,-2 3-13 1,-1 3-38-3,-1 1-42 3,0 1-13 0,0 3-81-3,-7-1-219 3,-2 1-508 0,2-5-416-3</inkml:trace>
    </iact:actionData>
  </iact:action>
  <iact:action type="add" startTime="492687">
    <iact:property name="dataType"/>
    <iact:actionData xml:id="d329">
      <inkml:trace xmlns:inkml="http://www.w3.org/2003/InkML" xml:id="stk284" contextRef="#ctx0" brushRef="#br0">16053 17806 3101 0,'0'0'1060'2,"0"0"-972"3,0 0-88 2,0 0-91-4,0 0 91 3,0 0 80 1,0 0 38-5,0 0-56 5,98-27-43-2,-69 15-19-2,-1 4-56 3,1-3-62 1,0 3 25-5,-2-2-33 5,-1 2-132-2,-1-1-169-2,-4 1-311 3,-3-2-773-3</inkml:trace>
    </iact:actionData>
  </iact:action>
  <iact:action type="add" startTime="497415">
    <iact:property name="dataType"/>
    <iact:actionData xml:id="d330">
      <inkml:trace xmlns:inkml="http://www.w3.org/2003/InkML" xml:id="stk285" contextRef="#ctx0" brushRef="#br0">17253 17612 1876 0,'0'0'751'3,"0"0"-381"2,0 0-213 2,0 0-29-4,0 0 34 2,0 0 64 1,0 0 7-2,0 0-44 2,0 0-68 0,0 0-36-3,0 0-23 3,0 0-13 0,-1 0-23-3,-2 1-26 3,1-1-2 0,-1 2 2-3,0-2 11 2,2 1 8 2,-2 0-17-5,0 1 1 5,-1-1-3-1,1 1-1-3,0 2 1 3,0-1 1 0,-1 2-1-3,3-1-19 2,-2 2 1 1,1 1-7-3,1 0-6 3,-1 1 9 1,2 2-6-4,0 0 10 2,0-1-1 1,2 4 16-3,4-4-22 4,-1 2 6-4,3-3 7 3,0 1-10 0,2-3-3-3,-1-1 13 2,2 0-1 1,0-2 11-2,0-1-16 1,0-1 14 2,-2 1-8-4,-1-1 11 3,1 2-15-1,-3 0 13-2,1 0 1 4,1 1 2-1,0 3 2-3,-1-1 20 3,-1 3-20 0,-1 0 20-4,-1 3-3 5,0-1 2-1,-4 3 1-3,0-1 6 3,0 2 0-1,0-2 3-1,-7 1-3 1,1 0-15 1,-4 0-10-2,0-1-3 1,0-2-11 2,0-2-20-4,-3 0-16 2,3-4-19 2,-3 1-30-4,1-5-43 3,-2-1-37-3,-2 0-58 3,2-4-65 0,-1-6-221-3,-1-5-447 3,2-3 143 0</inkml:trace>
    </iact:actionData>
  </iact:action>
  <iact:action type="add" startTime="497938">
    <iact:property name="dataType"/>
    <iact:actionData xml:id="d331">
      <inkml:trace xmlns:inkml="http://www.w3.org/2003/InkML" xml:id="stk286" contextRef="#ctx0" brushRef="#br0">17303 17580 20 0,'0'0'3116'4,"0"0"-2484"-1,0 0-496 4,0 0-102-4,0 0 111 3,0 0 43-1,0 0-12-2,0 0-80 3,0 0-96 1,0 0-68-5,18-66 6 4,-5 58 19 0,1 1 15-3,2 0 9 3,1 2 7 0,2 0 0-3,0 2-38 3,-3 2-44 0,-1 1-41-3,-2 0-60 3,-1 0-42 0,1 3-39-3,-4 3-63 3,-1 0-99 1,-2 1-203-5,-3-1-468 4,-3 1 324-5</inkml:trace>
    </iact:actionData>
  </iact:action>
  <iact:action type="add" startTime="499815">
    <iact:property name="dataType"/>
    <iact:actionData xml:id="d332">
      <inkml:trace xmlns:inkml="http://www.w3.org/2003/InkML" xml:id="stk287" contextRef="#ctx0" brushRef="#br0">16667 17658 1148 0,'0'0'592'5,"0"0"-186"1,0 0-105-3,0 0-43 3,0 0-17 0,0 0-17-3,0 0-20 3,0 0-41 1,0 0-37-5,0 0-28 4,0 0-13 0,0 0-6-2,0 0 2 1,0 0-8 1,0 0-10-3,-6 0-10 3,3 0-44 0,0 0-8-2,0 0-1 2,0 1 16-3,-1 1-16 2,0 2-1 2,-1 1-55-4,-2 6 3 2,0 2 12 1,-2 4 25-2,1 2 13 1,2 2-13 2,1 0-2-4,2 0-7 3,3 0-7 0,0 0-2-3,0-2 2 3,6 0 17 0,0-2 13-3,1-2-17 2,2-2-10 2,0-2-5-5,-1-2-17 4,0-5-6 0,1 2-3-3,0-5-3 3,1 1 28 0,0-2 35-3,0-2 3 3,2-5 45 0,2-2-4-3,-1-2 0 3,0-1-2 0,-3 0-14-3,1-2-6 3,-2 0 6 0,0 0 4-3,-3 0-10 4,1 0-6-4,-1 0 9 3,-3 0-9 0,-2 0 9-4,1 0 3 4,-2 0-3 0,0-1 0-3,-5 1-22 3,0 1 32 0,-3 3 0-3,1 2 6 3,-2 1-23 0,-3 3 7-3,-1 0 10 3,-2 4-35 0,-1 0 0-3,-1 0-35 3,1 5-24 0,-1 6 5-3,2 1-3 3,0 3-2 1,3 0 6-4,3 2-7 2,2-3-22 1,3-1-32-3,4-2-73 4,0-2-52-2,11-1-72-2,1-3-43 3,3-1-32 0,2-3-123-3,-3-1-305 4</inkml:trace>
    </iact:actionData>
  </iact:action>
  <iact:action type="add" startTime="500403">
    <iact:property name="dataType"/>
    <iact:actionData xml:id="d333">
      <inkml:trace xmlns:inkml="http://www.w3.org/2003/InkML" xml:id="stk288" contextRef="#ctx0" brushRef="#br0">16949 17891 935 0,'0'0'1734'5,"0"0"-1099"-2,0 0-282 3,0 0-123 0,0 0-25-3,0 0-15 3,0 0-35 0,0 0-41-3,0 0-52 3,0 0-38-3,7-4-24 3,-7 4-12 0,0-1-44-3,0 1-77 3,0-1-63 0,0 0-42-3,1-1-115 3,1 0-213 0,-1-2-435-3,-1 1-480 3</inkml:trace>
    </iact:actionData>
  </iact:action>
  <iact:action type="add" startTime="500691">
    <iact:property name="dataType"/>
    <iact:actionData xml:id="d334">
      <inkml:trace xmlns:inkml="http://www.w3.org/2003/InkML" xml:id="stk289" contextRef="#ctx0" brushRef="#br0">16963 17605 2067 0,'0'0'1001'6,"0"0"-704"-4,0 0-183 5,0 0-31-1,0 0-4-3,0 0 13 3,0 0-23-1,0 0-69-1,0 0-16 1,0 0 16 2,0 0 3-4,0 0 64 3,53 0-5 0,-36 0-21-3,3 0-22 3,-1 0-3 0,-1-1-16-3,1 0 0 3,-3 0-3 0,-1 0-19-3,-1-1-10 3,-3 1 10-3,-1 1 10 3,-4-1 9 0,-3 1-13-3,-2 0 0 3,-1 0 16 0,0 0 13-3,0 0 12 3,0 0 16 0,0 0 28-3,0 0 10 3,0 1-7 0,0 3-4-3,0 2-15 3,0 6 12-1,0 2-12-2,0 4-16 3,0 3-15 0,0 1-20-3,-3 2-2 4,3 0 0-1,-1 3 0-3,-1-1-1 3,2 1-2 0,0 0-16-3,0 0 7 3,3-2 9 0,2-1-10-3,-1-2-2 3,3-1 2 0,-1-5 10-3,-2-2-15 3,1-5 5 0,-2-2-11-3,-2-3-35 2,-1-3-35 2,1-1-21-4,1 0 13 3,-2 0 27-3,1 0 15 3,-1 0 0-1,0-3-22-1,0 1-44 1,-1-2-78 2,-5 1-276-5,-3 0-672 5,-2 0-426-1</inkml:trace>
    </iact:actionData>
  </iact:action>
  <iact:action type="add" startTime="501234">
    <iact:property name="dataType"/>
    <iact:actionData xml:id="d335">
      <inkml:trace xmlns:inkml="http://www.w3.org/2003/InkML" xml:id="stk290" contextRef="#ctx0" brushRef="#br0">17076 17842 1612 0,'0'0'1669'2,"0"0"-1029"5,0 0-374-1,0 0-157-3,0 0 0 3,0 0 15 0,0 0-7-3,0 0-64 3,0 0-53 0,0 0 0-3,55-11 22 3,-27 0 9 0,6-4-15-3,2-2-16 3,2 1-64-1,-5 0-118-1,-1 3-135 2,-6 5-198 0,-8 1-503-3,-7 6-972-2</inkml:trace>
    </iact:actionData>
  </iact:action>
  <iact:action type="add" startTime="507786">
    <iact:property name="dataType"/>
    <iact:actionData xml:id="d336">
      <inkml:trace xmlns:inkml="http://www.w3.org/2003/InkML" xml:id="stk291" contextRef="#ctx0" brushRef="#br0">5204 17580 265 0,'-2'0'1050'6,"-1"0"-806"-3,2 0-189 2,-1 0-13 2,1 0 114-3,1 0 81 0,0 0-23 3,0 0-87-4,0 0-43 3,0 0 16 0,0 0 16-2,0 0 25 1,0 0 7 1,0 0-4-3,0 0-3 3,0 0 2 0,0 0 3-3,0 0 3 3,0 0-7 0,-2 0-1-3,1 0-8 3,-5 1-12-1,2 1-83 0,-2-1-38 0,-1 0 12 1,1 0 16-3,1 1 16 2,-1 0-10 2,0-1-24-4,3 0-10 3,-1 0-15-2,2 1 15 1,1-2 3 1,-1 0 21-3,2 0-2 4,0 0 0-2,0 0 12-2,0 0 6 3,0 0 6 0,0 0 4-3,0 0 5 3,0 0-15 0,0 0-12-2,0 0-7 1,0 0-19 1,0 0-1-3,0 0-1 4,0 0-12-2,0 0-6-2,0 0-19 3,0 0-6 0,3 0-16-3,0 0-27 4,3 0 4-2,6 0 82-1,2 0 13 1,0-2-12 0,5 1 2-2,1 0 0 5,-1 0 0-3,4-2-1-1,4 1 10 1,-2-2-12 1,2 0 0-3,-2 0 0 3,2-1 0-3,-1 2 2 3,-3-3 14-1,0 1-14-1,-3 0 10 1,-1-1-9 2,-3 1 10-4,-2 2-10 4,-2-1 0-3,-2 2 12 0,-1-2-12 2,-2 2 1 0,-1 1 11-3,-2-2-3 4,1 1 1-3,1-1-10-1,-3 2 18 4,2-1-2-2,-2 0-7 0,1-1-11 1,-1 2 0-1,2 0-1-3,-2-2-1 5,0 2 0-1,0 1-2-3,-2-1-9 3,1-1 10 0,-1 2-1-3,1 0 1 2,-2 0 0 2,0 0 2-3,0 0 2 2,0 0 19-1,0 0-5-2,0 0 5 3,0 0-5 0,0 0 8-2,0 0 1 1,0 0 5-2,0 0 1 3,0 0 9 0,0 0-3-3,0 0-3 3,0 0-7 0,0 0-6-3,0 0-8 2,0 0-11 1,0 0-1-2,0 0 0 3,0 0-1-2,0 0 0-1,0 0-1 0,0 0 0 3,0 0 1-4,0 0 0 4,0 0 1-2,0 0 1-1,0 0 1 1,0 0 9 1,0 0 0-3,0 0-10 4,0 0 0-2,0 0 1-1,0 0-2 1,0 0-1 1,0 0 1-3,0 0-2 4,0 0 0-2,0 0 0-1,0 0-1 1,0 0 1 1,0 0-1-4,0 0 0 5,0 0 0-5,0 0 0 5,0 0 1-1,0 0-1-3,0 0 0 3,0 0-1 1,0 0 0-5,0 0 0 5,0 0 0-3,0 0 0-1,0 0-9 4,0 0 11 0,0 0 0-6,0 0 1 7,0 0 0-4,0 0 0 0,0 0 0 1,0 0 0 2,0 0 0-4,0 0-2 3,0 0 0-1,0 0-10-1,0 0 10 2,0 0 1 1,0 0-2-5,0 0 0 5,0 0-12-3,0 0 13 0,0 0-1 1,0 0-10 3,0 0 12-6,0 0 1 5,0 0 1-2,0 0 0-3,0 0 2 5,0 0 9-4,0 0-9 2,0 0 9 3,0 0-10-6,0 0 1 4,0 0 12 0,0 0-13-3,0 0-1 2,0 0 1 3,0 0-2-6,0 0 0 4,0 0-3 0,0 0 0-3,0 0-9 3,0 0 9 1,0 0 0-5,0 0 1 3,0 0-1 2,0 0 1-4,0 0 0 3,0 0 2 1,0 0 0-5,0 0 1 3,0 0 1 2,0 0 1-5,0 0 0 5,0 0 12-1,0 0-13-4,0 0 1 4,0 0 10 1,0 0-11-5,0 0-2 4,0 0 1 1,0 0 0-5,0 0 1 5,0 0-2-5,0 0 0 5,0 0-1-1,0 0 1-3,0 0 0 3,0 0 0 0,0 0 0-3,0 0-1 3,0 0 2-1,0 0-2-2,0 0 1 4,0 0 0-1,0 0-1-3,0 0 0 2,0 0-1 1,0 0 0-2,0 0 0 2,0 0 1 0,0 0 0-3,0 0-1 2,0 0 1 2,0 0-2-5,0 0 1 4,0 0 1 1,0 0-2-4,0 0 1 3,0 0 0 0,0 0 1-3,0 0 1 3,0 0 0-1,0-1 3-2,0 1 0 3,0 0 10 0,0 0-12-3,0 0 0 4,0 0-1-1,0 0 0-4,0 0-1 5,0 0-1-3,0 0 1 0,0 0-1 2,0 0 1-2,0 0-2 1,0 0 0 1,0 0 1-1,0 0 1-1,0 0 1 3,0 0-1-4,0 0-1 3,0 0 2 0,0 0 0-2,0 0 0 0,0 0 1 3,0 0-1-5,0 0 1 4,0 0 0 0,0 0 1-1,0 0 0-1,0 0 1 3,0 0 1-4,0 0-2 2,0 0 10 2,0 0-11-3,0 0 1 1,0 0-2 1,0 0 0-4,0 0 0 5,0 0-1-1,0 0 0-2,0 0 0 1,0 0 0 1,0 0-1-4,0 0 1 5,0 0 1-4,0 0 0 4,0 0 0-3,0 0 0 0,0 0 1 2,0 0 0 0,0 0-1-3,0 0 0 4,0 0 0-2,0 0-2-2,0 0 0 2,0 0-11 2,0 0 11-4,0 0 0 4,0 0-13-2,0 0 13-1,0 0 0 0,0 0-1 3,0 0 1-4,0 0-1 4,0 0 0-2,0 0 1-1,0 0 0 0,0 0 1 2,0 0 1-2,0 0 0 2,0 0 1-1,0 0 0-1,0 0 2 1,0 0-1 1,0 0 0-3,0 0 10 5,0 0-11-3,0 0 2-1,0 0-1 1,0 0-1-2,0 0 0 2,0 0-1 3,0 0 0-6,0 0-2 5,0 0-13-3,0 0 3 0,0 0-1 2,0 0-2 1,0 0 0-5,0 0 12 5,0 0-9-3,0 0 12 0,0 0 0 2,0 0 0 0,0 0 2-4,0 0 1 6,0 0 12-4,0 0-12 0,0 0 9 2,0 0 1 1,0 0-11-5,0 0 0 4,0 0 13-1,0 0-14-2,0 0 2 3,0 0 0 2,0 0 9-6,0 0-11 4,0 0 1-1,0 0 0-2,0 0 1 4,0 0 0 0,0 0 0-5,0 0-1 5,0 0 1-2,0 0 0-2,0 0-1 3,0 0 0-3,0 0 1 3,0 0 0 1,0 0 0-5,0 0 9 3,0 0-10 1,0 0 0-3,0 0 0 4,0 0 0 0,0 0 0-5,0 0 0 4,0 0 0 0,0 0-1-3,0 0-1 2,0 0-1 3,0 0 0-7,0 0 1 5,0 0 1 1,0 0 0-4,0 0 0 3,0 0 0 1,0 0-1-5,0 0 1 4,0 0 1-1,0 0-2-1,0 0 0 2,0 0-2 0,0 0 1-4,0 0 1 5,0 0 1-1,0 0 1-3,0 0 0 2,0 0-2 2,0 0 0-5,0 0-4 5,0 0-8-4,0 0 0 3,0 0 11 0,0 0-11-3,0 0 10 2,0 0 0 2,0 0 2-5,0 0 1 5,0 0 1-1,0 0 10-4,0 0-10 4,0 0-2 1,0 0 2-5,0 0-1 4,0 0 0 0,0 0 1-3,0 0 1 3,0 0-1 0,0 0 0-3,0 0 1 3,0 0 10 0,0 0-12-3,0 0 0 3,0 0-1 0,0 0 0-3,0 0 0 4,0 0 0-2,0 0 2-2,0 0-2 4,0 0 1-1,0 0 1-4,0 0-1 5,0 0 0-1,0 0 1-3,0 0-1 2,0 0-1-2,0 0 0 4,0 0-1-1,0 0-1-2,0 0 1 1,0 0-1 1,0 0 2-3,0 0-1 2,0 0 0 1,0 0 0-2,0 0 0 1,0 0 1 1,0 0-1-2,0 0 0 2,0 0 0-1,0 0 1-1,0 0 0 2,0 0 0-1,0 0 0-2,0 0 1 3,0 0 0 1,0 0 0-3,0 0 0 0,0 0 0 3,0 0-1-4,0 0 0 3,0 0-1 0,0 0-1-3,0 0 1 3,0 0 0 0,0 0 0-4,0 0 0 5,0 0-1-1,0 0 2-2,0 0 0 1,0 0 2-2,0 0 1 2,0 0-1 2,0 0 1-4,0 0-1 4,0 0 1-2,0 0-1-1,0 0 0 1,0 0 1 0,0 0-1-2,0 0 0 5,0 0 1-4,0 0 9 0,0 0-10 1,0 0 1 2,0 0 0-4,0 0 10 3,0 0-11 0,0 0 1-2,0 0 9 0,0 0-11 3,0 0 1-4,0 0-1 3,0 0-1 0,0 0-1-2,0 0 0 0,0 0 0 3,0 0 1-4,0 0 0 3,0 0 0-1,0 0 0 0,0 0 1 0,0 0-1 0,0 0 1-2,0 0 2 5,0 0 0-3,0 0 9-2,0 0-11 2,0 0 0-2,0 0 0 3,0 0 0 1,0 0 0-5,0 0-1 5,0 0-1-2,0 0 0-2,0 0-1 3,0 0-1 1,0 0 0-5,0 0 0 5,0 0 1-2,0 0 0-2,0 0 2 4,0 0-1-1,0 0 0-4,0 0 0 6,0 0 0-3,0 0 1-2,0 0 0 3,0 0 0 0,0 0 0-4,0 0-2 6,0 0-10-3,0 0 0-3,0 0-1 4,0 0 1 1,0 0 9-5,0 0 0 5,0 0 0-2,0 0 1-2,0 0 0 3,0 0 0 1,0 0 2-5,0 0-2 5,0 0 0-5,0 0-10 4,0 0 9 0,0 0-9-2,0 0 10 3,0 0-1-1,0 0 1-5,0 0-1 5,0 0 3 0,0 0 0-3,0 0 2 4,0 0 0-1,0 0 0-4,0 0 0 5,0 0 0-1,0 0 0-3,0 0 1 3,0 0-2 0,0 0 1-4,0 0 0 4,0 0 0 1,0 0-1-4,0 0-1 3,0 0-2 0,0 0 0-4,0 0-13 5,0-1 0-1,0 1-4-3,0 0-5 4,0 0 0-1,0 0-4-5,0 0 7 5,0 0-1 1,0 0-2-5,0 0-7 5,0 0-6-5,0 0-12 6,0 0-13-4,0 0-21 0,0 0-22 2,0 0-16 0,0 0-28-4,0 0-52 5,0 0-86-2,0 0-106-2,0 0-107 3,0 0-243 1,0-2-457-5</inkml:trace>
    </iact:actionData>
  </iact:action>
  <iact:action type="add" startTime="515124">
    <iact:property name="dataType"/>
    <iact:actionData xml:id="d337">
      <inkml:trace xmlns:inkml="http://www.w3.org/2003/InkML" xml:id="stk292" contextRef="#ctx0" brushRef="#br0">18162 17436 59 0,'2'-1'1380'5,"-2"1"-840"1,1-2-261-3,-1 2-146 4,0-1-20-1,0 1 26-4,0 0 34 5,0 0 7-1,0 0-26-3,0 0-42 3,0 0-23 0,0 0-3-3,0 0 6 3,0 0 22 0,0 0 16-3,0 0 2 3,0 0-7 0,0 0-8-3,0 1-14 3,0-1-4 0,0 0-3-3,0 2-6 3,0-2 0 0,0 1 2-3,-1 0-21 3,-1 0-19-3,1 1-6 3,-4 1-25 0,-3 5-21-3,-4 4-37 2,-3 6 7 2,-4 7 2-5,-3 6 4 5,-1 6 5-1,1 5 7-3,-1 5-4 3,1 3-2 0,0 3 15-3,4 0 3 3,-2-3 2 0,4-3 16-3,1-5-2 2,0-5-13 2,2-3 0-4,3-4 9 3,1-6 1 0,0-3-10-3,3-6 9 3,1-5-9 0,2-3 0-3,3-5-1 3,0-2 17 0,0 0-18-3,0 0-1 3,0 0-1 0,0-2-12-3,0-5-14 3,0 0-16 0,0-4-28-3,3-2-9 3,-1 2-10-3,-1 0-24 2,1 0-36 2,-1 4-47-4,1-2-77 2,-1 2-64 2,2 0-65-5,-1 1-86 4,1 1-149 0,-1 0-107-2,-1 2-412 1</inkml:trace>
    </iact:actionData>
  </iact:action>
  <iact:action type="add" startTime="515752">
    <iact:property name="dataType"/>
    <iact:actionData xml:id="d338">
      <inkml:trace xmlns:inkml="http://www.w3.org/2003/InkML" xml:id="stk293" contextRef="#ctx0" brushRef="#br0">17782 17490 1406 0,'0'0'1293'4,"0"0"-798"3,0 0-282-4,0 0-152 3,0 0-4 0,0 0 47-3,0 0 29 3,0 0-10-3,0 0-54 3,0 0-44 0,0 0-23-3,8 5 1 3,-6-5 29 0,-2 0 9-3,0 0 3 3,0 0 9 0,0 0 10-3,0 0 8 3,0 0 4 0,0 0 2-3,0 0-3 3,0 0-3 0,0 0-9-3,1 0-6 2,-1 0-10 1,0 0 0-3,0 0-3 4,0 0-6-2,0 0-4-2,0 0-2 4,0 0-7-1,0 0-2-3,0 0-4 3,0 0-6 0,0 0-9-3,0 0 0 3,0 0-2 0,0 0-1-2,0 0-3 1,0 1-9 1,0-1 9-3,0 0-12 4,0 0 14-5,0 0 0 5,0 0 1-2,0 0 0-2,0 0 0 3,0 0 1 1,2 0 1-5,-2 0 10 5,0 0-9-2,0 0 0-2,0 0-1 3,1 1-2 1,1 1 0-5,2 2-12 5,5 2 12-2,2 3 70-2,4 3-3 3,3 0-36 1,1 2-4-5,6 3-5 5,2 1 2-2,3 2-3-3,2 2-8 5,4 0-10 0,4 3 12-5,2 4-3 5,0 3-9-2,4 3 55-2,-3 0-13 3,-4 3-2 1,1-2 2-5,-5-1-20 5,-3-1-7-2,-3-3 6-2,-1-3-9 3,-6-3-12-3,-2-3-2 3,-3-4 0 0,-3-5-1-3,-4-3-3 3,-3-2-9 0,-3-4 10-3,-2-3 1 3,-2 0 1 0,1-1 21-4,-1 0 13 5,0 0 5-1,0 0-3-3,0 0 1 3,0 0 5 0,0 0-3-3,0 0 7 3,0 0-10 0,0 0-18-3,0 0 0 3,0 0-16 0,0 0 1-3,0 0-1 3,0 0-1 0,0 0-1-3,0 0-1 3,0 0-14 0,0 0 12-3,0 0-15 3,0 0 6 0,0 0-3-3,0 0 3 3,0 0-7 0,0 0 4-3,0 0 0 3,0 0 3 0,0 0 0-3,0 0 10 3,0 0 1-3,0 0 0 2,0 0 1 2,0 0 0-4,0 0 1 3,0 0 0 0,0 0 1-3,0 0-2 3,0 0 1 0,0 0-1-3,0 0 1 3,0 0 0 0,0 0-1-3,0 0 0 3,0 0 1 0,0 0 1-3,0 0 0 3,0 0 0 0,0 0-2-4,0 0 0 5,0 0-1-1,0 0 0-3,0 0-1 3,0 0 0 0,0 0 0-3,0 0 0 3,0 0-1 0,0 0 1-3,0-1 0 3,0 1 1 0,0 0-1-3,0 0 2 2,0 0 0 2,0 0 0-4,0 0 2 3,0 0-1-3,0 0 2 3,0 0-1 0,0 0-1-3,0 0-1 3,0 0-1 0,0 0 0-3,0 0-2 3,0 0 2 0,0 0 0-3,0 0 1 3,0 0 0 0,0 0 2-3,0 0 1 3,0 0-2 0,0 0 1-3,0 0-2 3,0 0-1-1,0 0-2-2,0 0-9 4,0 0 9-1,0 0-9-3,0 0 0 3,0 0 9 0,0 0-9-3,0 0 10 3,0 0-1-1,0 0 0-2,0 0 1 4,0 0-1-1,0-1-1-3,0 1 2 3,0 0 2 0,0 0 2-3,0 0 2 3,0 0-2-3,0 0-2 3,0 0 0 0,0 0 0-3,0 0-1 3,0 0-2 0,0 0 0-3,0 0 0 3,0 0 1 0,0 0-1-3,0 0 1 2,0 0 1 2,0 0 1-4,0 0 0 3,0 0-1 0,0 0-2-3,0 0 0 3,0 0-24 0,0 0-6-3,0 0-25 3,0 0-8 0,0 0-19-3,0 0-16 3,0 0-14 0,0 0-29-3,0 0-45 3,0-3-57 0,0 2-79-3,0-2-82 3,0 1-93 0,0-2-92-3,0-1-213 3,0 1-452 0,-1-5 510-5</inkml:trace>
    </iact:actionData>
  </iact:action>
  <iact:action type="remove" startTime="518956">
    <iact:property name="style" value="instant"/>
    <iact:actionData xml:id="d339" ref="#d336"/>
  </iact:action>
  <iact:action type="add" startTime="518967">
    <iact:property name="dataType" value="strokeEraser"/>
    <iact:actionData xml:id="d340">
      <inkml:trace xmlns:inkml="http://www.w3.org/2003/InkML" xml:id="stk294" contextRef="#ctx0" brushRef="#br1">5583 17524 347 0,'0'0'1504'12,"0"0"-1017"-11,0 0-293 0,0 0-152 1,0 0-13 4,0 0 77 1,0 0 23-5,0 0-10 4,-81 7-49 0,72-6 26-3,5 0-6 3,0 1-29 1,-1-1 21-5,4-1 17 4,-1 1 28-3,2-1-13 3,0 1-23 1,0-1-6-5,0 2 9 4,-3 0 8 1,2 3 1-5,-4 2-44 4,0 4-18 0,-1 3-1-3,2 2 3 3,-2 1 19 1,0 1-9-4,3-3-31 2,-2-1-1 2,2 0 1-5,0-6 3 4,3-1-10 0,0-2-12-3,0-4 13 4,0 0-14-1,0-1 0-3,0 0 10 2,0 0-12-2,0 0 19 0,0 0-7 0,0 0 6 4,0 0 10-1,0 0-12-3,0-1-1 3,0 1 6-1,0-1 1-1,0 1-1 2,0 0-2-1,0 0-16-2,0 0 9 4,0 0-12-1,0 0 2-3,0 0 1 2,0 0 0-1,0 0-3 2,0 0-20 0,0 0-35-3,-1 0-44 2,1 0-58 2,-2 0-48-3,2 0-29 1,0 0-87 0,0 0-124-2,0 0-187 3,3 0-151 1,0-1-387-3,0-3 468 0</inkml:trace>
    </iact:actionData>
  </iact:action>
  <iact:action type="remove" startTime="520959">
    <iact:property name="style" value="instant"/>
    <iact:actionData xml:id="d341" ref="#d322"/>
  </iact:action>
  <iact:action type="add" startTime="520719">
    <iact:property name="dataType" value="strokeEraser"/>
    <iact:actionData xml:id="d342">
      <inkml:trace xmlns:inkml="http://www.w3.org/2003/InkML" xml:id="stk295" contextRef="#ctx0" brushRef="#br1">318 1889 1187 0,'0'0'803'7,"0"0"-385"-6,0 0-173 6,0 0 32-2,0 0 11-1,0 0-30 1,0 0-58 3,0 0-61-6,0 0-42 3,0 0-15 2,0 0 0-5,0 0-13 4,0 0-16 1,0 0-13-5,-10-8 1 4,10 8-4 1,0 0 3-5,0 0-2 5,0 0-1-5,0 0 6 5,0 0 16-1,0 0 9-3,0 0 3 3,0 0-4 0,0-1-17-3,0 1-14 2,0 0-5 2,0 0-6-5,0 0-4 4,0 0-6 0,0 0 4-2,0 0-16 1,0 0 15 2,0 0-6-4,0 0-9 3,0 0 0-1,0 0-3-1,0 0-16 2,0 0-24 0,0 0-52-3,0 0-58 2,0 0-44 1,0 7-21-2,0 2 141 1,6 4-1 2,-2 2 2-4,3 2-40 2,-1 1-47 9,1-1-36-13,2-1-30-1,2 1-74 7,1 0-79 17,4-3-103-23,-2 0-34 0,5-3-28 0,-3-1-26 0,4-4 64 0</inkml:trace>
    </iact:actionData>
  </iact:action>
  <iact:action type="add" startTime="521032">
    <iact:property name="dataType" value="strokeEraser"/>
    <iact:actionData xml:id="d343">
      <inkml:trace xmlns:inkml="http://www.w3.org/2003/InkML" xml:id="stk296" contextRef="#ctx0" brushRef="#br1">563 2080 226 0,'0'0'408'4,"0"0"-73"2,0 0-32-3,0 0-3 3,0 0 54 1,0 0 35-5,0 0-40 4,0 0-27 0,0 0-44-3,0 0-52 3,46-25-55 1,-46 25-45-5,0 0-34 4,0 0-36 0,0 0-40-3,0 0-16 3,0 0 0 1,0 0-13-5,0 0-12 4,0 0-19 0,0 0-3-3,0 0-10 3,0 0-18 1,0 0-33-5,0 0-28 4,0 0-14 0,0 0-3-3,1 0 37 3,1 0 62-2,2 0 54 1,2 0 22 1,-1 0-3-3,1 0-15 3,0 0-3 1,0 0-1-5,-1 0 0 4,-1 0-1 0,-1 0 0-3,1 1 1 3,-1 1-1 0,-3 0-166-3,0 5-295 3,-7 1-108 0,1-1-597-3</inkml:trace>
    </iact:actionData>
  </iact:action>
  <iact:action type="add" startTime="524939">
    <iact:property name="dataType"/>
    <iact:actionData xml:id="d344">
      <inkml:trace xmlns:inkml="http://www.w3.org/2003/InkML" xml:id="stk297" contextRef="#ctx0" brushRef="#br0">25175 3377 441 0,'0'0'558'6,"0"0"-15"-3,0 0 19 3,0 0-102 2,0 0-138-6,0 0-107 2,0 0-122 2,0 0-20-3,0 0 29 4,0 0 13-1,0 0-23-4,0 0-29 4,-50-19-28 1,50 19-10-5,-2 0 10 6,1 0-32-2,1 0-3-4,0 0-32 4,0 0 1 0,0 0-4-2,0 0 13 2,0 0 6 0,0 0 16-4,0 0 13 4,0 0 6 0,0 0 9-3,0 0 26 3,0 0 28 1,0 0 6-5,0 0 15 4,0 0 11-4,0 0 14 5,0 0 24-1,0 0 3-4,0 0-19 4,0 0-22 0,0-1-19-2,0 1-19 1,0 0-12 1,0 0-21-2,0 0-15 1,0 0-7 1,0 0-19-3,0 0-2 4,0 0-1-1,0 0-17-3,0 0 0 2,0 0-13 3,0 0-3-6,0 0-5 4,0 0-4-1,0 0-6-2,0 0-3 3,-2 0 2 1,-1 4 23-3,-1 1 27 1,-2 2 21 1,-4 2-8-3,1 3-1 2,-3 1 0 2,-1 1-10-4,-5 4 10 3,1 3 1-1,-5 0 2-1,-1 5 10 1,-4 1-7-2,-2-1 3 4,-4 2 4-2,1 2-13 0,-1-2-12 0,-1 2 0 1,0 0 1-3,1-2-1 3,2 1 0 0,0 0 0-3,2-1-2 3,7-2 0 0,3-3-32-3,1-3 7 3,5 0 5 0,4-5 7-3,1-1-6 3,2 0 2 0,3-5-2-4,3-3-41 5,-1-1-33 0,1-3-1-5,0 1-12 3,0-1-29 3,0-2-40-5,0 0-40 1,0 0 25 2,1 0 49-2,-1-5-76 3,0-1-207-2,0 0-1515-3</inkml:trace>
    </iact:actionData>
  </iact:action>
  <iact:action type="add" startTime="529290">
    <iact:property name="dataType"/>
    <iact:actionData xml:id="d345">
      <inkml:trace xmlns:inkml="http://www.w3.org/2003/InkML" xml:id="stk298" contextRef="#ctx0" brushRef="#br0">29421 7004 961 0,'0'0'78'4,"0"0"-78"2,0 0 0-3,0 0 26 3,0 0 130 0,0 0-3-2,0 0-32 1,0 0-72 1,0 0-49-3,0 0 19 3,0 0-6 0,46-59 98-1,-45 58 71-1,-1 1 84 2,2-1-1-3,-2 1-19 3,0 0-34-3,0 0-22 4,0-2-21-2,0 2-16-1,0 0 0 1,0 0-4 1,0 0-4-3,0 0-20 4,0-1-18-2,0 1-12-1,0 0-20 1,0 0-4 1,0 0-15-3,0-1-12 4,0 1-20-2,0-1-23-1,0 1-1 1,1 0-34 2,-1-2 34-5,2 1 20 5,-2 1 8-2,0 0-3-1,0 0-1 1,0 0 1 1,0 0 3-3,0 0-3 4,0 0-12-2,0 0-13-1,0 0-40 1,-5 5-47 1,-1 4-21-3,-6 6 108 4,-6 7 21-2,-5 4 29-1,-3 5-3 1,0 3-36-2,-2 0-11 3,3 1-2 1,-1 0-20-5,1-2 7 5,3-1 15-2,3-2-3-2,0-3-10 3,3-5 11 1,5-1 1-5,3-4-14 5,2-5-1-2,0-2 14-2,3-2-17 3,0-1 17 1,3-5-10-5,-2 2 1 5,2-3 11-2,0-1 3-2,0 0 18 3,0 0 13 1,0 0 10-5,0 0 9 5,0 0 11-2,0 0 1-1,0 0 0 1,0 0-4 2,0 0 10-5,0 0 9 5,0 0 12-2,0-5-1-2,0-1-1 3,0-7-90 1,0-3-28-5,2-2 4 5,5-2-3-2,3-5-32-1,2-2 7 1,5 1-21-2,3-4 3 3,3-1 2 1,1 0-12-5,2 0 9 4,-1 3 22 0,-2 0-16-3,-3 7 40 4,-4 3 25 0,-2 3 11-5,-6 7 1 4,-2-1 9-1,-3 5-17-2,0 0 23 4,-3 2-2 0,0 2 0-6,0 0-10 6,0 0-15 0,0 0-2-6,0 0-29 7,0 0-3-2,0 0 13-4,0 0-7 4,0 0-6 0,0 0-16-3,0 0-15 4,0 3-6-1,-3 4 2-4,-3 2 69 4,0 3 38 0,-3 4 11-3,-1 3-8 4,-1 1-16-1,-4 3-1-4,-2 2 14 4,-2 6-7-3,-3-1-10 3,-1 5-8 1,-2 0-10-5,-1 0-2 5,2 2 11-2,1-2-2-2,0-3-10 2,3-2 0 2,4-3-2-4,-1-2-1 3,3-5 1-1,2-2 2-2,5-5-3 4,1-2 2-1,3-5-1-4,2 0-13 6,-1-4-4-3,2 1 17-3,0-3 2 4,0 0 22 2,0 0 18-7,0 0 15 6,0 0 19-2,0-3 22-2,6-5 8 3,4-6-85 1,5-6-19-5,2-5-28 5,5-2 26-2,-1-5-23-2,3 0 4 4,-2-5-19-1,4 1-22-4,-1 0-15 6,1 1 28-6,-5-1-16 3,2 5 3 1,-3 0-6-3,-2 2 31 4,-2 5 9-1,-5 3 27-4,1 3-18 5,-7 4 19-2,1 3 22-2,-4 4 15 3,-1 3-3 1,1 1 10-5,-2 2-1 4,0 1-12 0,0 0-31-3,0 0-25 4,0 0-27-1,0 0-29-4,0 0-3 4,0 4-16 1,-5 5 4-5,-2 5 96 4,-3 5 40 1,-4 4 1-5,-3 5 6 4,-3 1 6 0,0 2-10-2,-3 2-6 1,-1 1-3 2,-1-2 4-5,1 2 2 4,1-4-12 0,2-1-13-3,4-3-13 3,0-2 14 1,3-5-15-4,2-1-1 3,2-5-3-4,4-4-9 4,0-2-1 0,5-2-2-2,-1-4-1 1,2-1 16 1,0 0 25-3,0 0 27 4,0 0 16-2,0 0-6-2,0 0 12 3,6-6 15 1,3-2-8-5,7-9-81 4,5-5-43 1,7-3-15-4,-1-7 15 3,8-3 0-1,-2-4-28-2,1-1 0 3,0 1 3 0,-4 1 21-2,-3 3 8 2,-5 3 38-1,-3 3 2-2,-6 4-1 4,-2 3 16-1,-4 4 24-3,-4 5 9 3,-1 5 4 0,-1 0 24-4,-1 4-22 4,0 1 1 0,0 3-16-2,0 0-40 2,0 0-25-4,-1 0-55 4,-4 3-34 0,-5 6-50-2,-6 6 87 1,-3 5 77 1,-5 7 16-3,0 1-16 3,-1 1-12 0,5 2 10-2,0-2 2 2,3 0 12-1,1-2 4-2,1 0-4 4,2-2-10-1,4-5-2-2,0 1 0 0,1-3-2 4,2-4-1-6,1 2-28 3,0-5-41 1,1 2-49-2,1-3-49 1,0 1-142 2,2-2-120-4,0 1-152 3,1-4-411 0,0-2-510-3</inkml:trace>
    </iact:actionData>
  </iact:action>
  <iact:action type="remove" startTime="534371">
    <iact:property name="style" value="instant"/>
    <iact:actionData xml:id="d346" ref="#d292"/>
  </iact:action>
  <iact:action type="remove" startTime="534426">
    <iact:property name="style" value="instant"/>
    <iact:actionData xml:id="d347" ref="#d237"/>
  </iact:action>
  <iact:action type="remove" startTime="534803">
    <iact:property name="style" value="instant"/>
    <iact:actionData xml:id="d348" ref="#d238"/>
  </iact:action>
  <iact:action type="remove" startTime="534893">
    <iact:property name="style" value="instant"/>
    <iact:actionData xml:id="d349" ref="#d240"/>
  </iact:action>
  <iact:action type="remove" startTime="534953">
    <iact:property name="style" value="instant"/>
    <iact:actionData xml:id="d350" ref="#d344"/>
  </iact:action>
  <iact:action type="remove" startTime="534962">
    <iact:property name="style" value="instant"/>
    <iact:actionData xml:id="d351" ref="#d242"/>
  </iact:action>
  <iact:action type="remove" startTime="535163">
    <iact:property name="style" value="instant"/>
    <iact:actionData xml:id="d352" ref="#d241"/>
  </iact:action>
  <iact:action type="remove" startTime="535376">
    <iact:property name="style" value="instant"/>
    <iact:actionData xml:id="d353" ref="#d239"/>
  </iact:action>
  <iact:action type="remove" startTime="535571">
    <iact:property name="style" value="instant"/>
    <iact:actionData xml:id="d354" ref="#d243"/>
  </iact:action>
  <iact:action type="remove" startTime="536619">
    <iact:property name="style" value="instant"/>
    <iact:actionData xml:id="d355" ref="#d234"/>
  </iact:action>
  <iact:action type="add" startTime="534212">
    <iact:property name="dataType" value="strokeEraser"/>
    <iact:actionData xml:id="d356">
      <inkml:trace xmlns:inkml="http://www.w3.org/2003/InkML" xml:id="stk299" contextRef="#ctx0" brushRef="#br1">24028 4221 806 0,'0'0'1079'5,"0"0"-777"-2,0 0-208 3,0 0-65 0,0 0 52-3,0 0 38 4,0 0-9-2,0 0 0-2,0 0-24 3,0 0-41 0,0 0-16-3,7-42 26 3,-7 40 22 0,0 0-6-3,0 0-8 3,0 0-11 0,0 1-5-3,0-2-8 3,0 0-10 0,0 0-10-3,0-1 5 3,0-1-23 0,0-1-1-3,-3-3 1 3,0 2 11 0,2 0-9-3,-2-2 6 4,0 0 4-2,0-2 3-2,0 2-15 3,0-2 21-2,0 0 1 9,0 1-23-12,-2 1 28 0,2 0-9 4,0 0 7 1,0 2-7-2,0 1-7 13,2 1-11-16,-1 0 3 0,0 0 27 0,2 2-12 5,-2-2 0 6,1 1-18-11,-1 0 1 1,1-1 11 27,-1 1-10-28,0-1-3 0,0 0 0 0,-1-2-22 0,2 1 22 0,-2-1 1 10,2 1 18-10,-2 0-3 0,0-1-13 1,0 1-3 3,-2 0-26 1,2-1 25-3,-3-2 0 3,-2 1-15 0,2 1-29-2,1-1-2 1,-3-1 15 1,3 4 32-3,0-1 4 3,3 1-3-3,0 2 1 4,1-1 10-2,-1 0 1-1,1 1-10 1,-1-1 6 1,2 2-8-3,0 1-1 4,-1-2 2-2,-1 0 0-1,2 2 14 1,0-2 0 1,0 0-13-3,0 1 16 4,0 1 6-2,0-1 0-1,0-1-2 1,0 2-21 1,0-2-2-3,0 0 11 4,0 0-11-2,0 0-1-1,0 1-11 1,0-2-14 1,0-1 10-3,2 2 1 4,-1 0 15-2,-1 0-3-1,0-1-9 1,0 2-1 1,0 1 10-3,0-3 0 4,0 3-42-2,0-3-8-1,0 2 33 1,0-2 5 1,0 3-24-3,0-1 8 4,0 0 18-5,0 1 10 5,0 0-20-2,0 1-27-2,3-1-43 3,3 1-29 1,1-1-25-5,6-1 34 5,2 2 36-2,2 0 29-2,0 0 32 3,2 5-23 1,-1 3-3-5,3 1-3 5,0 2 19-2,1 3 26 6,1 1-22-10,0-1 22 3,5 4 2 21,-3-6 11-24,1 3 29 0,-1-3 42 0,-2-3-84 0,-1-3 29 2,-4-1-1-2,-3-2 1 5,0 0 0-1,-4-3 16-2,0 0 10 3,-1 0 0 1,0-3 22-5,-1-2 19 5,2-2-19-2,3 0-52 5,-4-4 4-9,4 2-29 0,-1-2-12 28,1 2-20-28,-1-1-12 0,5-1 5 0,-5 2 1 0,4-2-23 0,-1 4 13 1,2-2 3 5,-1 3 16-4,3-2 3 10,2 0 24-12,-3-1 1 35,4 3 1-35,-3-3 13 0,-3 1-13 0,-2 0 3 0,-2-1 29 0,-1 0-13 0,-7 1 20 0,1-2 12 22,-6 1-19-22,0 0-32 0,0-1-22 0,-9-1-62 0,-5 3-38 0,-2-3 29 1,-2 1 29 0,-2 2 35 4,1 1 26 0,2 0-13-3,0 1 16 3,5 1 1 1,4-1 86-5,4 5 0 4,3-2 10-3,1 1-23 3,0 2-36 0,0-1 4-3,0-1-29 3,3 0-13 0,-1 0-64-3,4-3-10 3,0 1 32 0,2 2 29-3,3-3 0 3,0 1 13 0,4 0 15-3,-1 0-2 4,5-2 35-2,1-1 23-2,2 0-10 4,2 0-7 5,2-2-3-11,1 0 4 0,4-2-36 27,-6 2-19-27,0 0 0 0,-2-3 25 0,-4 2 33 0,-5-2 18 11,-2 2-18-11,-4 0-23 0,-5-2-32 0,-1 3-3 3,-2 0-64-1,-2-1-19 3,-8 2-22 0,-4 1-61-3,-7 4-14 3,-6 1-84 0,-5 2 32-3,-6 2 99 3,-3 7 49-2,-1 3 51 2,2 1-2 0,4 4 12-3,5 1-13 2,3 2-3 1,8 0 7-2,6-1-27 1,5-1 59 1,3-2-2-3,3-1-11 3,2-6 11 0,1-1-1-2,0-4 3 1,0 0 2 1,0-4 63-3,-3 0 146 3,0 0 93 0,-1-4 6-2,-4-3-310 2,0-4-39-1,-6-5-251-2,0-4-89 11,-3-4 152-13,1 1 116 0,2-1 111 27,2-1 64-27,6 1-64 0,6 2-49 0,0 0-16 0,11 5 65 0,7 0 0 1,7 3 49 4,2 2-30-3,8 5-19 3,1 1 52-3,4 2-9 4,-1 3-14-2,1 1-10-1,-2 0 37 1,-1 0 5 1,2 0 1-3,2 3 35 4,-5 1-32-2,1 1-26-1,-1-1 26 1,0-2 41 1,-2-2-2-2,0 0 18 2,-3 0-28-1,-3 0-49-1,-5-4 9 1,-1-1-15 1,-6 1 9-3,-2-2 3 4,-5 0 7-2,0-3-16-1,-6 2-42 2,0-1-7-1,-3 2-15-2,0-2-4 4,0 4 1 5,-3-1-43-11,-2 1-54 0,1 3 16 5,-1-1 32-3,2 2 13 16,3 0 6-18,0 0-10 0,0 0 4 0,0 0-14 2,0 0-19 2,3 0 13 1,0 0 55-2,2 0 26 2,3 2 120-1,-1 2-13-2,2-3-13 3,1 5 0 0,3-1-36-2,0 2 3 2,1 0-16-1,2 0 10-2,0 3-4 3,-3-2-19 0,3 1-9-2,-2-2 19 2,-1-1-1 0,0 0 4-4,-1 0 10 4,1-1-20 0,1-2 13-2,2 3-10 2,0-2 4 0,3-3 9-4,1 1 16 4,-3 0-26 0,0-1 1-1,-4-1-30 1,-5 0 4-2,-1 0-13-1,-7 0 61 4,0 0 47-2,0 0 3-1,0 0-39 1,0 0-41 1,0 0-34-3,0 0-25 3,0 0-23-3,-2 1-30 4,-2 0-33-2,1 4-35-1,-4 1 22 1,-5 4 73 1,0 3 38-3,-5 5 0 4,0 5-19-2,1 4 32-1,-2 3 1 1,2 3 19 1,-1-1-20-3,-1 3 0 4,2-4 1-1,1 1 15-2,2-3-15 0,-1-1-1 2,0-4-17-3,3 0 17 4,-1-5 3-2,1-1-1-1,0-3 1 1,-3 0 23 1,2-3 9-3,-5-1 6 4,1 2 20-2,-2-6-26-1,-4 1-7 1,0 2-26 1,-6-2 15-3,-4 3-17 4,-6 2-9-2,-2 2 9-1,0-3 1 1,-1 0-1-2,3 0 0 3,3 1-3 1,2-2-23-5,1-2 26 5,3 0 20-2,6-2 12-2,6-2 12 3,3-4-9 1,6 0-13-5,5 0-18 5,0-1 43-2,3 0 32-2,0 0 41 3,0-2 2 1,2-9-122-5,4-7-88 5,4-5-34-2,0-4 84-2,3-6 31 3,3-4 7 1,0-1 16-5,-1-2-16 5,1 2-41-2,-1-1-22-2,-4 3 38 3,-3 3 25 1,-2 2 14-5,-4 2-14 5,-2 1-31-2,-2 1-14-2,-7 3 14 3,-5-1-42 1,0 3 54-5,-2 3 19 5,-4 1-16-5,3 0 0 4,-2 3 4 0,2 0 12-3,-1 1 32 3,1 0 6 1,1 0-13-5,1 1 1 4,1-1-25 0,0 0 15-3,0 0 50 3,2-1 10 1,1 1-12-5,1 0-64 4,2-1 18 0,2 1 20-3,-2-2-6 3,2 0-17 1,0 0-11-5,0-1-1 4,1 0-3 0,-2 1-22-3,-1-2 19 3,-2 2 1 1,0 1-23-5,-1-1 11 4,1 5 13 0,-2-2-14-3,-1 3-10 3,1-1 3 1,-2 4-20-5,3-1-8 4,-4 0 15 0,2 3 32-3,2 0-16 3,2 1 16-3,2 3-26 3,2-2 6 0,3 2 23-3,0-1 35 3,1 2 9 0,1 0-9-3,0-1 3 3,0 0 38 0,0-3 6-3,-2-1-79 3,-2-2-3 0,1-2-41-3,0-1 22 3,-1-1-6 1,-2-2 6-5,-1 1-3 4,-1 1-10 0,-1-2-3-3,0 2 8 3,-1 0 27 0,1 0 19-3,1 1-17 3,0 1-1 0,-1-1-1-3,1 1 13 3,2-2-1 0,1 3 7-3,-1-2 0 3,3 4-19 0,2 2 22-3,1 0-22 3,0 2 3 0,0-1-6-3,0-1-13 3,1 0-3 0,5-2-42-3,1 0 20 3,0-2 22-3,3-1 19 3,3-1 26 0,-3-2 5-2,2 0 10 1,-4 1 23 1,0 0 5-3,-4-2-6 3,1 2-16 0,-4 0-31-2,-1 0 12 1,0 1-28 1,0 1-30-3,-4 0-21 3,-2 1-18 0,0 1 9-2,-1 1 22 1,-2 1-19 1,3-1 7-3,-1 1 9 3,3 3 9 0,1-1 13 5,1 3 19-10,2 0-2 2,0 0-36 0,0 0-13 3,0 0 6 0,0 0 1-2,0 0-4 1,0 0 19 1,0 0-22-3,0 0-19 3,0 0-7 0,0 0 6-2,-1 3 36 1,-1 0 35-1,-4 1 58 1,0 2 41 1,-3-1 6-3,-1 2 1 4,-4-1-7-2,0 1-4-1,-3-2-41 1,1 2-35 1,-2 1-17-3,1 0 11 4,-2 0 9-2,-2-1-19-1,5 0 10 1,-1-2-11 1,3 2-2-3,2-1-22 4,4 1-13-1,0-2-13-3,4 4 4 2,2-1 15 1,0 4 26-3,2 2-19 5,2 2 20-4,4 3 2 0,3 1 22 1,3 2 23 1,1 1-45-3,0 0 0 4,2 0 4-1,-2-2-1-2,-1 1 0 1,-3 0 16 0,-1-2-19-2,-3-3-13 4,-2-4-22-5,-2 0 4 5,-1-2 18-2,0-5 1-2,0 0 12 3,0-4 35 1,-3 1 41-5,-1-2 26 5,-1-1-1-2,2 0 12-2,1 0 10 3,-3 0 6 1,4 0 9-5,-5-4-20 5,3-2-31-2,0-1-35-2,2-4-48 3,-1 3-2 1,2-5 35-5,0 2-37 5,0 2-19-2,0 0-6-2,0 4-12 3,0-1 3 1,0 5 9-5,0 1 0 5,0 0 1-2,0 0-10-2,0 0-1 3,0 0 1 1,0 0-3-5,0 0 2 5,0 0-2-2,0 0 3-2,0 0 13 3,0 0 21 1,0 0 3-5,0 0 22 5,0 0-13-5,0 0-11 4,0 0-1 0,0 0 1-3,0 0 2 3,0 0-3 1,0 0-17-5,0 0-72 4,0 0-68 0,2 0-61-3,-1 0-61 3,1-3-95 1,-1 0-170-5,-1-2-722 4</inkml:trace>
    </iact:actionData>
  </iact:action>
  <iact:action type="add" startTime="542372">
    <iact:property name="dataType"/>
    <iact:actionData xml:id="d357">
      <inkml:trace xmlns:inkml="http://www.w3.org/2003/InkML" xml:id="stk300" contextRef="#ctx0" brushRef="#br0">26118 1570 891 0,'0'0'339'6,"0"0"-205"-4,0 0-47 4,0 0 50-3,0 0 65 3,0 0 57 0,0 0-41-3,0 0-57 3,0 0-35 0,0 0-13-3,0 0-3 3,0 0-14 0,0 0 17-3,-8 1 5 3,8-1-3 0,0 0-16-3,0 0-10 3,0 0-6 0,0 0-1-3,0 0-2 3,-1 0 2 0,1 0-7-2,0 0-5 1,-2 0-11 1,2 2-12-3,0-2-6 3,0 0-2 0,0 0-5-3,0 0 0 3,0 0 1 0,0 0 2-3,0 0 1 3,0 0-7 0,0 0-10-3,0 0-9 3,0 0-12 0,3 0-16-3,5 0-21 3,6 1 37-2,8-1 22 1,9 3 9 1,9-2-9-3,8 1 15 3,8 1-3 0,6 2 3-2,6-1 13 1,3 2-4 1,2-1-31-3,-1 2 7 3,-1-1-21 0,2 1 11-1,-3-2 7 0,3-1-7 0,1-3 28-2,-2 0-18 3,-4 0-21 0,-3-1-1-2,-11 0 0 1,-4 0 2 1,-8 0 10-3,-6 0-9 3,-5 0 0 0,-4 0 13-2,-5-1-4 1,-4 1-11 1,-6 0-1-2,-5 0 0 1,-3 0 0 1,-2 0 0-2,-1 0-1 1,-1 0-2 1,0 0-15-3,0 0 2 3,0 0-11 0,0 0-20-2,0 0-11 2,0 0-10-3,0 0 6 2,3 3 61 1,-2-1 1-3,2 1 12 4,-1-1-9-2,-1 0 13-1,-1 0 2 1,0-2 16 1,0 0 13-3,0 0 11 4,0 0 4-2,0 0-4-1,0 0-2 1,0 0-4 1,0 0 9-3,0 0 19 4,0 0 5-2,0 0-11-1,0 0-20 1,0 0-20 1,0 0-10-3,0 0-9 4,0 0-11-2,0 0 8-1,0 0-12 1,0 0-2 1,0 0-14-3,2 0 4 4,-2 0-3-2,0 0-3-1,0 0-4 1,0 0 1 1,0 0 3-3,0 0 0 4,0 0 5-5,0 0 1 5,0 0 9-2,0 0 0-2,0 0 2 3,0 0 1 1,0 0 2-5,0 0 13 5,0 0-3-2,0 0 1-2,0 0-10 3,0 0 9 1,0 0-9-5,0 0 9 5,0 0 0-2,0 0-9-2,0 0 13 3,0 0-4 1,0 0 0-5,0 0 0 5,0 0 3-2,0 0-13-2,0 0 0 3,0 0-1 1,0 0-1-5,0 0 0 5,0 0-1-2,0 0-2-2,0 0-9 3,0 0 0 1,0 0 0-5,0 0-3 5,0 0-1-2,0 0-2-2,0 0 3 3,0 0 3-3,0 0 9 3,0 0-10 1,0 0 13-5,0 0 1 4,0 0 0 0,0 0 1-3,0 0-2 3,0 0-3 1,0 0-9-5,0 0 9 4,0 0 0 0,0 0 1-3,0 0 2 3,0 0 0 1,0 0 1-5,0 0 1 4,0 0 0 0,0 0 0-3,0 0 1 3,0 0-2 1,0 0 0-5,0 0-1 4,0 0 0 0,0 0 1-3,0 0 1 3,0 0-2 1,0 0 0-5,0 0-1 5,0 0-14-2,0 0-3-2,0 0-10 3,0 0-5 1,0 0-10-5,0 0-6 4,0 0-9-3,0 0-7 3,0 0 1 0,0 0-7-3,0 0 3 3,0 0 10 0,0 0 8-3,0 0 7 3,0 0 12 0,0 0 17-3,0 0 14 3,0 0 3 0,0 0 9-3,0 0-9 3,0 0 0 0,0 0 10-3,0 0-11 3,0 0-2 0,0 0-3-3,0 0-25 3,1 0-13 0,1 0-33-3,-1 0-44 3,0 0-55 0,2 0-78-3,3 0-91 3,-3 0-167 1,3 0-604-4,-3 0-513 2</inkml:trace>
    </iact:actionData>
  </iact:action>
  <iact:action type="add" startTime="546361">
    <iact:property name="dataType"/>
    <iact:actionData xml:id="d358">
      <inkml:trace xmlns:inkml="http://www.w3.org/2003/InkML" xml:id="stk301" contextRef="#ctx0" brushRef="#br0">26518 8172 257 0,'0'0'818'3,"0"0"-388"0,0 0-200 4,0 0-48 0,0 0 75-5,0 0 44 5,0 0-14-2,0 0-43-2,0 0-49 3,0 0-38 1,0 0-30-6,0 0-20 6,0 2-18-2,0-2-38-2,0 0-51 3,-1 0-17 2,1 0-15-6,0 0 1 5,0 0 8-2,0 0 8-2,0 0-1 3,0 0-10 0,0 0-2-3,0 1 3 4,0-1 9-3,0 0 15 0,0 0 1 1,0 0 1-2,0 0 15 3,0 0-4 1,0 0-9-5,0 0 1 4,0 0-1 0,0 0-3-3,0 0-2 3,0 0-14 2,0 0 0-7,0 0-3 5,0 1 4 0,6 0 15-3,2 0 73 4,8 3 28 0,6-1-3-6,3 0-32 5,9-2-12 0,6-1-23-3,3 0-15 4,8 0 16-1,2-4-32-4,1 1-3 5,2-1 0-2,-2 1 1-2,1 0-13 4,-2 1 13 0,-2-1-1-6,1 0 2 5,-1 0 0 0,-3 2-1-3,0 0-1 3,-6 0-10 1,-3 1 10-5,-6 0-9 4,-3 0 12-3,-3 0-2 3,-4 0-14 0,0 1-9-2,-4 4 3 1,3 3 6 2,-1-1 0-4,-2 4 15 3,1 0-24 0,0 1-10-4,1 1 35 4,0 0 0 1,4 1 0-5,-1 0 13 4,-1-1-11 1,3-1 11-4,-1-1-12 2,1-2 0 1,-3 0 2-3,0-1 22 3,1 0-12 0,-1 0-10-3,3-3 12 3,1-2-2 0,1 2 3-3,3-4 18 4,3-1 4-2,2 0-10-2,1 0-15 3,2-1-1 0,1-4-9-3,1 2-3 3,-1-4 1 0,1 2 1-2,0-1-1 1,-4-1 18 2,0 1 2-5,-2-1-17 4,-2 2 8-1,-1 0 1-1,-2 1-13 2,-1 0 0-3,0 2-13 3,-4 0-6 1,-2 2-3-3,0 0-6 1,-7 0 0 1,1 0-10-4,0 2 16 4,-2-1 7 0,0 2 11-2,0-1 2 1,2 0 2 1,0 1 1-3,2 0 12 3,4 0 3 0,2 0 6-2,7-1 15 1,6-2 1 1,8 0-7-3,0 0-29 4,4-3-2-1,1-2-1-3,-4 2 1 3,1-2 0 0,-3 0 2-4,-5 0 14 4,2 1-16 1,-5-1 2-3,-1 0 1 0,0 1-1 2,-2 0-2-3,-6 0-1 3,3 1-2-3,-6 1-9 4,1-1 11-1,-1 0-1-3,1 3-11 2,0-1 10 1,1 1-10-2,2 0 10 2,1 0 1 0,3 1 0-3,1 4 0 3,3-2-11 0,2 0 11-4,0 1 1 5,1-1 0-2,2 0 1-1,-2-1 0 1,-1-1 2 1,1-1-2-3,-1 0 0 4,0 0 15-2,-1 0 7-1,2 0-6 1,-2 0-16 1,1-3 1-3,-3 1 1 4,2-1 1-2,-2-1 13-1,3 2 3 2,-2-3-17-1,-1-1 14-2,2 0-3 4,-2 0-1-2,-2-1-10-1,-4 0 17 1,-1-2-16-2,-5 2 13 3,-4 0-4 1,-2 2-9-5,-8 3 22 5,-4 0-3-2,-1 0-10-2,-4 2 1 3,-1 0-12 1,0 0-1-5,0 0-31 5,0 0-19-1,0 0-16-4,0 0-10 4,0 0 1 2,0 0 9-7,0 0 9 6,0 0 16-2,0 0 10-2,0 0 21 3,0 0 10 1,0 0 35-5,0 0 6 5,0 0 9-2,0 0 7-2,0 0 9 3,0 0 3 1,0 0 4-5,0 0 5 5,2 0-10-2,-2 0-6-2,0 0-12 3,0 0-13 1,0 0-9-5,0 0-12 5,0 0-13-2,0 0 9-2,0 0-10 3,0 0-2-3,0 0 0 3,0 0-3 1,0 0-9-5,0 0-10 4,0 0-9 0,0 0-3-3,0 0-3 4,0 0 6-1,0 0 12-4,0 0 16 5,0 0 0-1,0 0 1-3,0 0 1 3,0 0 1 1,0 0 0-5,0 0-1 3,0 0-1 1,0 0 1-3,0 0-1 3,0 0 2 1,0 0 3-5,0 0 9 4,0 0 0 0,0 0-8-3,0 0 14 3,0 0-5 1,0 0-1-5,0 0 0 5,0 0 7-1,0 0-7-3,0 0 1 2,0 0-12 3,0 0 2-7,0 0-2 5,0 0-1-3,0 0-3 4,0 0-16-1,0 0-2-3,0 0-1 3,0 0 0-1,0 0-6-2,0 0 3 3,0 0 0 0,0 0 7-3,0 0 5 3,0 0 11 0,0 0 1-3,0 0 1 4,0 0 0-1,0 0 1-3,0 0-1 3,0 0 0 0,0 0-1-4,0 0 0 5,1 0 1-2,2 0 12-2,0 0 17 3,2 0-11 0,-2 0-17-3,-3 2-1 4,3-2-1-1,-3 0 0-4,0 0 0 4,0 0-2 0,0 0-9-3,0 0 8 3,0 0-11 1,0 0-1-5,0 0-18 5,0 0-13-5,0 0-18 4,0 0-12 0,0 0-7-3,0 0-8 4,0 2-12-1,2-1-13-4,0 0 76 4,1 3 3 0,-1-1-41-3,1 0-71 4,2-1-45-1,-2-1-84-4,-2 2-170 4,2-2-209 1,-2-1-611-5</inkml:trace>
    </iact:actionData>
  </iact:action>
  <iact:action type="add" startTime="559337">
    <iact:property name="dataType"/>
    <iact:actionData xml:id="d359">
      <inkml:trace xmlns:inkml="http://www.w3.org/2003/InkML" xml:id="stk302" contextRef="#ctx0" brushRef="#br0">1230 17554 84 0,'0'0'466'3,"0"0"-81"3,-1-1-95-1,-1 1-98-1,1-2-23 2,1 1-3 1,-2 0 29-6,2-1 9 7,-1-2-10-4,1 3-45-1,0-1-10 3,0-1-23 2,0 2-20-7,0 0 1 7,0-1-4-3,0 1-3-3,0 0-7 5,0 1-13-1,0 0-3-3,0 0-13 4,0 0-3-2,0 0 6-2,-2 0 9 3,2 0 14 1,-1 0-1-5,1 0 6 5,0 0-19-2,0 0 0-2,0 0-13 3,0 0-6 1,0 0 4-5,0 0 8 5,-1 0 13-2,1 0-7-2,0 0-9 3,0 0-9-3,0 0-1 3,0 0 4 1,0 0-1-5,0 0 1 4,0 0-4 0,0 0 3-3,0 0-12 3,0 0-12 0,0 0-4-4,0 0-5 4,0 0-14 0,0 0-2-3,0 1 0 4,0-1-28-1,0 1-21-4,0 1-16 4,0 1-6 1,1 6 7-4,6 2 64 3,2 5 50 1,1 2-35-6,3 3-15 5,-3 1 13 1,2 1 5-4,-1-1-18 3,-2 0 1 1,2 0 0-5,-2-3 0 4,-2 1-1 0,1-4 0-3,0 1 0 3,-2-3 0 1,1-1 0-6,-3-3-3 6,1-1-9-1,-2-2-1-3,1-3-2 3,-3-2 12-3,-1-1-7 3,2-1 10-1,-2 0 27-2,0 0 7 4,0 0 13-1,0 0 8-3,0 0-3 3,0 0-3 0,0 0 0-3,0 0-9 3,0 0-6 0,0 0-7-3,0 0-5 2,0 0-7 2,0 0-3-4,0 0-9 3,1 0 0 0,-1 0 0-2,0 0 0 0,0 0 9 3,0 0-9-4,0 0 9 3,0 0 3 0,0 0 1-3,0 0 11 3,0-1 4 0,0 0 2-3,2 1 7 3,-2-1 12 0,3-2-1-3,-2-1-2 3,6-2-1-1,2-4-23-1,5-2-10 2,1-3-12-2,3-2-1 1,4-3-1 0,0 0 0-1,4-2 1 2,2-3 13 0,3-1-13-2,0-3-2 1,3 0-1 0,-4-2 0-1,-1 0 1 1,-3 1 0 2,-2 2 2-3,-1 1 0 1,-4 1 1 0,1 1 0-2,-1 2 8 3,1 2-11 1,0 0-1-4,-2 2-17 2,-1 3 0 2,-4 3 15-5,-3 4-9 5,-3 4 9-1,-3 1-12-2,-1 3-4 1,-1 0 16 1,-2 1-9-4,0 0-3 5,0 0-3-2,0 0-10-1,0 0 4 2,0 0 3 0,0 0 3-3,0 0 5 3,0 0 1-4,0 0 12 6,0 0 1-3,0 0 14-2,0 0 7 3,0 0 2 0,0 0 0-4,0 0 4 6,0 0-7-3,0 0 3-2,0 0 1 3,0 0 2 0,0 0-9-3,0 0 0 3,0 0-15 0,0 0-2-2,0 0-1 0,0 0-15 3,0 0-18-4,0 0-13 4,0 0-17-2,0 0-35-1,0 0-21 0,0 0-30 2,0 0-32-2,0 0-44 3,0 1-85-2,0 2-123-1,0-1-137 0,1 3-208 3,2 2 205-4,0 2-179 3</inkml:trace>
    </iact:actionData>
  </iact:action>
  <iact:action type="add" startTime="562742">
    <iact:property name="dataType"/>
    <iact:actionData xml:id="d360">
      <inkml:trace xmlns:inkml="http://www.w3.org/2003/InkML" xml:id="stk303" contextRef="#ctx0" brushRef="#br0">23901 2230 689 0,'0'0'772'7,"0"0"-310"-5,0 0-177 3,0 0-58 1,0 0-11-2,0 0-23 2,0 0 13 1,0 0 14-5,0 0-22 4,0 0-46 0,0 0-38-3,0 0-10 3,0 0-4 1,0 0-9-5,0 0-18 4,0 0-23 0,0 0-6-3,-15 0-1 2,15 0-8 2,0 0-10-4,0 0-7 3,0 0 4 0,0 0-4-3,0 0 4 3,0 0 3 1,0 0 6-5,0 0 6 4,0 0 0 0,0 0 0-3,0 0 0 3,0 0-6 1,0 0-12-5,0 0-17 3,0 0 13-2,0 0-12 3,0 0-1 0,5 0-2-3,2 0-9 4,5-2 9-1,6 1 16-4,4-3-1 4,3 1-14 0,4 0 1-2,-1 0 1 2,1-1-1 0,1 0 0-3,-4 0 0 2,0 0 1 2,-4 2 0-4,-5 0-1 2,-3 0 2 2,-8 2 8-4,-3 0 12 3,-1 0 22 0,-2 0-3-3,0 0 10 3,0 0-14 0,0 0-5-3,0 0 3 3,0 0-7 0,0 0-8-3,0 0-22 2,0 0-1 2,0 0-24-4,0 0-18 2,0 0-24 2,0 1-3-4,-3 4-26 3,-2 6-6-3,-2 1 102 3,-3 6 28 0,1 6-26-2,-2 0 8 1,-1 4-10 1,-1 2-1-3,1 2 1 3,1-1-1 0,0 0-1-2,-1-1-10 1,2-1 10 1,1-3 2-3,0-2 0 3,1 1-1 0,2-3 1-2,-1-3 1 0,3-1 15 3,-2-1-13-4,5-3 0 3,-1-2 11-1,1-2-14 0,0-1-12 0,1-2 10 1,0-3-13-3,0 1 15 3,0-1 1-1,0-1 0 0,0 0 1 0,0-3-1 1,0 1 14-4,0-1 1 5,0 0 2-1,0 0 7-2,0 0-1 1,0 0-2 1,0 0-1-3,0 0-6 3,0 0 1-3,0 0-16 4,0 0 0-3,0 0-19 1,0 0-11 0,0 0-7 1,0 0-9-3,0 0-13 4,0 0-18-2,0 0-43-1,0 0-63 1,0 0-65 1,1 0-51-3,2 0-34 3,1-1-31 0,3-3-12-3,0-2-167 3,2 0-433 0</inkml:trace>
    </iact:actionData>
  </iact:action>
  <iact:action type="add" startTime="563568">
    <iact:property name="dataType"/>
    <iact:actionData xml:id="d361">
      <inkml:trace xmlns:inkml="http://www.w3.org/2003/InkML" xml:id="stk304" contextRef="#ctx0" brushRef="#br0">23993 2503 1511 0,'0'0'802'4,"0"0"-376"2,0 0-172-2,0 0 2 1,0 0 24 1,0 0 1-2,0 0-38 2,0 0-62 0,0 0-38-2,0 0-41 1,0 0 0-1,0 0 3 1,-6 7-16 1,6-7-12-3,-1 0-3 4,1 0-10-2,-1 0 0-1,1 0 6 1,0 0-6 1,0 0 0-3,0 0-12 3,0 0 0 0,-2 0-10-3,2 0-11 3,0 0-13 0,0 0-15-3,0 0 18 4,0 0-3-2,0 0-3-1,0 0-15 0,2 0-1 3,0 0-2-4,6 0-15 4,7 2 6-2,10 2 12-1,11-3 58 1,9 3-13 1,7-2-24-3,4-1-21 4,-1 0 0-2,-2 1 0-1,-4-2 1 1,-6 1 1 1,-7-1-2-4,-5 0-2 5,-7 2-1-5,-8-2-24 6,-5 0-9-4,-6 0-19-1,-4 0-6 4,1 0-24 0,-2 0-27-5,0 0-19 4,0 0-16 0,-2 0-28-3,-4 1-62 3,-2 1-77 0,-5-1-182-4,-3 2-256 5,2-1-637-1</inkml:trace>
    </iact:actionData>
  </iact:action>
  <iact:action type="add" startTime="565103">
    <iact:property name="dataType"/>
    <iact:actionData xml:id="d362">
      <inkml:trace xmlns:inkml="http://www.w3.org/2003/InkML" xml:id="stk305" contextRef="#ctx0" brushRef="#br0">31941 6793 490 0,'0'0'329'6,"0"0"-123"0,0 0-60-4,0 0-41 5,0 0 22-1,0 0 84-4,0 0 52 5,0 0-16 0,0 0-14-6,0 0-62 7,0 0-12-4,0 0 2 0,0 0 9 2,-7 29 12 1,4-27-10-6,0-1-6 7,-1 2-2-3,-2-2-3-3,3 1-7 5,-2-1-22 0,0 1-4-5,2-1-17 5,0-1-17-3,0 1-27 0,3-1-23 2,-1 0-23-3,0 0-19 3,1 2-2 1,-2-2-3-5,-2 3-18 4,0-1-4 0,-4 4 0-3,1 3 7 2,-4 0 16 3,1 2 0-7,-5 3 2 5,-1 3 24 0,-1 2 7-3,-2 4-19 4,-2 0-9-1,0 2-1-4,-3 4-2 5,0 2 2-2,-5-1-1-2,1 5 14 3,0-3-12 2,-3 1-1-6,4-1 14 4,1-1-16 0,1-3-1-3,2-1 0 3,3-4 0 1,3-1 0-5,0-3 1 4,1-2 3-1,1-3 9-1,2-1 0 2,1-1 1 1,1-3-10-5,3 0 12 3,-2-3-12-2,4 0 13 4,0-2-4-2,0 2 0-2,3-5-10 3,0-1-1 1,3 2-1-4,-3-2 0 2,3 2 1 1,0-2 15-3,0 0 8 3,0 0 10 0,0 0 9-3,0 0 12 3,0 0 28 0,0 0 21-2,0 0 12 2,2-4 2 0,2-3-18-4,2-5-100 5,4-5-51-2,5-1-7-1,2-6 16 2,3 1 11 0,2-3-5-3,2 1-16 3,-1-2 9-1,2 1 3-2,-2 2 4 3,-3-1 25 1,0 3 11-5,-3 2 0 4,1-2-21 1,-1 3-19-4,-2-1 10 3,-1-1 27-4,0 3 0 5,-1 0 0-1,0 3-10-2,-3-2 12 0,3 5-14 3,-3-4 12-5,2 3-15 4,1 0-1 0,-1 2 18-2,0-2-1 2,-2 3-13-1,1-2 13-2,1 3-14 4,-3 0 1-1,1 1 15-3,0 1-1 3,0-1 1 0,-4 3 0-4,2 0 3 5,-4 1 28-1,-2 2 9-2,-2 1 9 1,0 1 0 1,0 0-22-4,0 0-27 4,0 0-17 1,0 0-14-4,0 0-18 3,0 0-21-1,-2 6-26-2,-8 5 1 3,-3 9 95 1,-7 5 34-4,-3 6 0 2,-4 3-24 2,0 4-10-4,0 0-2 3,-1 1-1-3,2 0-9 4,1 1 12-3,3-4-3 1,2 0 2 0,1-2 1 1,4-3 15-4,1-4-13 6,3-4 16-3,3-2-18-2,2-7-12 2,1-1-3 1,2-2 13-3,2-6 2 5,-1-2 1-3,1 0 0-1,1-2 2 1,0-1 28 1,0 0 15-4,0 0 21 6,0 0 7-3,0 0 11-1,0 0 13 0,0 0-3 2,0-5-4-3,1-2-91 5,4-8-6-4,-1-1-82 0,1-5 14 2,3 1 38-1,-2-1 2-1,2-1-12 2,2 0-18-1,0-1 6-1,3 1 3 2,3-1 15-3,-1-1-6 2,2 0 3 2,1 2-22-5,-2 1 0 5,2-1 22-2,-2-2 9-2,2 5 32 3,-2-1-38 1,-2 2 6-5,0 2 34 5,-2 2 0-2,-1 2 1-1,-3 2-1 1,0 2-13 2,-3 2 13-5,-2 2 13 6,-2 2 27-4,-1 0 22-1,0 2 6 4,0 0-28 0,0 0-40-6,0 0-1 6,0 0-15-2,0 3-14-2,-2 0-32 3,-8 7 24 1,-2 2 38-5,-4 4 21 5,-3 2 20-1,-1 2-1-3,-3 3-22 2,1 0 1 2,0 2 12-5,-1 0-10 5,1-1-2-5,0 0-16 4,1-1 15 1,3-2-3-4,0 2-2 2,4-4-13 2,0-1 0-5,3-2 1 5,1 1-1-1,2-4-13-4,1-1 11 4,3-4 0 1,-1-1 1-4,4-1-2 2,-2-2-12 2,3-3 12-4,0 2-16 3,0-1-27 0,0-2-28-4,0 0-15 5,0 0-11-1,0 0-8-3,3 0 11 3,3-5-54 0,5-1-170-4,5-2-244 5,2-1-240-2,-1 0-332-2</inkml:trace>
    </iact:actionData>
  </iact:action>
  <iact:action type="remove" startTime="567884">
    <iact:property name="style" value="instant"/>
    <iact:actionData xml:id="d363" ref="#d358"/>
  </iact:action>
  <iact:action type="add" startTime="567895">
    <iact:property name="dataType" value="strokeEraser"/>
    <iact:actionData xml:id="d364">
      <inkml:trace xmlns:inkml="http://www.w3.org/2003/InkML" xml:id="stk306" contextRef="#ctx0" brushRef="#br1">27258 8227 1190 0,'0'0'413'12,"0"0"-237"-11,0 0-56 1,0 0-10 1,0 0 46 4,0 0 38-2,0 0-48-1,0 0-62 1,0 0 3 1,0 0 45-4,-8-15-7 6,8 14-6-4,0-1-29 1,0 1-30 0,0 0 17 1,0 0 22-3,0-2 2 4,0 1-5-2,0 1 2-1,2 1-7 0,-2-1-3 3,0-1 7-4,0 2-1 3,0 0 4 0,0 0-2-2,0 0-9 1,1 0-6 1,-1-1-4-3,0 0-21 4,2 0-25-2,-1-1-6-1,1 0 5 1,-2 1-2 1,1 0-12-3,-1 1-16-2,1-2 12 5,-1 1-10-1,0 1 1-1,0 0-1 1,0 0-2-2,0 0-1 3,0 0-20 1,0 0-10-5,0 0-3 5,0 0-3-2,0 0-3-3,0 0-10 5,0 0-12 0,0 0-25-5,0 0-18 5,0 0-17-2,0 0-14-2,0 0-34 3,0 3-79 1,0 2-140-5,3 3 104 5,-3 0-286-3,2-2-700 0</inkml:trace>
    </iact:actionData>
  </iact:action>
  <iact:action type="add" startTime="573075">
    <iact:property name="dataType"/>
    <iact:actionData xml:id="d365">
      <inkml:trace xmlns:inkml="http://www.w3.org/2003/InkML" xml:id="stk307" contextRef="#ctx0" brushRef="#br0">5156 2192 1335 0,'0'0'436'4,"0"0"-403"0,0 0-33 1,0 0-26 1,0 0 26-3,0 0 2 4,0 0 30-2,0 0 20-1,0 0-13 1,0 0-3 1,0 0 6-2,0 0 7 3,-10-4 9-2,10 4 7-2,-2 0-7 3,2 0 14 0,0 0 5-3,0 0-2 3,0 0-11 0,0 0 1-2,-1 0 3 0,1 0 9 2,0 0-3-3,0 0 7 4,0 0-1-2,0 0 19-1,0 0 17 2,0-1-5-1,0 1-25-2,0-2-35 5,0 2-19-3,0 0-10-2,0 0-9 2,0 0-10 1,0 0 20-3,0 0-1 4,0 0-3-4,0 0 6 4,0 0 0-2,0 0 7-2,0 0 6 2,0 0 13 3,0 0 9-6,0 0 12 4,0 0 10-1,-1 0-4-1,1 0-11 1,-2 0-30 3,1 0-15-6,1 0-6 5,-2-1-1-3,1 1 4-1,1-2-3 4,-2 1 2 0,2 0 7-6,0 1 3 6,-1 0 4-2,1 0-5-2,-2-2-2 4,2 0-3-1,-1 1 0-4,-3 0-7 5,4 0-15-2,-3-1-1-1,0 1 0 1,0-2 0 2,0 2 1-4,-1-3 2 4,-2 2-2-2,0-1-2-3,-1 2-20 5,0 0 7-5,0-3 15 4,-1 2 0 2,0 1 0-6,2-2 3 3,0 2 19 2,2-1 6-4,0 0-10 3,-1 1 1 1,1 0-4-5,1 0-13 3,-1-3 14 1,1 4-14-3,2-1 10 3,-2 0-10 1,1 0-2-5,-2 1-2 5,2-3-1-1,-2 3-9-3,-2-2-1 2,2 1 4 2,1-1 9-4,-3 1 16 3,2 0-4-1,-2 0-10-1,-1-1-1 2,0 0-1 1,1 0 0-5,-3 1-18 4,0-2 14 0,0 1-27-3,-2-1 30 3,0 1 1 1,1 1 16-5,1-4-4 4,-2 3 1-3,4-1-1 2,-2 1-9 2,0-2 0-5,2 2 22 4,-1 0-10 0,0-1 1-3,1 2-16 4,0 0-1-1,3 0 1-3,-1-1-1 2,1 1-1 1,-1 0 0-3,3 0 1 3,-3-1-15 0,1 2 15-2,1-1 1 1,0 1 12 1,0-2 4-3,2 1-4 4,-2 1 4-1,0-1-1-4,-1 0-12 4,-2-2-2 1,1 2 2-4,-1-1-1 2,1 0 11 1,-2 0-12-2,1-1 0 1,-1-1 0 1,0 1 1-2,0 1 1 1,-1-2 0 1,-1 0-3-3,0 0-3 4,0 1-16-1,0 0 16-3,-1-1-9 3,3 0-3-3,-2 2 15 2,1-1 1 1,4 1-1-3,-1-1 12 4,-2 1 0-1,4 1-11-3,-1-1-1 3,-1 1-12 0,0 1-3-3,2-3 12 3,-1 2-9 0,1-1 10-3,-2 2-16 3,2-1 5-1,-1-1 11-2,0 1 1 3,0 0-2 0,-1 1 0-2,1-1 0 2,-2-1-10-1,2 0 13-2,-2 1-12 4,-1 0 12-2,1-2 0-1,-1 1 12 2,-1 0-8-1,0-1 11-1,-1 1-15 2,-1-1-11-1,-1 1 9 0,-1-1-1 0,-1 0-19 1,2-1 0-3,-1 2 4 2,2-1 15-2,-1 1 0 5,2 0-19-3,1 2 22-2,3-3 1 2,1 1 24 1,2 2-1-3,1-1-20 4,1 1-2-2,0 0-2-1,0 0-19 1,0 0-3 1,0 0-6-3,0 0 7 5,0 0-1-3,0 0 3-2,0-1 16 2,0 1 3 1,0 0 15-3,0 0-12 4,0 0-3-2,0 0-2 0,0 0-20-1,0 0-6 2,0 0-9-3,0 0 6 5,0 0 15-3,0 0 14-1,0 0 2 1,0 0-1 1,0 0 1-4,0 0-12 5,0 0-23-1,0 0-21-2,0 0-3 0,0 0-2-1,0 0-5 4,0 0 4 0,0 0 5-5,0 0-3 5,0 0-3-2,0 0-7-3,0-2 1 5,0 2-11-1,0 0-21-4,0 0-20 6,0 0-46-4,1 0-73 0,1 0-125 2,2 0-140 1,3 0 50-5,2 3-98 5,-2 0-227-2</inkml:trace>
    </iact:actionData>
  </iact:action>
  <iact:action type="add" startTime="575288">
    <iact:property name="dataType"/>
    <iact:actionData xml:id="d366">
      <inkml:trace xmlns:inkml="http://www.w3.org/2003/InkML" xml:id="stk308" contextRef="#ctx0" brushRef="#br0">5444 2140 112 0,'0'0'313'2,"0"0"-59"5,0 0-65-1,0 0-62-2,0 0-45 0,0 0-17 3,0 0 7-4,0 0-20 3,0 0-16-1,0 0-20-1,0 0 3 1,-1-1 4 2,1 1 13-5,0 0 3 5,0 0-6-2,0 0-15-1,0 0-18 1,-2 0-19 1,2 0-7-3,0 0 3 4,0 0 10-5,0 0 0 6,0 0-7-3,0 0-9-3,0 0 0 4,0 1 29 2,0-1 52-7,0 2-52 6,0-2 0-2,0 0-4-2,0 0-9 3,0 0 10 2,0 0 3-7,0 0 0 6,0 0 36-2,0 0 23-2,0 0-4 4,0 0 16-1,0 0 27-3,0 0 35 3,0 0 39-1,0 0 20-2,0 0-14 4,0 0-33 0,0 0-12-6,0 0-8 6,0 0-12-2,0 0-10-2,0 0-7 3,0 0 0 1,0 0-6-5,0 0-23 5,0 0-23-2,0 0-25-2,0 0-16 3,0 0 10 1,0 0-12-5,0 0 2 5,0 0 10-5,0 0-11 5,0 0 1-2,0 0 1-2,0 0-4 3,0 0-2 1,0 0 0-5,0 0 0 4,0 0 0 0,0 0 0-3,0 0 0 3,0 0-1 2,2 0-10-6,1-2 11 3,1 1 2 1,2-1 22-3,3-3 4 3,2 0-1 1,-1 0-23-5,3 0-1 4,0 0-1 0,0-1-22-3,1 1 20 3,1-1-1 1,1 1 1-5,-2 0 1 4,2 0-12 0,-3 1 13-3,4-2 11 3,1 0-9 1,-1 1-2-5,-1-1 0 4,2-1 2 0,-2 2 10-3,0 0-9 3,-2 0-3-3,-1 0 0 3,-1 1-3 0,1 0 3-3,-2 0 0 3,2 0 1 1,-1-1 1-5,1 0 0 4,3 0 1 0,0-2-3-3,2 1 0 3,-3 0-13 0,5 0 13-3,-3 0 0 3,1-1-1 0,0 2 0-3,-2 1-1 3,-2 0-11 0,1-1-3-3,-2 3 15 3,-3-1 1 0,2 1 0-3,-1 0 13 3,-2 0-12 0,1 0-1-3,-2-1-1 3,1 1 1 1,-2 0 0-4,1 0 13 2,1 0-10 1,0-1-3-3,0 0 0 4,4-1 1-1,-3 0 0-3,4 1 1 3,-1-3 0-3,0 3 1 2,3-2-2 1,-1 1-1-3,2-2 0 3,-3 1 0 0,5-1-1-2,0 1 1 1,0-1 1 1,1-1-1-3,0 1-1 3,-4 2-11 0,1-1 9-2,-4 1-9 1,-3 2 11 1,1-1 0-3,-2 1-3 3,-2 0 1 0,-1 0 3-2,1 1 1 1,-1 0 12 1,-2-2-10-3,2 2 16 3,-1 0-3 0,-1-1 0-2,3-1 3 1,-1 1-16 1,1-1 0-3,-1-1 0 3,5 0-1 0,-2 1-2-1,3-1 1 0,0-2 0 0,3 1-1-2,-1-2-3 3,2 2 0-3,1-1 0 4,-1 1 2-2,1 0-2-1,0 0 1 1,-2 0-1 1,0-1 0-3,-2 1 2 4,-2 1 1-2,-3 0 16 0,-2 2-1-1,-1 1-2 2,-4-1 9-3,-1 2 32 4,0 0 25-1,0 0 19-3,0 0-7 2,0 0-15 2,0 0-1-4,0 0 4 3,0 0-23-1,0 0-12-1,-1 0-19 1,1 0-9 1,0 0-15-3,0 0-1 4,0 0-25-2,0 0-3-1,0 0 0 1,0 0-1 1,0 0 1-3,0 0 10 4,0 0 16-1,0 0-1-3,0 0 3 3,0 0 0-3,0 0-1 2,0 0 0 2,0 0 1-5,0 0 4 5,0 0 21-2,0 0-7-1,0 0 4 1,0 0 3 2,0 0 0-5,0 0-3 5,0 0 3-2,0 0-7-2,0 0-5 3,0 0-10 1,0 0-1-5,0 0 10 5,0 0-12-2,0 0 3-2,0 0-3 3,0 0 0 1,0 0-2-5,0 0 1 5,0 0-2-2,0 0-9-2,0 0-1 3,0 0 10 1,0 0-15-5,0 0 18 5,0 0 0-2,0 0 0-2,0 0 3 3,0 0 0 1,0 0 9-5,0 0 1 5,0 0-10-2,0 0 9-2,0 0-11 3,0 0-1-3,0 0-1 3,0 0 0 2,0 0-1-7,0 0-1 5,0 0 0 0,0 0 2-3,0 0 1 3,0 0 12 1,0 0 1-5,0 0-10 4,0 0 0 0,0 0 0-3,0 0-2 4,0 0-1-1,0 0-3-4,0 0-16 4,0 0 1 0,0 0-7-3,0 0 3 4,0 0 3-1,0 0-6-4,0 0 4 4,0 0 5 0,0 0 4-3,0 0 10 3,0 0 0 1,0 0 2-5,0 0 0 5,0 0 0-2,0 0-1-1,0 0-27 1,0 0-32 2,0 0-44-5,0 0-37 4,0 0-42-3,0 0-62 3,0 0-84 1,0 2-108-5,1 1-181 5,1 3 299-1,1 1 43-3,0 1-170 3,-2 1-239-1</inkml:trace>
    </iact:actionData>
  </iact:action>
  <iact:action type="add" startTime="579623">
    <iact:property name="dataType"/>
    <iact:actionData xml:id="d367">
      <inkml:trace xmlns:inkml="http://www.w3.org/2003/InkML" xml:id="stk309" contextRef="#ctx0" brushRef="#br0">24152 3257 1243 0,'0'0'1103'7,"0"0"-773"-6,0 0-243 5,0 0-52 0,0 0 75-3,0 0-85 3,0 0 4 1,0 0 13-5,0 0-42 4,0 0-10-3,0 0-67 3,0 0 3 0,-95-12 74-3,73 12 3 3,3-1 36 1,-1 1 0-4,4-3-14 2,-1 1 1 1,2 0 0-3,3 0-10 3,2 1-15 0,1-1 12-3,0 1 12 3,2-2 7 0,3 2 10-3,-1-1-20 3,2 2-21 0,0-2 12-3,1 2 3 3,2 0 10 0,0-2-1-3,0 2-6 4,0 0 0-2,0 0-6-2,0 0 13 3,0 0 22 1,0 0 18-5,0 0-2 5,0 0-20-2,0 0-25-2,0 0-19 3,0 0-12 1,0 0-14-5,0 0-2 6,0 0-17-4,0 0-18-1,-4 4 15 4,-1 2 48-5,2 2 41 4,-3 4 23 1,-1 1-23-5,1 1-40 4,1 2 0 0,1 1 1-3,-2 0 13 3,1 4-14 1,2-1 31-5,0 4-32 5,0 0-16-2,3 1 15-2,0-1-1 3,0 2-13 1,0 1 15-5,3-1 2 4,0-1 12 0,0 3-14-3,0-3 0 3,0 2 0 1,-1-1 1-5,-2 1 0 4,0-1 2 0,0-2 19-3,0-1-21 3,-3 0 10 1,0-2-8-5,0-2-1 4,0-3 2 0,1-1 8-3,-1-3-9 3,2-1 1 1,-1-2 8-5,2 1-10 4,-2-3-1-3,2-2-1 3,0 1-2 0,0-1-10-3,0-4 10 3,0 1-1 0,0 1 0-3,0-3 0 3,0 1 1 0,0-1 0-3,0 1 0 3,0-1 2 0,0 0 3-3,0 0 38 3,0 0 7 0,0 0-4-3,0 0-3 3,2 0-3 0,4 0-7-3,2 0 42 3,3 0 24 0,8-2 10-3,4-3-32 3,2 0-40 0,4-2-23-3,1 1 1 3,-1 0-13 0,-3 0 0-3,-2 2-4 3,-6 1-11 0,-3-1 12-3,-6 2-25 3,-2 1-28 0,-6 1-14-3,1 0 1 3,-2 0-3-3,0 0-23 3,0-1-31 0,0 1-29-2,-2-3-10 1,-2 2-43 1,-2-4-322-3,-1 0-234 3,1-1-398 0,-5-2 466-5</inkml:trace>
    </iact:actionData>
  </iact:action>
  <iact:action type="add" startTime="580514">
    <iact:property name="dataType"/>
    <iact:actionData xml:id="d368">
      <inkml:trace xmlns:inkml="http://www.w3.org/2003/InkML" xml:id="stk310" contextRef="#ctx0" brushRef="#br0">24255 3475 2187 0,'0'0'787'3,"0"0"-569"4,0 0-174-3,0 0 30 0,0 0 2 2,0 0 23-1,0 0-7-1,0 0-39 2,0 0-53 0,0 0-32-3,0 0-22 3,31-19 32-4,-17 13 21 4,3 1 1 2,-1 2 19-6,4-2-18 5,0 0-1-3,0 4-2-1,-3 0-30 4,-4 1-9 0,-3 0-29-6,-2 5-13 6,-5 4-6-1,-3 4 47-3,0 4 42 2,-6 2 22 3,-11 4 20-7,-6-1-29 7,-5 2-13-3,-4-2-48-2,-1 0-26 2,2-3 7 3,4-1 38-6,5-3-3 4,7-2-32-1,6-4-10-2,4-3-39 3,5-1-80 1,0-1-43-5,3 0 58 6,6-3 178-4,3-1 6 0,3 0 143 2,4 0-13 0,-2-2-19-4,6-2-1 5,-4-2-10-5,1 0-22 4,-2 1 2 1,-5 1-9-4,-4 2-19 2,-3 2-58 2,-4 0-35-5,-2 0 6 4,0 0 28 0,0 0-50-3,0 5 35 3,-2 3 16 2,-2 0 77-6,-3 3-7 3,1 2-32 1,-1-2-25-3,0 1-13 4,0 0-13-1,1 0 12-4,0 0-1 4,0 0-27 0,0-1-19-2,1 1 0 2,-1-1-3 0,2 2 16-4,-1-5-7 4,0 1-26 1,0-1-31-5,-2-1-43 5,1-2-62 0,3 1-62-6,-2-2-35 5,0-4-73 1,-1 0-317-5,1 0-47 4</inkml:trace>
    </iact:actionData>
  </iact:action>
  <iact:action type="add" startTime="581081">
    <iact:property name="dataType"/>
    <iact:actionData xml:id="d369">
      <inkml:trace xmlns:inkml="http://www.w3.org/2003/InkML" xml:id="stk311" contextRef="#ctx0" brushRef="#br0">24515 3700 2106 0,'0'0'1221'3,"0"0"-1034"2,0 0-174-1,0 0-13 1,0 0-25 1,0 0-20-3,0 0-38 4,0 0-38-2,0 0 48-1,0 0 73 1,0 0 77 1,0 0-49-3,-12 80-27 3,12-60 12 0,-1 1-10-2,-1-1 16 1,0-1-15 1,0-1 27-3,2-3-18 3,0-1-11 0,0-2-2-2,0-1 0 1,0-6-41 1,0 1-26-3,0-4-58 3,0 1-57 0,0-3-124-2,0 0-208 1,-1 0-58 1,0-5-226-3,-4-6 32-2</inkml:trace>
    </iact:actionData>
  </iact:action>
  <iact:action type="add" startTime="581385">
    <iact:property name="dataType"/>
    <iact:actionData xml:id="d370">
      <inkml:trace xmlns:inkml="http://www.w3.org/2003/InkML" xml:id="stk312" contextRef="#ctx0" brushRef="#br0">24713 3511 726 0,'0'0'2083'1,"0"0"-1654"7,0 0-371-4,0 0-29 1,0 0 47 0,0 0 13 1,0 0-22-3,0 0-29 4,0 0-19-2,0 0-19-2,0 0-15 2,0 0-20 2,9-12 0-4,-12 20 35 4,1 1 29-5,-5 3 37 5,1 5-12-2,-1-2-16-2,1 0-22 3,1 2-16 1,0-3-13-6,2-1-6 7,2 0-3-3,1-3 6-2,0 1-6 3,0-2 3 1,4-2 0-5,3 0 19 5,2-1 12-2,-1-2 13-2,6 0 19 3,-2 0 4 1,4-4 5-5,-2 0-9 4,2 0-3 0,-1 0-12-4,-1 0-11 4,-1 0 7 2,-3-2-25-6,-2 1-12 4,-4 1-29 0,-2 0-3-3,-2 0 22 3,0 0 0 1,0 0-13-6,0 3-9 7,-2 3 41-3,-5 5 3-2,-1 0 60 3,-3 4-19 1,-2-1-22-6,0 2-19 6,-1-2-35-5,0-1-9 5,1 0-41-1,-1-3-26-4,4 0-19 5,-1-3-58 0,3-2-71-6,0-3-144 6,0-2-212-2,4 0-406-1</inkml:trace>
    </iact:actionData>
  </iact:action>
  <iact:action type="add" startTime="581825">
    <iact:property name="dataType"/>
    <iact:actionData xml:id="d371">
      <inkml:trace xmlns:inkml="http://www.w3.org/2003/InkML" xml:id="stk313" contextRef="#ctx0" brushRef="#br0">24722 3474 2968 0,'0'0'686'6,"0"0"-661"-4,0 0 22 5,0 0-47-2,0 0 101-1,0 0-13 2,0 0-47-1,98-28-41-1,-75 24-12 2,-1-3-4 0,-2 3-16-3,-1-1-46 3,-3 3-42 0,-2-3-48-4,-1 3-64 4,-2-2-136 0,-5 0-248-3,-3-1-412 3</inkml:trace>
    </iact:actionData>
  </iact:action>
  <iact:action type="add" startTime="582099">
    <iact:property name="dataType"/>
    <iact:actionData xml:id="d372">
      <inkml:trace xmlns:inkml="http://www.w3.org/2003/InkML" xml:id="stk314" contextRef="#ctx0" brushRef="#br0">24882 3286 2260 0,'0'0'738'5,"0"0"-593"2,0 0-143-4,0 0-2 2,0 0 28 1,0 0 3-3,0 0-30 3,0 0 40 0,0 0 61-3,0 0 19 3,0 0-29 1,100 21-19-5,-73-17-13 4,4-2 0-3,0-2-26 4,1 1-8-2,-3-1-11-1,-3 0-2 1,-5 0-12 1,-3 0 1-3,-6 0 14 3,-4 0-14 0,-4 0 1-2,-2 0 22 1,-1 0 7 1,-1 0 2-3,0 0-3 3,0 0-6 0,0 0 20-2,0 0 18 0,0 0-10 3,0 0-30-4,0 0-23 3,0 0-31 0,0 2-25-2,0-2-21 1,0 3-20 1,0 2 6-3,0 3 91 3,0 3 14 0,2 1 5-3,0 4 9 3,0 2 3 0,1 1 4-3,0 4-10 3,1 2-13 0,-3 3 13-3,4 0 8 3,-5 5-5 0,2-1-25-3,-2 2 13 3,2 1-13-2,-1-1 15 1,-1 0-18 1,0 1 3-3,0-3-3 3,3 1 12 0,-1-2-12-2,-1-5 16 1,2 2-14 1,0-7-2-3,0 1 0 3,2-3-2 0,-2-3 0-2,0-2 1 1,-1-3-2 1,1-2 1-3,0-4 1 3,-3-2 0 0,1-1 1-2,-1-2 13 1,0 0 21 1,0 0 50-3,0 0 28 3,2 0 33 0,-2 0 13-2,0 0-17 1,0 0-19 1,0 0-18-3,0 0-21 3,0 0-19 0,0 0-13-2,0 0-8 1,0 0-3 1,0 0 2-3,-5 0-12 3,-4-2-30-3,-5 1-6 4,-6-1-91-2,-11 0-15-1,-6 2 32 1,-5 0 19 1,-3 3 37-3,0 2 21 4,3 0-13-2,0 2 15-1,8-1-2 1,0-1 1 1,8 2-13-3,5-2-3 4,2 0-10-2,3 0 1-1,8-1-7 1,0-1-12 1,5-1-31-3,2 1-27 4,1-3-4-2,0 1 12-1,0-1 25 1,0 0 18 1,0 0 28-3,0 0 25 4,0 0 1-2,0 0 33-1,0 0 19 1,0-1 9 1,0-3-62-3,0-2-34 4,-2 0-277-2,-1 0-117-1,-6-1-27 1,0 2-122-2,-4 0-239 3,3 3-533 1</inkml:trace>
    </iact:actionData>
  </iact:action>
  <iact:action type="add" startTime="584933">
    <iact:property name="dataType"/>
    <iact:actionData xml:id="d373">
      <inkml:trace xmlns:inkml="http://www.w3.org/2003/InkML" xml:id="stk315" contextRef="#ctx0" brushRef="#br0">18899 9162 969 0,'0'0'1105'6,"0"0"-707"-4,0 0-98 6,0 0-23-3,0 0-22-3,0 0 0 4,0 0-18 2,0 0-55-7,0 0-62 6,0 0-45-2,0 0-31-1,0 0-44 1,0 0-19 3,0 0-34-6,-13 5-51 5,10 10 104-3,-1 6 6-1,1 6 23 3,0 3 12-3,1 2-16 3,1 2-24 1,1 0-1-5,0-1 3 5,0 2 9-2,4-3-2-2,2-2-10 3,1-1-19 1,3-4 19-5,-1-2-19 4,0-5-34 1,0-1-95-5,0-4-50 4,-3-4-78 1,1-1-107-4,-2-6-128 3,-2-1-225-1,-2-1-354-2,-1-4 355 3</inkml:trace>
    </iact:actionData>
  </iact:action>
  <iact:action type="add" startTime="585258">
    <iact:property name="dataType"/>
    <iact:actionData xml:id="d374">
      <inkml:trace xmlns:inkml="http://www.w3.org/2003/InkML" xml:id="stk316" contextRef="#ctx0" brushRef="#br0">18828 9124 2485 0,'0'0'541'1,"0"0"-362"5,0 0-99 1,78-46 76-4,-51 36-7 3,1 2-19 0,-5 4-32-3,1 3-26 3,-1 1-50 0,-4 5-22-4,-4 7-18 4,-4 6-1 0,-5 3 19-3,-6 10 23 3,-6 3-14 0,-10 3-9-3,-11 5-22 3,-6-4-25 0,-6 1 12-3,-4-3 4 3,2-5 9 0,4-1-23-3,3-5-40 3,6-3-20 0,6-5-3-3,10-5 7 3,3-5-30-2,6-3-46 2,3-3-38-1,0-1 19-2,4 0 196 3,10-7 151 0,2-3 42-2,6-1-23 1,2-2 6 1,2 0 2-3,0 1 9 3,-3 3-10 0,0 3-30-2,-3 2-45 1,1 3-27 1,-1 1-16-3,-2 0-18 3,-3 5-20 0,1 4-5-2,-5 1 9 1,1 3 18 1,-1 2-18-3,0 2 0 3,-3 2-9 0,1 0-16-2,-2-1-49 1,-3 1-10 1,2-1-32-3,-3 0-27 3,2-1-49 0,-3-2-82-2,5-2-122 1,-2-4-171 1,1-4-263-3,-2-3-567 3</inkml:trace>
    </iact:actionData>
  </iact:action>
  <iact:action type="add" startTime="585695">
    <iact:property name="dataType"/>
    <iact:actionData xml:id="d375">
      <inkml:trace xmlns:inkml="http://www.w3.org/2003/InkML" xml:id="stk317" contextRef="#ctx0" brushRef="#br0">19288 9308 2921 0,'0'0'1104'3,"0"0"-859"2,0 0-177 1,0 0-40-3,0 0 6 4,0 0 37-2,0 0-71-1,0 0-18 1,0 0-116-2,0 0 134 3,0 0 0 1,-23 77 13-5,14-51-1 5,3 3-12-2,2-2-12-1,1 0-4 1,3-4-6 2,0-3 22-5,5-6 40 5,3 1 0-2,2-2-6-2,2-3-3 3,0-1-3 1,0-4 3-5,1 0-19 5,0-2-12-2,0-1 0-2,0-2-18 3,0 0-32 1,0 0-24-5,0-2-7 5,-1-2-25-2,-1-1-42-2,-1 0-43 3,-3 0-43 1,-2-2-16-5,-1 2-48 5,-2-1-110-2,1-1-255-2,-1 2-321 3</inkml:trace>
    </iact:actionData>
  </iact:action>
  <iact:action type="add" startTime="586037">
    <iact:property name="dataType"/>
    <iact:actionData xml:id="d376">
      <inkml:trace xmlns:inkml="http://www.w3.org/2003/InkML" xml:id="stk318" contextRef="#ctx0" brushRef="#br0">19307 9454 2214 0,'0'0'684'5,"0"0"-437"-2,0 0-65 3,0 0 31 1,0 0-20-4,78-23-11 2,-58 18-50 2,0-2-72-4,-3 1-59 2,-3 3-1 3,-6-1-63-6,-4 3-66 4,-2 1-75-3,-2 0-88 3,0 0-165 1,-6 0-304-6,-2 0-792 6</inkml:trace>
    </iact:actionData>
  </iact:action>
  <iact:action type="add" startTime="586218">
    <iact:property name="dataType"/>
    <iact:actionData xml:id="d377">
      <inkml:trace xmlns:inkml="http://www.w3.org/2003/InkML" xml:id="stk319" contextRef="#ctx0" brushRef="#br0">19204 9306 3007 0,'0'0'1006'2,"0"0"-742"4,0 0-196 0,0 0-9-4,0 0 31 5,0 0 27-1,0 0-12-4,0 0-84 4,77-64-21 2,-67 59-36-6,1 2-23 5,-2 1-64-6,0 2-104 5,-1 0-99 0,-1 2-115-3,1 4-182 3,-4 2-506 1,-2-1-459-5</inkml:trace>
    </iact:actionData>
  </iact:action>
  <iact:action type="add" startTime="586430">
    <iact:property name="dataType"/>
    <iact:actionData xml:id="d378">
      <inkml:trace xmlns:inkml="http://www.w3.org/2003/InkML" xml:id="stk320" contextRef="#ctx0" brushRef="#br0">19616 9239 3273 0,'0'0'671'5,"0"0"-520"-2,0 0-151 3,0 0-22-3,0 0-10 3,0 0-15 0,0 0-54-3,0 0-94 3,0 0 111 1,0 0 84-4,0 0 19 3,0 0-4 0,2 86 11-3,-2-66-10 2,-2 4-1 1,-2 0 1-3,1 0-3 3,0-1 25 0,2-1 2-3,-1-1-2 3,2-3-22 0,0 2-16-3,0-3-2 4,0-5 0-2,0 1-20-1,5-2 3 1,-2-2 6 1,1-3 11-3,-1-2 2 3,1 0-3 0,-1-2 2-3,-1 0 0 3,2-2 1 1,2 0 31-4,-1 0 10 3,1 0-9-1,4 0-16-2,2-3-16 3,2-3-26-1,0-1-65-1,3 1-76 2,0-2-78-2,-1 0-87 2,2 1-53-1,-2-2-55 0,3-1-34 0,-3-3-95 0,1 0-519-1</inkml:trace>
    </iact:actionData>
  </iact:action>
  <iact:action type="add" startTime="586788">
    <iact:property name="dataType"/>
    <iact:actionData xml:id="d379">
      <inkml:trace xmlns:inkml="http://www.w3.org/2003/InkML" xml:id="stk321" contextRef="#ctx0" brushRef="#br0">19921 9271 2002 0,'0'0'1427'5,"0"0"-1054"1,0 0-216-2,0 0-62 1,0 0-26-1,0 0 6 1,0 0-75 1,0 0-31-3,0 0 31 4,0 0 34-2,0 0 19-1,0 0-9 1,34 74-10 1,-34-45-3-3,0 2 0 4,-6 3-13-2,-3-2-15-1,1-2-3 1,1-5-14 1,1-2-8-3,2-6 10 4,1-5-1-3,3-3 1 1,0-3-10 0,0-1-49 1,0-4-91-3,0-1-21 4,1 0 51-2,4-1 113-1,3-5 19 1,1-6 69 1,5-3-69-3,-2-5-85 3,1-1-38-1,-3-3-20 0,-1-1-26 0,-3-3 22 0,0 3 29-2,-3-4 105 4,-1 1 13-3,-1 1 2 2,-1-1 40-1,0 3 16-2,0 2 57 2,0 4-13 2,0 5 66-3,0 3 69 1,0 5 37 1,0 5-20-3,0 0-81 3,0 1-83 0,0 0-90-2,0 0-9 2,0 1-68-1,2 6-44-2,1 4 93 3,1 3 28 1,3 5 46-5,-1 3 7 4,3 1-16-1,-1 1-15-2,0 0-19 4,1-3-3 0,2 4 0-5,0-4-2 5,1 1 1-2,-1-3 1-2,-2-4-2 4,2-3-14-1,-3-1 14-4,0-1-19 4,0-4-35 1,0-1-65-5,-1-1-64 5,1-1-98-5,-1-2-85 4,1-1-121-1,-5 0-162 0,-3-5-155 0</inkml:trace>
    </iact:actionData>
  </iact:action>
  <iact:action type="add" startTime="587285">
    <iact:property name="dataType"/>
    <iact:actionData xml:id="d380">
      <inkml:trace xmlns:inkml="http://www.w3.org/2003/InkML" xml:id="stk322" contextRef="#ctx0" brushRef="#br0">19982 9482 7 0,'0'0'3206'5,"0"0"-2496"0,0 0-537 0,0 0-157 1,0 0 27-3,0 0 66 3,80-17 15 0,-54 12-37-2,1-1-50 1,-1 1-37 1,-2 1-10-3,-4-1-61 3,-3 4-112-3,-6-2-96 4,-2 2-160-2,-4 1-299-1,-5 0-775 1</inkml:trace>
    </iact:actionData>
  </iact:action>
  <iact:action type="add" startTime="587481">
    <iact:property name="dataType"/>
    <iact:actionData xml:id="d381">
      <inkml:trace xmlns:inkml="http://www.w3.org/2003/InkML" xml:id="stk323" contextRef="#ctx0" brushRef="#br0">20660 9183 3798 0,'0'0'1124'2,"0"0"-956"3,0 0-120 2,0 0-5-5,0 0 15 6,0 0 3-4,0 0-61-1,0 0-46 3,0 0-149-3,0 0-62 3,-30 12 26 1,8 9 55-5,-2 2-33 4,-4 4-76 0,3 2 4-2,-2 0-30 1,3-2 87 1,-1 3 93-3,6-3 89 3,-2-2 39 1,2-1 3-4,6-3 86 2,3-5-54 1,2-3-31-3,5-3-1 3,0-2-12 0,3-3-72-2,0-2-154 1,0-1-328 1,0-2-162-3,0 0-557 3</inkml:trace>
    </iact:actionData>
  </iact:action>
  <iact:action type="add" startTime="587747">
    <iact:property name="dataType"/>
    <iact:actionData xml:id="d382">
      <inkml:trace xmlns:inkml="http://www.w3.org/2003/InkML" xml:id="stk324" contextRef="#ctx0" brushRef="#br0">20324 9255 942 0,'0'0'3010'6,"0"0"-2427"-4,0 0-455 6,0 0-127-3,0 0-1-2,0 0 30 3,0 0 10 0,0 0 40-4,0 0 3 5,0 0-6-1,95 38-38-2,-67-28-39 0,-3 2 0 3,-3 1-2-4,-2-2-13 4,0 4-3-2,-2 0 15-1,-2-2-28 1,-5 1-58 1,1 0-40-3,-7-3-6 4,1 0 11-2,-3-1-34-1,-3 1-45 1,2-1-64 1,-2-1-87-3,0 0-173 3,0-3-264-4,0-4-659 6</inkml:trace>
    </iact:actionData>
  </iact:action>
  <iact:action type="add" startTime="588105">
    <iact:property name="dataType"/>
    <iact:actionData xml:id="d383">
      <inkml:trace xmlns:inkml="http://www.w3.org/2003/InkML" xml:id="stk325" contextRef="#ctx0" brushRef="#br0">20961 9011 2731 0,'0'0'1350'4,"0"0"-1085"2,0 0-76-3,0 0 17 4,0 0 0-2,0 0-44-1,0 0-71 1,0 0-91 1,0 0-45-2,0 0-50 2,0 0 10-1,0 0 63-1,-49 46 20 1,34-17-1 1,1 2-9-3,-2 5 11 5,-1 4 1-4,3 1 64 0,-1 4 12 1,1 0-51 1,2 1-1-3,4-1 10 4,3 0-10-1,5-6-24-3,0 0-3 3,6-5-18-3,7-3 9 2,6-5-4 2,5-3 1-5,4-3-6 5,6-5-16-1,2-8-36-3,5-4-25 3,0-3-114-1,1-8-212-2,-6-6-590 3,-7-3-754 0</inkml:trace>
    </iact:actionData>
  </iact:action>
  <iact:action type="add" startTime="589253">
    <iact:property name="dataType"/>
    <iact:actionData xml:id="d384">
      <inkml:trace xmlns:inkml="http://www.w3.org/2003/InkML" xml:id="stk326" contextRef="#ctx0" brushRef="#br0">21089 9292 1114 0,'0'0'1778'5,"0"0"-1477"3,0 0-209-7,0 0 26 6,0 0 57-1,0 0-1-3,0 0-42 3,0 0-132 1,0 0-70-5,0 0-15 5,0 0 31-5,0 0 51 3,39-35 3 2,-16 26 18-5,2-1 1 5,0 1 9-1,-3-1 10-3,1 2 6 3,-1-2-19 0,-3 4-3-3,-2 0 3 3,-5-1-12 1,-2 3-1-5,-3 2 7 3,-4 0 16 1,-2 0 50-3,-1 2 93 3,0 0 49 1,0 0-36-5,0 0-49 5,0 0-44-2,0 0-46-2,0 0-52 3,-1 4-21 1,-4 2-53-5,-2 6-6 5,-1 6 52-1,-3 5 27-4,0 3 0 4,1 5-2 1,1 1-18-5,2 1-13 4,0 0 12 0,3 3 7-3,1-2 13 4,1-4-13-3,1-2-4 0,-1-2 16 3,-1-5 1-5,3-3-17 5,-3-7-24-1,3-2-19-3,0-5-21 3,0-1-73 0,0-3-54-4,0 0-13 4,0-3-11 0,0-6 9-3,3-6-416 3,3-5-683 0</inkml:trace>
    </iact:actionData>
  </iact:action>
  <iact:action type="add" startTime="589671">
    <iact:property name="dataType"/>
    <iact:actionData xml:id="d385">
      <inkml:trace xmlns:inkml="http://www.w3.org/2003/InkML" xml:id="stk327" contextRef="#ctx0" brushRef="#br0">21114 9449 2875 0,'0'0'715'4,"0"0"-525"2,0 0-149-2,0 0 53 1,0 0 77 1,0 0 19-3,0 0-48 3,78-20-42 0,-58 15-33-2,0-1-14 1,-1 2-38 1,-2 0-15-3,-2-1-1 3,-4 3-11 0,3-1-22-2,-3 2-68 1,-2 1-102 1,0 0-75-3,1 0-115 4,-4 0-163-2,0 0-406-1,-5 0-457 1</inkml:trace>
    </iact:actionData>
  </iact:action>
  <iact:action type="add" startTime="589902">
    <iact:property name="dataType"/>
    <iact:actionData xml:id="d386">
      <inkml:trace xmlns:inkml="http://www.w3.org/2003/InkML" xml:id="stk328" contextRef="#ctx0" brushRef="#br0">21559 9411 3636 0,'0'0'977'2,"0"0"-838"4,0 0-139-1,0 0 0-2,0 0 18 4,0 0 25-2,0 0-43-1,0 0-110 1,0 0-69 1,0 0 53-3,-10 40 126 4,2-20 20-2,-1 2-20-1,-1-1-34 1,1 2 6 1,-2-3-3-3,3 1 28 4,0-2-37-2,-2-3-19-1,2-1 0 1,3-3-16 0,0 0-49-1,2-3-52 3,0-1-67-5,3-3-114 5,-1-3-143-2,1-2-310-2,-3 0-508 2</inkml:trace>
    </iact:actionData>
  </iact:action>
  <iact:action type="add" startTime="590175">
    <iact:property name="dataType"/>
    <iact:actionData xml:id="d387">
      <inkml:trace xmlns:inkml="http://www.w3.org/2003/InkML" xml:id="stk329" contextRef="#ctx0" brushRef="#br0">21603 9301 3284 0,'0'0'785'4,"0"0"-667"-1,0 0-117 3,0 0-1 1,0 0 66-5,0 0 36 5,0 0-21-5,93-64-41 4,-68 58-21 0,-1 1-16-3,-1 4-3 4,-4 1-22-1,-2 0-9-4,-4 1 3 4,-1 7-12 0,-7 1-25-3,-2 3 28 3,-3 0 37 1,0 5 23-5,-10 0 29 4,-6 0 7 0,0-1-9-3,-2 1-19 3,2-3-10 1,5-3-21-5,0-1-18 4,8-6-29 0,0 0-30-3,3-1-10 3,0-1-35 1,2 0-13-5,2 1 81 4,5-2 54 0,2 0 47-3,0 3 26 3,0-4-8 1,0 0-24-5,0 0-19 4,-3 0-21 0,2 0-1-3,-2 0-19 3,-3 1-9-3,1 1-9 3,0 2 12 0,2 0 6-3,-2 1 19 3,0 1 11 0,1 2 5-3,-1-1 6 3,0 3-7 1,-3 0 1-4,-2 1 15 3,-1 0-9-1,0 0-10-2,-6 2-12 3,-6-1-16 0,-2 1-47-3,-6-3-81 3,-3-2-114 0,1-2-87-3,-5-2-199 3,0-4-543 0,-1 0-418-3</inkml:trace>
    </iact:actionData>
  </iact:action>
  <iact:action type="add" startTime="590697">
    <iact:property name="dataType"/>
    <iact:actionData xml:id="d388">
      <inkml:trace xmlns:inkml="http://www.w3.org/2003/InkML" xml:id="stk330" contextRef="#ctx0" brushRef="#br0">21938 8971 2092 0,'0'0'656'4,"0"0"-338"0,0 0-120 2,0 0-29-1,0 0 34-2,0 0 2 3,0 0-36-3,0 0-33 4,0 0-36-2,0 0-32-1,0 0-31 2,0 1-22-1,2 4-14-2,3 3 16 4,3 4 67-2,0 5-4 0,6 1-6-1,1 1-6 3,4 4-40-4,3 2-3 3,3 2-22 0,4 0-1-4,3 2 0 4,1 1 1 1,3 1-3-5,0 0 0 4,-4 1 0 1,-5-4-1-4,-7 1-27 3,-11-2-18 0,-9 0-16-3,-11 1-55 3,-26 5-22 0,-19 2-82-2,-19 1-271 1,-13 0-286 1,-11-5-647-3</inkml:trace>
    </iact:actionData>
  </iact:action>
  <iact:action type="add" startTime="593315">
    <iact:property name="dataType"/>
    <iact:actionData xml:id="d389">
      <inkml:trace xmlns:inkml="http://www.w3.org/2003/InkML" xml:id="stk331" contextRef="#ctx0" brushRef="#br0">18955 10217 942 0,'0'0'1272'5,"0"0"-810"1,0 0-292-3,0 0 26 3,0 0 47 1,0 0-1-5,0 0-33 4,0 0-33 0,0 0-60-3,0 0-49 3,0 0-35 1,0 0-32-5,-14-12 0 4,11 10 19 0,1 2 9-3,-1 0-6 3,0 0-10 1,0 0 4-5,2 0-13 4,-3 0 0-3,1 0-3 3,-3 0-19 0,0 5-24-3,-2 2 8 3,-4 3 17 0,-1 4 16-3,-1 3 0 3,-1 3 2 0,0 1 11-3,0 2-8 3,1 1-3 0,2 0-2-3,2 0-26 3,3-2 6 0,1-3 9-3,3-1-13 3,3-2-8 0,0-3 3-3,6-1 12 3,4-4 19 0,3 0 19-3,6-3-1 3,1-2 23 0,3-3-2-3,3-1-26 3,1-7-13 0,2-2-32-3,0-4-21 3,-5 0 12 0,-2-1 3-3,-5 0 23 3,-3-1 15 0,-3 1 22-3,-5-1 12 3,-2-2 4-3,-2 2-13 3,-2 0 3 0,0-2-2-2,-6 1-26 1,-6 0 3 1,-1 2 22-3,-3 0-12 3,-4 1 15 0,-1 1 3-2,-1 1 13 1,0 2-19 1,2 1-4-3,3 4 10 3,3 1 0 0,6 1-31-2,2 3-3 1,3 0-49 1,3 0-45-3,0 0-51 3,0 2-69 0,3 5-35-2,5 5 144 1,2 2-58 1,4 3-144-3,4 1-131 3,0 0-321 0,-5-4-603-2</inkml:trace>
    </iact:actionData>
  </iact:action>
  <iact:action type="add" startTime="593844">
    <iact:property name="dataType"/>
    <iact:actionData xml:id="d390">
      <inkml:trace xmlns:inkml="http://www.w3.org/2003/InkML" xml:id="stk332" contextRef="#ctx0" brushRef="#br0">19174 10464 2917 0,'0'0'1171'5,"0"0"-950"-1,0 0-150 1,0 0-68 1,0 0 10-4,0 0 12 5,0 0-25-1,0 0-51-2,0 0-8 0,0 0 25 3,0 0-7-4,15 0 41 4,-15 0 3-2,0 0 94-1,0 0 70 1,0 0 27 1,0 0 18-3,0 0-40 4,0 0-38-2,0 0-43-2,0 0-24 2,0 0-28-2,0 0-17 4,0 0-22 0,0 0-34-5,0 0-45 5,0 0-40-2,0 0-42-2,0 0-60 3,0 0-80 1,0-1-150-5,0-4-261 5,0 1-852-2,4-4-228-4</inkml:trace>
    </iact:actionData>
  </iact:action>
  <iact:action type="add" startTime="594336">
    <iact:property name="dataType"/>
    <iact:actionData xml:id="d391">
      <inkml:trace xmlns:inkml="http://www.w3.org/2003/InkML" xml:id="stk333" contextRef="#ctx0" brushRef="#br0">19609 10146 1149 0,'0'0'1559'5,"0"0"-1074"-3,0 0-205 5,0 0-36-1,0 0 8-3,0 0-42 3,0 0-67-1,0 0-121-2,0 0-22 4,0 0-53-1,0 0 52-4,0 0 1 4,-52 36 0 0,44-19 0-3,-1 1 0 4,1 0 13-1,0 2 15-4,-1 0 9 5,1 1-12-1,2 1-13-3,0 0-9 3,-1 2 19 0,3-1-20-3,-2 3-2 3,3-3 0 0,3-1-12-3,0 2-4 3,0-3 13-2,0 0 0 1,6-3 1 1,0-2 1-3,0-1 0 3,2-3-18 0,0-1-9-2,3-4-28 1,-2-2 10 1,2 0-7-3,2-3 21 3,0-2 29 0,4 0 0-2,-1 0-12 1,1-3 11 1,2-3 1-4,-3-2 0 5,0 1-15-1,-3-3-14-2,-3 3 0 1,1-1 7 1,-3 2 24-3,-2-1 1 3,-1 0 15 0,-2-3 8-2,1 3 21 1,-1-1-6 0,-3-1-1-1,2 0 0 2,-2-1-15 0,0-1-20-2,0 3 2 1,-2-3 30 1,-1 1-16-3,-2 3-14 3,1-2 8 0,-2 1 7-2,1 4 8 1,-2 0-5-1,-3 0-21 1,1 2-1 1,-1 1-17-3,-5 1-39 4,-2 0-22-2,-3 3 25-1,0 3 9 1,-2 3 4 1,0-1 2-3,0 3-22 4,3 1-47-2,0-1-3-1,2-3 12 1,3 3 0 1,4 0-32-3,1-2-64 4,6 3-78-2,3-2-69-1,0-1-76 1,5-2-83 1,10-4-167-3,-4-3-393 4</inkml:trace>
    </iact:actionData>
  </iact:action>
  <iact:action type="add" startTime="594998">
    <iact:property name="dataType"/>
    <iact:actionData xml:id="d392">
      <inkml:trace xmlns:inkml="http://www.w3.org/2003/InkML" xml:id="stk334" contextRef="#ctx0" brushRef="#br0">20027 10171 2254 0,'0'0'1080'2,"0"0"-750"3,0 0-159-1,0 0-96 2,0 0-31 1,0 0 0-5,0 0-44 4,0 0 3 0,0 0 9-3,0 0 52 3,0 0 8 1,3 54-13-5,3-39-9 4,0 2 6 0,1 1-3-3,-1 0-13 3,-2 0-21 1,0 2-17-5,0 0-2 4,-1 1 2 0,-1-1 23-3,-1 2-10 3,-1-3-2 1,0 2 14-5,0-3 10 4,0-1-3 0,0-2 0-3,0-2-15 4,-1-2-4 0,1-4-15-5,0 0 0 3,0-3-15 1,0-2-1-3,0 1-24 3,0-2-46 1,0 0-57-5,0-1-9 4,0 0 27 0,0 0 2-3,0 0-91 3,0-5-55-3,0-1-130 3,0-5-754 0,0 3-298-3</inkml:trace>
    </iact:actionData>
  </iact:action>
  <iact:action type="add" startTime="595469">
    <iact:property name="dataType"/>
    <iact:actionData xml:id="d393">
      <inkml:trace xmlns:inkml="http://www.w3.org/2003/InkML" xml:id="stk335" contextRef="#ctx0" brushRef="#br0">19791 10387 360 0,'0'0'2422'5,"0"0"-1836"-2,0 0-541 4,0 0-45-2,0 0-35 0,0 0 35-1,0 0 86 2,0 0-42-3,0 0-31 3,0 0 12 0,0 0-9-3,52 0 35 3,-39 0 21 1,-2 0 20-5,0 0 40 4,1 0 9-3,1 0-3 4,2-1-7-2,-1 0-16-1,6-4 6 1,2 3-7 1,1-3-16-3,6-1-24 3,0 0-19 0,2 0-21-2,3 0-19 2,-3 0-13-1,-2 1-1-2,0 0 1 3,-5 2-1 0,-4 1-1-3,-4-1-12 3,-4 3-7 0,-5-1-2-3,-4 1-3 3,-2 0 8 0,-1 0 1-3,0 0-22 3,0 0-6 0,0 0-22-3,-1 0-15 3,-3 0 6 0,-1 2-9-3,-2 2-10 3,-1 2-63 0,2-2-63-3,0 0-77 3,3 1-78 0,1-3-174-3,2 0-469 3,3-2-92-3</inkml:trace>
    </iact:actionData>
  </iact:action>
  <iact:action type="add" startTime="599859">
    <iact:property name="dataType"/>
    <iact:actionData xml:id="d394">
      <inkml:trace xmlns:inkml="http://www.w3.org/2003/InkML" xml:id="stk336" contextRef="#ctx0" brushRef="#br0">347 4647 160 0,'0'0'381'4,"0"0"-231"2,0 0-49-3,0 0-100 3,0 0 1 1,0 0 22-5,0 0-24 4,0 0-22 0,0 0-60-3,0 0 4 3,0 0 41 1,0 0 37-5,0 0 0 4,-18 6-1 0,18-6 1-3,0 0 29 3,0 0 124 1,0 0 92-5,0 0 51 4,0 0-19 0,0 0 2-3,0 0-22 4,0 0-47-1,-1 0-48-4,-2 1-30 4,-1 0-64 0,1 1-49-3,-1-1 20 3,1 0 45 1,3-1 12-5,0 1-6 4,0-1-23-3,0 0-22 3,0 0-10 0,0 0 10-3,0 0 15 3,0 0-15 0,0 0-30-3,0 0-15 3,0 0-3 0,0 0-23-3,0 0-22 3,3 0-3 0,1-1-22-3,3 1 73 3,2-1 20 0,4 1 9-3,1 0-13 3,2 0 0 0,4-1-15-3,2 1 2 3,1-2 18 0,3 0-20-2,1 1 0 1,4-1-1 1,-1 0 20-3,3-1-18 3,0 2-2 0,2-2 0-3,-2 1 2 3,-1-2 1 0,-2 3 29-3,-4-2-32 3,-2 1-3 0,-2 0-10-3,-6 2 11 3,-2 0-14-3,-2 0 3 3,-5 0 10 0,3 0-19-2,-3 0 9 1,0 0 12 1,2 0 1-3,1 2 0 3,-1-1 2 0,1-1 0-2,0 0 11 1,0 0 0 1,0 0-1-3,0 0 11 3,-3 0 9 0,2-1-7-2,-3-1-9 1,1 1-13 1,-4-1-1-3,-2 2 0 3,-1 0 24 0,0 0 31-3,0 0 16 3,0 0 22 1,0 0 22-5,0 0 28 4,-1 0-32 0,-2 0-28-3,-4 0-38 3,4 3-47 1,-1-3-34-5,2 2 16 4,1-1 17 0,1-1-1-3,0 0-46 3,0 0-18-2,0 0-6 1,0 0 3 2,0 0 22-4,0 0 12 3,0 0 16 0,0 0 0-3,0 0 6 2,0 0 13 2,0 0 0-4,0 0 16 2,0 0 3 2,0 0-19-5,0 0-23 4,0 0-50 0,0 0-57-3,0 0-124 3,-5 4-202 0,1-2-621-2,-9 4-632-3</inkml:trace>
    </iact:actionData>
  </iact:action>
  <iact:action type="add" startTime="602687">
    <iact:property name="dataType"/>
    <iact:actionData xml:id="d395">
      <inkml:trace xmlns:inkml="http://www.w3.org/2003/InkML" xml:id="stk337" contextRef="#ctx0" brushRef="#br0">20415 10342 685 0,'0'0'1427'6,"0"0"-1178"-1,0 0-184-2,0 0-52 3,0 0 32 1,0 0 20-5,0 0 19 5,0 0-84-2,0 0-3-2,0 0 3 3,0 0 35 1,0 0 46-5,0 0 34 5,0 0 27-2,0 0 24-2,0 0 0 3,-3-5 0 0,3 5-14-3,0 0-23 4,0 0-25-2,0 0-32-2,0 0-22 3,0 0-18 1,0 0-6-5,0 0-7 5,0 0-16-2,0 0-3-2,0 0 0 3,0 0-3 1,0 0-13-5,0 0 13 5,0 0 1-2,0 0 2-3,0 0 2 5,0 0 13-4,0 0 4 3,0 0 0 1,0 0-16-5,0 0 0 4,0 0-2 0,0 0-1-3,0 0-44 3,-2 5-38 1,0 4-47-5,-4 5 129 4,2 4 41 0,-1 3-16-3,2 3-22 3,-1-2-3 1,3 2-18-5,-1-2 14 4,2 0 1 0,0-3-9-3,0 1-4 3,2-4-9 1,3-4 3-5,1 0 0 4,4-6-22 0,0 1-13-3,3-4 10 3,3-3 47 1,3 0 3-5,1-2 22 4,3-7 7 0,1-1-31-3,-2-3 2 3,1-1-2 1,-1-2-1-5,-5 1 0 4,1-1 10-3,-4 2 3 3,-1-1 6 0,-4 2-7-3,-1 1 17 3,-2 1 9 0,-5-2 9-3,1 4 0 3,-2-3-10 0,0 1 7-3,-3-1-21 3,-6-2-23 0,2 0-1-3,-3 1 1 3,-3-3 0 0,2 2 16-3,-4 1-14 3,1 1 17 0,-1 0-19-3,-1 0 13 3,2 2-13 0,-2 1 0-3,2 0-12 3,-1 3-7 0,2-1 6-3,-2 3-25 3,3 2-31 0,-2 2 0-3,2 0-7 3,0 0 10 0,-2 4-16-3,2 2 12 3,-2 2 26 0,4 2-19-3,1-1-20 3,0 3-16 0,4-1-35-3,4 2-29 3,1 3-14-2,0-1-45 1,8 2-79 1,5-2-166-3,3-1-99 3,-2-1-105 0</inkml:trace>
    </iact:actionData>
  </iact:action>
  <iact:action type="add" startTime="603415">
    <iact:property name="dataType"/>
    <iact:actionData xml:id="d396">
      <inkml:trace xmlns:inkml="http://www.w3.org/2003/InkML" xml:id="stk338" contextRef="#ctx0" brushRef="#br0">20891 10600 293 0,'0'0'2175'3,"0"0"-1804"4,0 0-355-5,0 0-3 6,0 0 9-3,0 0 87-1,0 0 17 1,0 0-50 1,0 0-57-3,0 0-17 4,0 0 59-2,3 2 25-1,-3-2-6 1,0 0-4 1,0 0-6-3,0 0-23 4,0 0-47-2,0 0-3-1,0 0-86 1,0 0-76 1,0 0-65-3,0-1-81 4,0-4-279-2,0 0-735-1</inkml:trace>
    </iact:actionData>
  </iact:action>
  <iact:action type="add" startTime="603675">
    <iact:property name="dataType"/>
    <iact:actionData xml:id="d397">
      <inkml:trace xmlns:inkml="http://www.w3.org/2003/InkML" xml:id="stk339" contextRef="#ctx0" brushRef="#br0">20931 10323 2359 0,'0'0'642'2,"0"0"-431"5,0 0-147-2,0 0 34-3,0 0 14 4,0 0 49 1,0 0 13-5,0 0-58 6,0 0-44-3,0 0-17-2,0 0-5 3,56-60-50 0,-47 59-10-3,-1 1-9 4,0 1 16-3,1 7 3-1,-3 2-28 4,2 1-20-4,-3 3 14 3,-2 3-4 0,-3 2-3-4,0 0 0 4,-3 0-6 1,-5 2-16-4,0-4-3 3,-1-2-1 0,3-2 23-3,1-4-3 2,5-2-55 2,0-1-80-3,0-3-61 1,3 1-24 2,6-3 177-6,2-1 90 5,0 0 71 1,0 0 16-4,2 0-39 2,-4 0 7 2,-1 0 12-5,-1 0-28 5,-2 0-27-2,-1 0-12-1,1 0-16 2,-3 4 16 0,1 1 74-4,2 3-3 5,0-1-24-1,-2 3-15-3,-1-1 0 3,-2 3 3 0,0 0-12-4,-2 2-10 4,-6-1 2-2,0-2-13 1,-3 2 0 2,-1-1-2-5,-1 0-36 5,-1-1-76-1,-3-1-51-3,0 1-20 3,0-4-94-1,0-2-199-2,3 0-44 3,3-5 16 1,3 0-171-5</inkml:trace>
    </iact:actionData>
  </iact:action>
  <iact:action type="add" startTime="604182">
    <iact:property name="dataType"/>
    <iact:actionData xml:id="d398">
      <inkml:trace xmlns:inkml="http://www.w3.org/2003/InkML" xml:id="stk340" contextRef="#ctx0" brushRef="#br0">21303 10235 1763 0,'0'0'551'3,"0"0"-328"1,0 0-49 2,0 0-13-3,0 0-10 3,0 0-7 1,0 0-29-3,0 0-7 0,0 0-41 2,0 0-29-3,-77-42-38 3,69 46-44 0,-1 1-13-2,-2 3 22 1,3 0 22 2,0 4 11-4,2 2-14 3,-3 2 0 0,6 2 14-2,0 1-21 0,2-1 23 0,1 2 3 1,0-4 0 1,6 0 19-3,2-4 7 4,2-2-7-2,1-3 13-1,1-3-13 1,2-3 16 1,-1-1 23-3,2 0-1 4,2-5-6-2,0-5-19-1,-2 2-13 1,-2-3 0 2,-1 0-21-4,-4 1 18 4,0 1 12-3,-3 2 23 0,-2 1 3 2,-1 2 24-1,-1 1 52-2,-1-1 60 4,0 4 9-2,0 0-33-1,0 0-55 1,0 0-46 1,0 0-35-3,0 0-33 4,0 0-9-2,0 0-34-1,0 0-37 1,0 6-40 1,0 4 2-3,0 4 118 4,3 4 19-2,-1 6-16-1,2-1 12 1,-1 0-15-2,0 1 16 3,-1 1-14 1,1-2 1-5,0-2-1 5,-1-3 10-2,1-3-12-2,-2-3-34 3,1-3-74 1,1-4-29-5,-3-3-40 5,2 1-103-2,0-3-122-2,2 0-113 3,-1-7-111 1,1-1-101-5,-2-5-839 5</inkml:trace>
    </iact:actionData>
  </iact:action>
  <iact:action type="add" startTime="604698">
    <iact:property name="dataType"/>
    <iact:actionData xml:id="d399">
      <inkml:trace xmlns:inkml="http://www.w3.org/2003/InkML" xml:id="stk341" contextRef="#ctx0" brushRef="#br0">21589 10360 2354 0,'0'0'979'6,"0"0"-794"-5,0 0-113 6,0 0-15-1,0 0 19-3,0 0 94 3,0 0 13 0,0 0-64-4,0 0-44 5,0 0-13-2,0 0-19-2,84-9-18 3,-71 8-13 1,3 1-9-5,-2-3-1 4,1 2 1 0,-4-1-2-3,2 1-1 3,-3 1-31 1,0 0-35-5,1 0-64 4,-2 0-96 0,-1 0-115-3,-1 4-110 3,-3 3-218-3,-4-1-365 3,0-1-342 0</inkml:trace>
    </iact:actionData>
  </iact:action>
  <iact:action type="add" startTime="604925">
    <iact:property name="dataType"/>
    <iact:actionData xml:id="d400">
      <inkml:trace xmlns:inkml="http://www.w3.org/2003/InkML" xml:id="stk342" contextRef="#ctx0" brushRef="#br0">21608 10528 2916 0,'0'0'648'5,"0"0"-458"2,0 0-146-4,0 0 22 3,0 0 78 0,0 0 92-3,0 0-19 2,0 0-75 1,94-11-77-3,-65 6-44 4,-1 0-20-2,-3 1-1-2,-2 1-37 4,-4 2-98-4,-8 1-120 2,-5 0-118 1,-4 0-305-3,-2 0-730 3,-11 1-396 0</inkml:trace>
    </iact:actionData>
  </iact:action>
  <iact:action type="add" startTime="605894">
    <iact:property name="dataType"/>
    <iact:actionData xml:id="d401">
      <inkml:trace xmlns:inkml="http://www.w3.org/2003/InkML" xml:id="stk343" contextRef="#ctx0" brushRef="#br0">22299 10235 1468 0,'0'0'786'6,"0"0"-444"1,0 0-142-5,0 0 15 4,0 0 0-1,0 0-8-1,0 0-42 1,0 0-70 3,0 0-48-6,0 0-9 3,0 0 9 1,0 0 19-3,-3-7 19 4,3 7 1 0,-2 0-5-5,2 0 3 4,-1 0 0-1,-1 0 6-2,1 0-9 4,-1 0-23-1,-1 1-42-4,-3 4-16 5,-5 4-25-2,-2 4 6-2,-3 4 16 3,0 3 0 1,-2 0 0-4,1 4-9 3,4-1-10 0,1 2-3-3,1-2 13 3,5-2-13 0,1 1 3-4,4-1 7 5,1-1-1-4,0-5-5 2,0-1 5 2,3-2 1-4,3-2-13 3,1-2-19 0,3-2 3-3,1-2 16 2,5-2 28 2,2-2 20-5,6 0 11 4,3-3-6 0,4-5-6-3,2-3-19 3,-1-1-28 0,-1-1-13-3,-5 1 1 4,-4 1 16-2,-8 0 24-2,-3 1 37 3,-2 0 16 0,-6-1 16-3,-1-1-20 3,-2-1-5 0,0-3-26-3,-5-2-18 3,-4-1 0 1,-2-3 0-5,-2 1-18 4,0-2 16 0,0 4 1-3,1 0 0 4,-2 1-2-1,3 3 2-3,-1 5 0 3,2 1-18-1,1 4-3-1,1 1 10 2,2 3-10-2,-1 1-46 0,0 0-35 3,-2 4-27-4,1 6-43 2,-1 3-19 2,0 1-37-4,2 4-77 2,1 1-134 2,0 1-250-5,3-5-408 4</inkml:trace>
    </iact:actionData>
  </iact:action>
  <iact:action type="add" startTime="606711">
    <iact:property name="dataType"/>
    <iact:actionData xml:id="d402">
      <inkml:trace xmlns:inkml="http://www.w3.org/2003/InkML" xml:id="stk344" contextRef="#ctx0" brushRef="#br0">22670 10585 2977 0,'0'0'963'5,"0"0"-777"0,0 0-86-2,0 0-35 3,0 0 7 0,0 0 36-2,0 0-18 2,0 0-87-1,0 0-3-2,0 0-59 3,3 0-43 1,-6 0-16-5,0 2-19 4,1 0-8 0,-6 0 7-3,1 1 56 3,2-1 10-3,-1-1 37 4,3 0 35-1,1-1 107-3,1 0-3 3,1-2-88-1,0-3 15-2,0-2 41 5,0-2 17-2,0 0 4-4,0 0-8 4,1 1-45-1,2 2-6-2,0-1 19 3,0 5 12 2,-1-1-9-7,-2 2-16 5,0 1-23 0,0 0-17-3,0 0-3 4,0 0-12-1,0 0-16-3,0 0-31 2,0 0-34 1,0 4-53-3,0-2-33 4,0 5 97-1,0-1-19-4,0 2-94 4,0-2-187 1,0 1-166-5,0-3-245 4,0-3-541 1</inkml:trace>
    </iact:actionData>
  </iact:action>
  <iact:action type="add" startTime="607172">
    <iact:property name="dataType"/>
    <iact:actionData xml:id="d403">
      <inkml:trace xmlns:inkml="http://www.w3.org/2003/InkML" xml:id="stk345" contextRef="#ctx0" brushRef="#br0">22964 10281 2295 0,'0'0'603'5,"0"0"-401"1,0 0-81-1,0 0 17-1,0 0-2 4,0 0-12-6,0 0-58 3,0 0-45 1,0 0-21-3,0 0 0 4,0 0-3 0,-23-52-13-5,20 46 16 3,0 0 0 1,-1 0 3-3,-1 0 9 3,0 0-9 1,-1 4 29-5,2-2 49 4,-3 3-80 0,-2-1 10-3,2 1-11 3,-2 1-28 1,0 0 9-5,-3 3 4 5,3 3 15-2,-1 2 13-2,-1 1-13 4,0 2 1-3,2 3-1 1,1-1-3 1,1 4-29-3,1 0 7 2,2-2-3 1,1 3 25-3,1-2-20 3,2-1 20 0,0-1-9-2,0-1 12 1,5-5 21 1,0-2 14-3,1 1 2 3,-1-3-2 0,2-3 0-3,-2-1-1 3,3 0 10 0,1 0-3-3,0-7-3 3,2 0-4 0,-1 0-15-3,0-3-16 3,0-2-1 0,-1 1 17-3,-2-1 1 3,0 3-8 0,-1 0 20-3,-2 2-14 3,-1 1 1 0,-2 5 62-3,-1 0 37 3,0-1 25 0,0 2-32-3,0 0-49 3,0 0-41 0,0 0-21-3,0 0-21 3,0 0-26-3,0 3-36 3,0 4-41 0,3 4 124-2,0 3 18 1,2 4 0 1,0 4 13-3,-1-1-12 3,1 3-17 1,-1 2 10-5,1 1-12 5,-1-3 1-2,0 4 2-2,0-3 0 3,-4-2 0 1,0-2 31-5,0-3-32 5,0-5-2-2,0-3 0-2,0-4-3 3,0-1-1 1,0-3-8-5,0-2 11 6,0 0 0-4,0 0-11-1,0 0-16 4,0 0-22 0,0 0-18-5,2-1-25 5,-2-3-10-2,0-3-35-2,0-2-297 2,0-3-334 2,0-4-728-5</inkml:trace>
    </iact:actionData>
  </iact:action>
  <iact:action type="add" startTime="607925">
    <iact:property name="dataType"/>
    <iact:actionData xml:id="d404">
      <inkml:trace xmlns:inkml="http://www.w3.org/2003/InkML" xml:id="stk346" contextRef="#ctx0" brushRef="#br0">23273 10266 2576 0,'0'0'655'3,"0"0"-547"3,0 0-85 1,0 0-1-5,0 0 102 5,0 0 25-2,0 0-4-2,0 0-73 3,0 0-53 1,37-66 13-5,-37 65 46 5,0 0 51-2,0 1 24-2,0 0-16 3,-1-1-29 1,-4 0-43-5,-2-1-16 5,0 1-49-2,-2 0-37-2,-1-1-9 3,-3 2 21 1,2 0 13-5,-1 0-19 5,2 0 15-5,3 3 14 3,0 0-13 2,0 0-7-4,2 4-12 3,1-2 0 1,0 2 0-5,1 3 3 4,1-2 9-1,1 3 6-1,1-3-8 2,0 0 5 1,0 0 0-5,1 0-18 4,4-3-10-1,0 0 13-2,1 0 2 4,0-2 16 0,0 1 12-5,-2-3 4 4,0 2 3 1,-1-1-3-4,0-2-3 2,2 1 0 2,-4 2 0-5,3-2 2 4,-1 0-1 0,0 1-26-3,1 0-19 3,1-2-13 1,0 0 43-5,5 0 17 3,0-4 48 2,2-2-5-4,2 1-5 3,-1-3 0-3,-2 1-9 3,-2 1 12 0,0 0 12-3,-6 2 43 3,0 3 25 0,-1 0 22-3,-2 1-1 3,0 0-1 0,0 0 0-3,0 0-37 3,0 0-31 0,0 0-51-3,0 0-22 3,0 0-40 0,0 2-21-3,0 5-37 3,0 4 58 0,0 6 40-3,0 2 16 3,0 5 2 0,0 0 0-3,0 0-2 3,-2 1-4 0,-1 2 6-3,2-1-6 3,-1-2-11 0,2 0-1-3,-1-3 0 3,1-2 1 0,0-3-1-3,0-4-3 3,0-5 2 0,0-2-1-3,0-2 0 3,0-2 1-2,0-1 1 1,0 0 2 1,0 0 10-3,0 0 1 3,0 0-11 0,0 0-1-2,0 0-1 1,0 0-12 1,0-1-43-3,0-2-71 3,0 0-71 0,0-3-155-2,-5 0-381 1,-2-2-842 1,-6 1-416-3</inkml:trace>
    </iact:actionData>
  </iact:action>
  <iact:action type="add" startTime="613796">
    <iact:property name="dataType"/>
    <iact:actionData xml:id="d405">
      <inkml:trace xmlns:inkml="http://www.w3.org/2003/InkML" xml:id="stk347" contextRef="#ctx0" brushRef="#br0">2503 13615 386 0,'0'0'518'5,"0"0"-199"-1,0 0-123 2,0 0-46-1,0 0-20-2,0 0-10 4,0 0-6-1,0 0-7-2,0 0-13 0,0 0-4 3,0 0-2-5,0 0-7 5,0 0-10-2,0 0-10 0,0 0-16-1,-9-1 1 3,9 1 18-4,0 0 7 2,0 0-10 2,0 0-6-4,0 0-10 2,0 0-7 2,0 0 1-5,0 0-1 4,-1 0 4-2,1 0 6 2,0 0-10-1,0 0-12 0,0 0-13 0,0 0-13 1,0 0 0-4,0 0-3 6,0 0-13-4,0 1 13 0,0-1 3 2,0 0 3-1,-2 0 16-2,2 0 9 4,-1 0 4-2,1 1-16-1,-2-1-12 2,2 0-1-1,0 2 13-2,0-2 0 5,-1 1 9-4,1-1 1 0,0 0 2 1,0 0 1 2,0 0 0-5,0 0 12 5,0 0 16-2,0 0 9-1,0 0 14 1,0 0 8 2,0-3 3-4,0 1-28 4,0-2-3-2,0-4-60-1,-2-2-4 0,1-4-86-1,1-3 45 3,0-3 44 1,0-3 1-5,0-2 0 5,3 1 1-1,3-2 0-4,-2 4-1 4,0 1 0 2,1 3-1-6,0 5 0 5,-3 2-2-2,1 4 0-3,-2 2-10 4,-1 4 1 1,0 0 10-4,2 1 0 3,-2 0-17-1,0 0-6-1,0 0-16 2,0 0-7 1,0 0-6-6,0 0 13 7,0 0 7-3,0 0 15-2,0 0-7 3,0 0-2 1,0 0 5-6,0 1 23 7,0 0 12-4,0 1 7-1,0 0-19 3,0 2-1 0,0 4-24-2,0 5 25 2,1 5 57-1,-1 7-10-2,0 3-21 3,0 2-25-2,0 0-1 2,1-2 0 1,1-2-32-5,1-6 7 4,1-2-13-1,-1-3-4-2,2-5-18 4,0-5-13-2,-2-3-23-1,1 0 6 1,-1-2 52 2,0 0 38-4,2 0 32 4,-1-5 45-2,4-3 28-1,-2-3-13 0,0-2-31 3,1-4-20-4,1-1-12 4,0-1-7-3,-2-2 0 0,1-1 6 1,-1 1-15 1,1-2-1-3,0 3-12 4,-1 1-16-2,1 4-9-1,1 1-1 1,-3 4 7 1,1 5 3-3,-3 2 1 4,0-1-4-1,-3 4 3-2,1 0-3 0,-1 0 19-1,0 0 12 4,0 0 23 0,0 0-10-6,0 2-25 6,2 0-42-1,-1 2-37-3,2 3 79 3,1 1 0 1,2 5 38-5,-2-1 6 4,0 5 1 0,1 0-14-3,-4 1-8 3,2 0-20 1,-1 0 25-5,-2-3-27 4,1-3-1-1,1-1-25-2,-1-4-7 3,1-5-6 2,-2 1-9-6,1-3-36 5,2 0-25-3,1 0 60-1,0-4 48 3,2-3 86 1,1-3 16-5,5-3-26 5,-4-2-41-2,3-3-13-1,0 0-3 1,-1-1-3 3,2-2-3-6,-1 1-1 5,-2 1-12-5,1 2-2 4,-4 5-1 0,1 1 0-3,-1 5-10 2,-5 5 13 2,-1 1 0-5,0 0 45 4,0 0 43 0,0 0-6-3,0 1-25 4,0 3-30-1,0 2-27-4,-1-1-13 4,-2 6-6 0,0 3 19-2,0 1 3 1,-1 2-3 2,1 4-13-5,0-3-9 4,3-1 0 1,0-2-3-5,0-1-1 5,0-3 1-1,0 0-3-4,5-4-4 4,0-1 1 0,-2-3-20-3,1 0 4 4,-1-2 9-1,2-1 3-4,-4 0 21 5,2 0 14-1,1 0 51-3,1-4 44 3,-1-1 12 0,0-2-6-2,0-2-13 1,2 0-41-2,-4 1-22 2,1 1-6 2,0 1-3-5,-3 1 9 4,1 1 1 1,-1 1-7-4,0 1-17 3,0 2 10 1,0-1 16-6,0 1 0 7,0 0-12-4,0 0-14 0,0 1-2 2,0 0-1 0,0 0-27-4,0 2-28 6,0 1-39-3,0 1-34-3,3 4 80 4,1 4 49 2,0 1 1-7,-2 0 0 6,2 0-1-1,-1 1-3-3,0-5-16 3,0-3-3 1,0 0-3-5,0-3-4 4,-2-2-9-1,1-2-6-2,-2 0 9 3,2 0 35 0,-2 0 14-3,2-2 30 3,-1-4 16-3,1-1 22 3,-1-3 9 0,2-3-34-3,0 0-29 3,1-2-9 1,-2 6-7-5,-1-1-8 4,1 4 11 0,-2 2 1-3,1 3 7 3,-1 0-11 1,0 1-8-5,0 0-1 4,0 0-2 0,0 0-1-2,0 1 2 2,0 2 0-1,0-2-2-2,0 0-35 3,0 0-19 0,0 1-9-2,0 0 20 2,0 2-14-1,0 1 32-2,0 3 21 3,0 0-8 0,0 1 9-2,0-3-13 1,2 0-6 1,-1 0 3-3,0-2-19 3,1-3-22 0,-2 0-25-1,1 0-20-1,2-1 13 0,-3 0 38 1,0 0 54 1,0 0 15-3,0 0 55 5,0 0 13-3,0 0 6-1,0 0 0 0,0-2-10 2,0 1 6-3,0-2 0 5,0 0-10-3,0 1-22-2,0-2-51 2,0 0-2 2,0 0-1-5,0 2 0 5,0-1-1-1,0 2-20-2,0 1-15 0,0 0-61 3,0 0-72-4,0 0-99 4,0 0-159-2,0 0-337-2,0 0-441 2</inkml:trace>
    </iact:actionData>
  </iact:action>
  <iact:action type="add" startTime="615944">
    <iact:property name="dataType"/>
    <iact:actionData xml:id="d406">
      <inkml:trace xmlns:inkml="http://www.w3.org/2003/InkML" xml:id="stk348" contextRef="#ctx0" brushRef="#br0">3519 13465 1613 0,'0'0'730'6,"0"0"-465"-3,0 0-168 3,0 0 44 0,0 0 107-2,0 0 7 0,0 0-80 3,0 0-83-5,0 0-51 5,0 0-3-1,0 0 6-2,0 0 19 0,0 0 19 3,0 0 9-4,-22-13-12 3,21 12-10 0,-3 0 3-3,2-1 6 2,-1 2 2 2,0-1 4-4,0 1-3 3,-1 0-10 0,0 0-31-2,-1 0-40 1,-3 4-28-1,2 1-15 1,-1 4-1 1,-2 3-11-3,-1 4 2 3,1 2 13-1,2 1 12-1,1 2 0 1,1 1-6 1,2-2 3-2,3 1-4 3,0-3 1-2,0 0-3-2,7-3-1 2,0 0 4 2,0-1-27-4,2-3-1 3,1-1 5-1,0-2-9 0,0-1 9 0,2-2 0 0,-2-3 32-2,2 2-22 4,-1-2 21-1,-1-2-5-3,-1 0 15 3,4 0 16-1,-2-3 3-2,-2-2 13 5,2-1 9-4,-2-1-23 1,0 1-2 0,-1-2-18 0,-2 0-4-1,0 2 3 2,0-2 19-3,0-1 0 3,-1 1 2-1,1 0-2-2,-2-3 0 3,1 1-3 2,-1-2-19-7,-1-1 0 6,1 0-4-2,-1 0 25-2,-2-1 1 3,-1 2 15 2,0-1 14-6,-1 1 15 5,-6 0 23-3,1 1-7 0,-3 1-19 1,-2-2 3 3,2 2-10-6,-2-1 1 5,-4 1-10-3,2 1 4-1,-1 1 5 4,-1-1-15-1,2 3-19-4,-2 1 2 5,0 2 14-1,1 2 6-4,2 0 12 5,-2 1 2-1,4 0-36-4,-2 1-10 5,2 3-7-2,-1 4-1-2,2-2-11 3,-1 2-2-3,4-1-10 4,0 3-3-1,2-2-12-4,1 3-32 4,3 1-42 0,-2-2-42-3,2 0-108 3,0 1-41 1,0 0-134-4,5-2-112 3,1-2-133 0,-2-1-380-3</inkml:trace>
    </iact:actionData>
  </iact:action>
  <iact:action type="add" startTime="616731">
    <iact:property name="dataType"/>
    <iact:actionData xml:id="d407">
      <inkml:trace xmlns:inkml="http://www.w3.org/2003/InkML" xml:id="stk349" contextRef="#ctx0" brushRef="#br0">3872 13675 2831 0,'0'0'1191'4,"0"0"-975"-1,0 0-135 3,0 0 43 1,0 0 40-5,0 0-19 5,0 0-84-2,0 0-61-1,0 0-52 1,0 0-13-2,0 0 7 4,0 0 2-2,0 0 13-2,-10 0 15 3,10 0 15 0,0 0 13-2,0 0 37 1,0 0 9 1,0-2 13-3,0 2-4 3,0-1-12 0,0 1-12-3,0-1-12 3,0 1-19 1,0 0-14-5,0-2-59 5,0 2-85-2,1-1-83-2,5 1-104 3,0-4-71 2,1-1-120-7,-1 1-512 5,-2 0-673 1</inkml:trace>
    </iact:actionData>
  </iact:action>
  <iact:action type="add" startTime="617123">
    <iact:property name="dataType"/>
    <iact:actionData xml:id="d408">
      <inkml:trace xmlns:inkml="http://www.w3.org/2003/InkML" xml:id="stk350" contextRef="#ctx0" brushRef="#br0">4218 13435 3023 0,'0'0'732'6,"0"0"-732"-4,0 0-44 4,0 0-1-1,0 0 23 0,0 0-3 1,0 0-4-3,0 0-59 3,0 0-40-1,10-66 52 0,-10 59 25 0,0-3-19 0,0 2 25-2,-1-3 29 4,-4 3 16-1,-1-3 35-2,-1 4 26 1,-1 0-16 1,-1 1 47-4,0 2 10 5,-2-1-23-1,1 5-15-2,-2 0 8 1,-2 0-34 1,-1 0-36-3,-2 7 58 3,2-1-12 0,1 4-8-2,0-2-14 0,-1 3-14 2,5 1 1-3,0 0-13 4,2 1-28-2,3 3-7 0,-1 1 10 0,5 1-1 1,-1 0 4-3,2-1-15 3,0-2 8-3,5-1-12 4,1-3 3-3,2-3 0 1,2-1-6-1,-1-5-1 2,1-1 14-3,0-1 31 5,3 0 37-3,0-5 39-2,2-3 6 2,0-3-9 1,0-1-32-3,-1-1-26 5,-2 2-14-3,-2 1-1-2,1 2-2 2,-4 0-13 1,1 2-11-3,-4 2 4 5,2-1 9-3,-5 3 13-1,-1 1 34 0,2 0 17 2,-2 0 15-2,0-1 22 2,0 2 26-1,0 0-8-1,0-2-28 2,0 1 0 0,0-1 5-4,0 2 16 5,0 0 6-2,0 0-28 0,0 0-21-1,0 0-29-1,0 0-27 4,0 0-15-1,0 0-28-4,1 5-40 6,3 0-50-3,4 6 133-2,0 3 9 3,4 8 56 1,-2 2-12-5,2 5-29 4,-1 1-11 0,-1 3-1-3,-1-3 6 3,2 2-18 0,-2-3 0-4,-2-6-15 6,-1-5 12-3,1-5-25-2,-4-3-6 3,1-3-12 1,-2-3-13-5,-1-3-21 5,-1-1 12-3,0 0 43 0,0 0 25 2,0 0 25 0,0 0-10-3,0 0-14 4,0-1-1-2,0-3-43-2,0-1-60 3,0-2-50 1,-1-2-80-5,-1 0-73 5,1-4-230-5,-2 1-274 3,3 0-537 2</inkml:trace>
    </iact:actionData>
  </iact:action>
  <iact:action type="add" startTime="617942">
    <iact:property name="dataType"/>
    <iact:actionData xml:id="d409">
      <inkml:trace xmlns:inkml="http://www.w3.org/2003/InkML" xml:id="stk351" contextRef="#ctx0" brushRef="#br0">4546 13364 1638 0,'0'0'1010'6,"0"0"-1010"0,0 0-100-3,0 0-110 3,0 0 93 0,0 0 39-3,0 0 1 3,0 0-79 0,0 0 45-3,0 0 111 3,0 0 36 0,0 0 152-3,5-18 72 3,-5 15-121-1,0-3 29-1,-2-1-1 2,-1 0 17-3,-1 0-18 3,0 0-38 0,1 1-22-2,0-1-36 1,-1 2 12 1,-1-1 1-3,1 4-11 3,-2 1-40-1,-1-1 3-1,1 1 0 2,-1 1-7 0,0 0-13-4,-3 1-15 4,4 3-4 1,-3 3 3-4,2 0-14 3,-3 4-11-1,1-1 14-1,2 1 12 1,0 3 22 1,-2 0-22-2,4 1 1 1,-1 1-1 2,1 2-1-5,2-3-15 4,2-1 4 1,0 1 12-4,1-5-19 2,0-1-7 2,0-3-21-5,4-2-4 5,3 0 49-2,2-1 2-1,4-3 13 1,0 0-11-1,1-2 17 1,2-4 25 2,0-2 7-4,0-1-1 4,-2-1-12-2,-2 1-10-1,-2 1-9 1,-3 2 0 1,-1 0-3-3,-5 4 0 4,1-1 6-2,-1 3 6-1,-1 0 12 1,0-2 11 1,0 1 3-3,0-2-1 4,0 3 0-2,0-3-3-1,0-1-35 1,0 1-15 1,0-2-2-3,0-2 1 4,-1 1-17-2,-1-2 2-1,1 1 3 1,1 2 12 1,0 0 1-3,-2 3 29 4,2 0 30-2,0 2 3-2,0 0 0 2,0 0-3 2,0 0 12-5,0 0-7 5,0 0-23-2,0 2-38 0,0-1-3 0,0-1-15-2,0 1-16 3,0 2-9 1,0-3-9-5,0 6 17 5,0-2 32-2,3 3 22-2,0 0-4 3,1 2-15 1,2 1 10-5,-3 3-10 5,2-1 15-2,0 1-15-2,-2 1 16 3,1 0-7 1,1 0-9-5,1 1-2 6,-2 0-1-3,2 2-1-2,-1 1 1 3,1 1 16 1,-2 3 2-5,2 0-6 5,-1-1-10-2,-2 0 2-2,-1-1 7 3,2-4-11 0,-1 0-2-3,0-4 0 4,2-1-11-2,-2 0 11-2,-1-4 2 3,1-1-1 0,-1-2-11-4,1-1 0 5,-2-3-10-5,-1 0-3 4,0 0 15 0,0 0 10-3,0 0 19 3,0 0-1 1,0 0-2-5,0 0-13 4,0 0 0 0,0 0-3-3,0 0 0 2,0 0-3 3,0 0-16-6,0 0 1 4,0 0-1 0,0 0-6-3,0 0 1 3,0 0-1 1,0 0 6-5,0 0 1 4,0 0-10-1,0 0-15-1,0 0-13 3,0-3-9-1,0-1-1-4,0-2-24 4,0 1-71 0,0-3-154-3,0-4-175 4,0 1-270-1,0-1-627-4</inkml:trace>
    </iact:actionData>
  </iact:action>
  <iact:action type="add" startTime="619748">
    <iact:property name="dataType"/>
    <iact:actionData xml:id="d410">
      <inkml:trace xmlns:inkml="http://www.w3.org/2003/InkML" xml:id="stk352" contextRef="#ctx0" brushRef="#br0">8156 13754 1374 0,'0'0'446'6,"0"0"-427"-4,0 0-19 5,0 0 0-1,0 0 91-4,0 0 49 5,0 0-44 0,0 0-96-6,0 0-58 6,0 0-7-2,0 0 13-2,15-53 35 3,-11 52 17-2,3-4 1 1,-2 3 12 3,-1-2 6-6,0-2 62 4,2 0 52 0,-1 0 10-3,0-3 18 3,-2-2 26 0,0 0-32-4,0-3-4 4,-2 1 6 0,-1-3-4-3,0 1-29 4,0-1-10-1,-3 2-22-4,-1 1 6 4,-2 0-10 1,-1 2-16-5,0 1-12 4,0 1-26 1,-1 0-21-5,-1 2-13 5,1 2-19-2,1 2 3-2,0 2 16 5,0 1-1-2,-1 0-11-5,1 0-19 6,-2 6-51-1,-2 4 3-3,1 1 29 3,0 5-4 0,1 2 7-2,2 0 15 0,3 1-16-1,2 1 7 3,2-1 9 1,0-1-6-5,6-1-3 5,4-2 30-1,3-1 11-3,2-3 38 2,3-3 23 1,1-1-10-3,3-5 6 3,2-2 9 0,0-2-3-3,2-9 19 3,1-3 6 0,-2-6-15-3,0-1-33 3,-1-3-18 1,-2-4-9-5,-6 5 7 5,-3 0-8-2,-6 4 1-2,-1 2-1 3,-6 3 19 0,0 1-3-3,0 0 13 3,-6 3-32 0,-1 1-9-2,-5 3 0 1,1 0 16 2,-4 4 24-4,1 0-21 3,-5 2 5 0,-1 4-24-3,-3 5-16 2,-2 3 4-2,3 4 12 4,1-1 18-2,1 2 0-2,7-2 1 3,2 0-19 1,3 0-22-5,4-1-18 5,4 0-16-1,0 0 15-2,4 0-6 0,5 0 22 2,2 0 23-3,2-4 0 3,3 0 0 1,-1-3-20-4,-1-1-20 2,2-5 11 1,-1 2 19-3,0-3 8 3,-3 0 3 0,1-3 1-2,-3-4 13 1,0 0 6 1,0-3 3-3,-1 1 1 3,-3-1-5 1,-2 1 4-4,-3 0 13 2,3 2 2 1,-4-1-3-2,0 0 7 1,-4 1-19 1,-1-1-19-2,-1-1-3 1,-3 3-2 1,-1-1 2-3,0 1 6 3,1 0 16-3,-1 1 6 4,0 2-4-1,1 0 1-3,2 0 3 2,-1 3-13 2,3 0-15-5,-2 0-16 5,3 0-46-2,-2 6-9-1,-1 1-14 1,3 3-8 2,-2 3-5-4,3 2-9 3,1 0-9-1,1 0-33-1,1-1-38 1,0-3-17 1,1-1-20-3,2-4 12 4,3 0-13-2,-2-3-2-1,3-2 20 1,-4-1 19 1,0 0-111-3,0 0-144 4,0-7-264-2</inkml:trace>
    </iact:actionData>
  </iact:action>
  <iact:action type="add" startTime="620885">
    <iact:property name="dataType"/>
    <iact:actionData xml:id="d411">
      <inkml:trace xmlns:inkml="http://www.w3.org/2003/InkML" xml:id="stk353" contextRef="#ctx0" brushRef="#br0">8988 13350 1111 0,'0'0'1379'5,"0"0"-992"3,0 0-253-6,0 0-47 5,0 0 69-3,0 0 32-1,0 0 12 3,0 0-20 0,0 0-57-2,0 0-6 3,0 0-11-3,0 0-22-1,0 0-41 4,0 0-32 0,-42-17-11-5,42 17-28 5,0 0-10-2,0-1-5-3,0-1-10 4,7 2-16 1,4-3-14-4,6-2 83 3,5-3 47 0,6-3 7-3,3 0-10 3,5-3-29 1,2 0-2-5,0 0 2 4,-2-1-15 0,2 0-3-4,-4 3-16 4,-4 0 19 1,-4 3 2-4,-4 0 1 3,-8 3 15-4,-2 3-15 5,-5 0 0-1,-4 2 10-3,-2 1 37 3,-1 0 37 1,0 0 43-5,0 0 37 4,0 0-7-1,0 0-38-2,0 0-36 3,-1 1-25 1,-2 2-34-5,0 0-27 4,0 5-37 0,-3 5-15-3,-1 4 12 4,2 3 16 0,-1 5 5-6,1 3-11 6,-1 1 11-1,4 4 16-3,-2-2-9 3,1 2 9 0,1-1-15-4,1-2 17 4,-1-1 0 1,2-5 1-4,-1-5 0 2,1-3 0 3,0-6 2-6,0-2-2 3,0-2 0 1,0-2 0-3,0 1 1 3,0-2 2-3,0-1 0 3,0-1 0 0,0-1-1-3,0 0 0 4,0 0 1-1,0 0 9-2,0 0-10 1,0 0-2 0,0 0-2-2,0 3-19 4,-2 1-7-1,1 2 25-3,1 2-25 3,-2 0-18 0,1-2-9-4,1 1-16 4,-1-2 3 0,1-3-12-2,0 1-7 1,0-2-15 1,0-1-7-3,0 0 21 5,0 0 3-3,0 0-6-2,0-1-16 2,0-5-10 1,0-4-64-3,1-2-86 4,2-3-137-1,-2-3-158-3,-1-2-133 2,0 7-715 1</inkml:trace>
    </iact:actionData>
  </iact:action>
  <iact:action type="add" startTime="621678">
    <iact:property name="dataType"/>
    <iact:actionData xml:id="d412">
      <inkml:trace xmlns:inkml="http://www.w3.org/2003/InkML" xml:id="stk354" contextRef="#ctx0" brushRef="#br0">9145 13557 1752 0,'0'0'658'4,"0"0"-393"0,0 0-182 2,0 0 14 0,0 0 60-4,0 0 45 5,0 0-36-2,0 0-52-1,0 0-28 1,0 0 15 2,0 0 38-5,20-12 15 5,-16 9-12-1,2 0-14-3,2-1-26 3,-3-1-12-1,5 0 0-2,-2 0-13 4,0 0-15-5,1-2-16 5,1 1-9-2,3-1-16-2,1-1-6 3,2-2 1 2,3 2-13-7,1-3 9 6,3 1-12-1,3 0-2-3,0 1-10 2,4-2 12 2,1 2 2-4,-1 0 10 3,-1 2-11-1,-1 0 0-2,-2 0-1 3,-4 1-2 2,-5 2 0-7,-5 3-10 7,-2 1-3-3,-6-2 2-2,-2 2 13 3,-1 0 1 0,-1 0 24-3,0 0 9 3,0 0 12-1,0 0 9-1,0 0 0 2,0 0 6 0,0 0 9-3,0 0-9 4,0 0-15-3,0 0-13 0,0 0-17 1,0 0-16-2,0 0-2 3,0 0-32 1,0 0-24-5,0 0-36 5,0-2-41-2,0 0-40-2,0 2-43 3,0-1-92 1,0-2-164-4,0-1-209 2,0 0-474 1,2-1-588-3</inkml:trace>
    </iact:actionData>
  </iact:action>
  <iact:action type="add" startTime="627056">
    <iact:property name="dataType"/>
    <iact:actionData xml:id="d413">
      <inkml:trace xmlns:inkml="http://www.w3.org/2003/InkML" xml:id="stk355" contextRef="#ctx0" brushRef="#br0">24514 3327 692 0,'0'0'496'6,"0"0"-278"-1,0 0-192-1,0 0 29 1,0 0 118 2,0 0 132-5,0 0 68 6,0 0-66-4,0 0-82-1,0 0-74 3,0 0-7 1,0 0-35-5,0 0-36 5,0 0 26-5,0 0 2 4,0 0-25 0,1-21-28-3,-2 21-26 3,1 0-19 1,0 0-1-5,0 0 14 4,0 0 15 0,0 0 20-3,0 0 15 3,0 0 9 1,0 0-3-5,0 0 8 4,0 0 1 0,0 0-10-3,0 0-5 3,0 0 5 1,0 0 4-5,0 0-1 4,0 0-6 0,0 0-7-3,0-1 1 3,0 1 2 1,0 0 1-5,0 0-1 4,0 0-3 0,0 0-15-3,0 0 3 3,0 0-9 1,0 0-13-5,0 0-5 4,0 0-4 0,0 0-6-3,0 0-11 3,0 0-1-3,0 0-1 3,0 0-1 0,0 0-10-3,0 0 10 3,0 0 1 1,0 0 1-4,0 0 0 3,0 0 2-1,0 0 1-2,0 0 15 4,0 0 4-1,0 0 2-4,0 0-3 5,0 0-5-1,0 0-1-4,0 0-12 4,0 0 15 0,0 0-6-3,0 0 6 3,0 0 4 0,0 0 5-3,0 0 6 3,0 0 1 0,0 0-10-3,0 0-9 3,0 0-13 0,0 0 0-3,0 0-1 3,0 0-1 0,0 0-1-3,0 0 0 3,0 0-1 0,0 0 0-3,0 0-1 3,0 0-9-2,0 0 0 1,0 1-6 1,-5 4-13-3,2 2 22 3,-3 5 9 0,-5 2 19-2,2 3-2 1,-5 0-17 1,1 5-2-3,-2 2 1 3,-3 2 1 1,-2 4 0-3,-2 4 2 1,-3 2 1 1,-3 2 0-3,0 2-1 3,0 0-2 0,0 1-1-2,-1 0-2 0,1 0 2 2,-1 2 1-3,2-4 0 3,0 0 0 0,4-2-11-2,2-2 8 1,5-7-13 1,4-2-5-3,7-5-9 3,2-1-13 0,3-3-8-2,0-2-41 1,0-2-27 1,1-3-37-3,4-3-37 3,-3-2-57 0,1 2-142-2,-3-3-243 1,-5-1-463-1,-15-2-191 1</inkml:trace>
    </iact:actionData>
  </iact:action>
  <iact:action type="add" startTime="631805">
    <iact:property name="dataType"/>
    <iact:actionData xml:id="d414">
      <inkml:trace xmlns:inkml="http://www.w3.org/2003/InkML" xml:id="stk356" contextRef="#ctx0" brushRef="#br0">18720 11318 1987 0,'0'0'511'6,"0"0"-343"-4,0 0-71 4,0 0 70 0,0 0 61-3,0 0 23 3,0 0-22 1,0 0-56-5,0 0-3 4,0 0 22 0,0 0 13-2,0 0-25 1,0-30-29 2,0 30-13-5,0 0-13 5,0 0-11-1,0 0-2-3,-1 0-11 3,1 0-22 0,0 0-30-4,0 0-19 4,-2 0-17 0,2 0-13-3,0 0-33 3,-1 5-37 1,1 3-34-5,0 8 47 4,-2 4 57-3,1 4 0 3,-1 5 3 0,2-1-3-3,-1-2-1 3,1 2 0 0,0-4-15-3,0-4-11 3,1-2-16 0,4-4-39-3,-2-2-19 3,1-2-13 0,-1-2-45-3,0-3-64 3,-2-1-75 1,1-2-102-5,-2-2-140 4,0 0-170 0,-2 0-309-3,-1 0-319 4</inkml:trace>
    </iact:actionData>
  </iact:action>
  <iact:action type="add" startTime="632154">
    <iact:property name="dataType"/>
    <iact:actionData xml:id="d415">
      <inkml:trace xmlns:inkml="http://www.w3.org/2003/InkML" xml:id="stk357" contextRef="#ctx0" brushRef="#br0">18727 11229 2549 0,'0'0'983'4,"0"0"-642"0,0 0-237 1,0 0 4 1,0 0 51-3,54-67 49 3,-47 60-29 0,0 3-93-2,4 2-86 1,-2 1 0 1,4 1-22-3,0 0-2 3,0 2 5 0,-2 8-27-2,1 1-10 1,-3 5-8 1,-3 7 14-3,-5 1 16 3,-1 6 31 0,-9-1-10-2,-4 2-5 1,-7 0 2 1,0-1-15-3,-3-3 13 3,-2-2-4 0,0-2-3-2,2-5 13 2,2-4 12-2,7-4-4 1,5-3-36 1,5-5-32-4,2-1-57 5,2-1-25-2,0 0 44-1,2 0 110 1,2-1 56 1,4-5-11-3,0 0-17 4,5 0 13-2,-1-1 9-1,2 2 25 1,-2 2-11 1,-1 0-17-3,2 3-7 4,-1 0-12-2,2 0 3-1,1 5 22 1,3 4 9 1,0 2-6-3,2 4 12 4,-2-1-21-2,-2 0-26 0,-2 2-21-1,-3-3 0 2,-3 2-18-3,-2-3-22 4,1 0-16-2,-1 0-43-1,-2-3-35 2,1-1-73-1,-1-2-171-2,-1-3-238 4,0-3-492-5,1 0-355 5</inkml:trace>
    </iact:actionData>
  </iact:action>
  <iact:action type="add" startTime="632592">
    <iact:property name="dataType"/>
    <iact:actionData xml:id="d416">
      <inkml:trace xmlns:inkml="http://www.w3.org/2003/InkML" xml:id="stk358" contextRef="#ctx0" brushRef="#br0">19122 11355 1186 0,'0'0'3022'4,"0"0"-2508"0,0 0-391 1,0 0-40 2,0 0 11-5,0 0 19 5,0 0-6-2,0 0-107-2,0 0-6 3,0 0-70 1,-10-13-10-5,7 14-2 5,3 4-7-5,-1 7 18 4,-3 4 77 0,-2 4 31-3,-3 3-7 3,-2 2-20 1,2 0 8-5,0-1-12 4,3-1 0 0,-1-4 0-3,6-1 0 4,1-1-2-1,0-4-11-4,1-2 12 4,6 0 1 1,1-4 25-4,0 0-1 3,5-1 1 0,3-3 6-4,4-2 8 4,6-1-5 1,3-3-17-4,1-4-17 2,3-1-1 2,-2-2-17-5,-3 2-16 4,-3 1 10 0,0-1-1-3,-4 1-2 3,-3 1-28 1,-3 1-37-5,-4 1-56 5,-6 1-31-2,-1 1-23-2,-4 0-1 3,0 1-24-3,-9 1-51 3,-5-1-431 1,-9 0-610-4,6 1-204 2</inkml:trace>
    </iact:actionData>
  </iact:action>
  <iact:action type="add" startTime="632940">
    <iact:property name="dataType"/>
    <iact:actionData xml:id="d417">
      <inkml:trace xmlns:inkml="http://www.w3.org/2003/InkML" xml:id="stk359" contextRef="#ctx0" brushRef="#br0">19152 11515 3096 0,'0'0'966'4,"0"0"-776"-1,0 0-69 4,0 0 15-1,0 0 34-3,0 0-1 3,0 0-56 0,87-47-80-3,-73 43-33 2,2-3-3 1,-4 1-52-3,-5 4-80 4,1-1-77-4,-5 1-64 2,-3 2-109 1,0 0-200-3,0 0-425 3,0-1-370 0</inkml:trace>
    </iact:actionData>
  </iact:action>
  <iact:action type="add" startTime="633129">
    <iact:property name="dataType"/>
    <iact:actionData xml:id="d418">
      <inkml:trace xmlns:inkml="http://www.w3.org/2003/InkML" xml:id="stk360" contextRef="#ctx0" brushRef="#br0">19102 11309 3228 0,'0'0'794'5,"0"0"-568"-2,0 0-226 2,0 0-7 1,0 0 7-2,0 0 29 1,0 0 5 2,0 0-16-5,0 0-5 4,0 0-10 0,0 0-3-2,82-5 0 1,-63 2-68-1,-2 3-60 2,0 0-74-1,-2 0-129-2,-1 0-184 4,-4 0-223-2,-2 0-536-1</inkml:trace>
    </iact:actionData>
  </iact:action>
  <iact:action type="add" startTime="633324">
    <iact:property name="dataType"/>
    <iact:actionData xml:id="d419">
      <inkml:trace xmlns:inkml="http://www.w3.org/2003/InkML" xml:id="stk361" contextRef="#ctx0" brushRef="#br0">19441 11286 2534 0,'0'0'754'1,"0"0"-433"6,0 0-153-1,0 0-64-2,0 0-1 0,0 0-24 3,0 0-79-4,0 0-89 4,0 0 89-6,0 0 22 6,15 26 28-1,-10-10 7-3,-2 2-13 2,-2 1-4 3,1 3 17-6,-2 1-23 5,0 0 6-3,0 1-6-1,0-1 7 3,0-1 21 2,0-2-4-6,0 0-8 5,0-2-13-2,0 0 3-3,1-3-9 5,1-1-11 0,-1-2-20-5,2-2-12 5,0-2 9-3,1-3-9-1,-1-1-7 3,1-2-18 1,1-1 19-5,0 3 15 5,3-4 3-2,1 0 31-2,2 0 9 4,0 0-21 0,1-5-19-5,-2 0-34 5,-1 3-34-2,2-2-31-2,-1 2-18 3,0-3-36-3,6-1-48 3,-1 1-44 1,2-3-40-5,1 1-50 4,0-1-43 0,0-2-220-4,-3-1-446 5</inkml:trace>
    </iact:actionData>
  </iact:action>
  <iact:action type="add" startTime="633702">
    <iact:property name="dataType"/>
    <iact:actionData xml:id="d420">
      <inkml:trace xmlns:inkml="http://www.w3.org/2003/InkML" xml:id="stk362" contextRef="#ctx0" brushRef="#br0">19898 11307 2056 0,'0'0'1581'2,"0"0"-1182"3,0 0-220 1,0 0-76-3,0 0-56 5,0 0-7-7,0 0-40 7,0 0-45-4,0 0-11 0,0 0 56 1,0 0 59 2,3 61 12-5,-3-38-21 6,-3 4-23-4,-3 3 1-1,-2 0-9 3,0-4-16 0,1-1 31-3,2-5-34 3,1-4-12 0,1-6 0-2,3-5-3 2,0-2-1-1,0-2 16-1,0-1 0 1,0 0 0 1,0 0 1-3,0 0 12 3,2-5 14 1,3-4-17-4,3-4-10 3,3-3-31 0,-1-4-37-3,2-2-31 3,-1 1-7 1,-1-3-15-5,-1 1-2 5,-1 0 41-2,0 0 54-2,-4-1 28 3,1 4 28-3,-1 1 0 3,-1 0 26 0,-2 2 47-4,2 2 20 5,-3 6 16-1,0 4 27-3,0 1 21 3,0 3 8 1,0 1-80-5,0 0-68 4,0 0-45 0,0 0-43-4,3 5-21 5,0 5-28 0,1 3 92-5,2 6 22 3,1 5-4 1,1 0 0-2,1 3-5 1,-1 0-10 2,0 2 9-4,2-2 9 3,-3-3-18 0,1 0 0-2,-1 0 0 0,1-5-3 3,-2-1-18-4,0-2-19 3,1-4-58 0,-1-1-43-2,3-6-62 0,-1-4-67 3,1-1-21-4,2-4-30 3,1-7-207-3,0-2-571 4,-4 1-210-2,-5-6 575-4</inkml:trace>
    </iact:actionData>
  </iact:action>
  <iact:action type="add" startTime="634194">
    <iact:property name="dataType"/>
    <iact:actionData xml:id="d421">
      <inkml:trace xmlns:inkml="http://www.w3.org/2003/InkML" xml:id="stk363" contextRef="#ctx0" brushRef="#br0">19884 11498 2671 0,'0'0'966'1,"0"0"-755"7,0 0-117-3,0 0-31-1,0 0 35 1,0 0 64 0,0 0-34-2,90-25-69 5,-62 18-47-3,2-2-12-2,-1 1-12 2,-1 1-91 1,-3-3-165-3,-2 4-160 4,-6 1-245-5,-3-1-637 6,-6 3-360-3</inkml:trace>
    </iact:actionData>
  </iact:action>
  <iact:action type="add" startTime="634386">
    <iact:property name="dataType"/>
    <iact:actionData xml:id="d422">
      <inkml:trace xmlns:inkml="http://www.w3.org/2003/InkML" xml:id="stk364" contextRef="#ctx0" brushRef="#br0">20498 11244 3706 0,'0'0'1119'5,"0"0"-907"0,0 0-108-2,0 0-37 3,0 0 3 1,0 0 6-5,0 0-76 5,0 0-19-2,0 0-87-2,0 0-37 3,0 0 5-3,-31 32 101 3,11-9 37 1,-5 4 3-5,-1 6-2 4,-4 2-1 0,1 1-24-3,-2 2-4 3,0-1 10 1,2-3 6-5,8-4-1 4,3-8-20 0,8-7-4-3,4-4-25 3,3-8-9 1,3 0-46-5,0-3-57 4,0 0-84 0,6-5-92-3,5-6-69 3,0-4-306 1,3-6-1034-5</inkml:trace>
    </iact:actionData>
  </iact:action>
  <iact:action type="add" startTime="634679">
    <iact:property name="dataType"/>
    <iact:actionData xml:id="d423">
      <inkml:trace xmlns:inkml="http://www.w3.org/2003/InkML" xml:id="stk365" contextRef="#ctx0" brushRef="#br0">20215 11330 2451 0,'0'0'1423'6,"0"0"-1031"-3,0 0-252 3,0 0-59 0,0 0 5-3,0 0 31 3,0 0 12 0,0 0-9-3,0 0-35 3,0 0-23-1,85 29-46-2,-64-19-16 3,-2 2-2 0,0 3 2-2,-4-1 1 1,-1 2-1 2,-3 2-12-4,0 2-1 2,-5-3-2 1,0-1-3-3,0-2-4 3,-2-4-2-3,2-1-37 3,-2-1-65 0,1-2-46-2,0-3-91 1,3-3-178 1,2 0-335-2,3-5-694 1</inkml:trace>
    </iact:actionData>
  </iact:action>
  <iact:action type="add" startTime="635685">
    <iact:property name="dataType"/>
    <iact:actionData xml:id="d424">
      <inkml:trace xmlns:inkml="http://www.w3.org/2003/InkML" xml:id="stk366" contextRef="#ctx0" brushRef="#br0">20942 11073 1812 0,'0'0'1019'2,"0"0"-656"4,0 0-127 0,0 0-24-3,0 0-7 2,0 0 22 3,0 0-9-6,0 0-53 4,0 0-48 0,0 0-30-4,0 0-20 5,-14-15-12 0,11 15-8-6,2 0-8 6,-1 0-17-2,-1 0-21-1,-1 0-1 1,-3 2-28 3,-4 9-30-7,-6 3 12 6,-1 8 24-1,-3 6 19-3,1 5 2 2,0 9-1 3,1 1 2-6,2 8-1 3,3 0 0 2,-1 2 0-4,7 0-1 2,0 0 2 3,4-6 0-6,2-2-2 4,2-8-22 0,5-4-13-3,5-5 15 3,7-7-24-3,5-6-50 2,5-4-31 2,7-7-10-5,6-4 16 5,6-9-81-1,4-9-278-4,1-6-584 5,-12 3-792-1</inkml:trace>
    </iact:actionData>
  </iact:action>
  <iact:action type="add" startTime="636131">
    <iact:property name="dataType"/>
    <iact:actionData xml:id="d425">
      <inkml:trace xmlns:inkml="http://www.w3.org/2003/InkML" xml:id="stk367" contextRef="#ctx0" brushRef="#br0">21040 11205 1778 0,'0'0'813'5,"0"0"-498"-2,0 0-234 3,0 0 18 0,0 0 106-2,0 0 36 1,0 0 12 1,0 0-52-3,94 5-31 3,-67-7-67 0,2-3-41-2,-3 0-34 1,-3 0-15 1,-2 1-11-3,-6 0-2 3,-5 2 3 0,-2 0 9-2,-4 1 4 1,-4 1 30-1,0 0-5 1,0 0 2 1,0 0 15-3,0 0 1 4,0 0-10-2,0 0-18-1,0 0-28 1,0 0-3 1,0 0-24-3,-3 6-23 4,0 2 29-2,-1 6 18-1,-2 3 28 1,-1 2-1 1,-1 5-24-3,0 0 0 4,1 3 1-2,-1 1 20-1,-1 3-9 1,0 0-14 1,0 0 15-3,3-2-14 4,-3-1-2-2,3-5-1-1,1-2-1 1,2-6-1 1,0-2-13-3,2-4 1 4,0-4-10-2,1-1-5-1,0-2-26 1,0-2-21 1,0 0-13-3,0 0-9 4,0 0 9-5,0 0 21 5,0 0 13-2,0 0-29-2,0 0-53 3,0 0-83 1,-3 2-77-5,1 0-56 5,-3 1 55-2,0-1-267-2,-1 1-454 3</inkml:trace>
    </iact:actionData>
  </iact:action>
  <iact:action type="add" startTime="636648">
    <iact:property name="dataType"/>
    <iact:actionData xml:id="d426">
      <inkml:trace xmlns:inkml="http://www.w3.org/2003/InkML" xml:id="stk368" contextRef="#ctx0" brushRef="#br0">20925 11560 1922 0,'0'0'1127'4,"0"0"-814"3,0 0-199-4,0 0-12 3,0 0 62 1,0 0 59-5,0 0-18 4,0 0-77 0,0 0-51-3,0 0-15 2,0 0 12 3,88-37-12-6,-58 25-22 4,5-1-15 0,2 0-7-3,1 0 7 3,1 2-3 1,-2-1-22-5,-4 2-1 4,-2 3-15 0,-8 1 1-3,-5 5-1 3,-8-2 1-3,-4 2-16 3,-6 1-24 0,0 0-26-3,0 0 4 3,0 0 21 0,0 0-3-3,-3 1-10 3,-4 3-2 0,-2 3 46-3,-5 3-22 3,0-2-61 0,-1 3-77-3,2-4-87 3,4 2-120 0,0-3-213-3,4-3-219 3,5 1-571 0</inkml:trace>
    </iact:actionData>
  </iact:action>
  <iact:action type="add" startTime="636992">
    <iact:property name="dataType"/>
    <iact:actionData xml:id="d427">
      <inkml:trace xmlns:inkml="http://www.w3.org/2003/InkML" xml:id="stk369" contextRef="#ctx0" brushRef="#br0">21424 11538 1997 0,'0'0'1331'3,"0"0"-998"2,0 0-172 2,0 0-35-4,0 0 9 3,0 0-7 0,0 0-78-3,0 0-50 2,0 0 0 3,0 0 10-7,0 0 27 5,0 69-6 0,2-46-6-2,-2 1-7 2,3-2 1 0,-3-1 0-3,2-3-19 3,-1-1-2 0,-1-6-13-4,2-3-4 5,-1-2-24-1,-1-2-66-3,0-1-79 3,0-3-82-4,0 0-53 4,0 0-57 1,0-7-106-3,-3-6-1234 1</inkml:trace>
    </iact:actionData>
  </iact:action>
  <iact:action type="add" startTime="637276">
    <iact:property name="dataType"/>
    <iact:actionData xml:id="d428">
      <inkml:trace xmlns:inkml="http://www.w3.org/2003/InkML" xml:id="stk370" contextRef="#ctx0" brushRef="#br0">21705 11321 1646 0,'0'0'1586'4,"0"0"-1246"-2,0 0-238 4,0 0 90 0,0 0 63-2,0 0 12 2,0 0-28-1,0 0-79-2,0 0-59 3,0 0-34 0,0 0-24-2,0-15-22 1,-5 15-21 1,-2 4-30-3,-1 1-41 3,-4 4 1 0,-2 4 30-2,1 1 12 1,1 2 7 1,6-4-10-3,1 5-3 3,3-5-6 0,2-1 16-2,0 1-10 1,7 0 0 1,3-5 18-3,3 3 4 4,5-4 12-2,-1-1 15-1,6-1 16 2,1-4 9-1,2 0 4-2,1 0-11 3,-2-3-2 0,-2-1-19-1,-3 0-11-1,-5 2-1 2,-5 1-2-3,-3 0-16 3,-4 1-13-3,-1 0 4 4,-2 0-4-2,0 0 0-1,0 0-6 1,0 1-16 1,0 4 32-3,0 1 21 4,-2 3 18-2,-4 3-5-1,-4 0-12 1,-3 3-1 2,-1-2-12-5,0 0-22 5,-2 0-31-2,1-3-28-1,0-1-41 1,1 0-45 1,4-4-9-3,0-1 14 4,5-4-16-2,0 0-75-1,2-3-87 1,0-7-801 1,2-1-420-3</inkml:trace>
    </iact:actionData>
  </iact:action>
  <iact:action type="add" startTime="637721">
    <iact:property name="dataType"/>
    <iact:actionData xml:id="d429">
      <inkml:trace xmlns:inkml="http://www.w3.org/2003/InkML" xml:id="stk371" contextRef="#ctx0" brushRef="#br0">21669 11260 3206 0,'0'0'695'6,"0"0"-541"-1,0 0-122-2,0 0 83 4,0 0 68 0,0 0 40-5,0 0-75 5,86-8-78-2,-63 3-48-3,0-1-7 5,-3 0-15-1,-2 0-22-4,-3 2-40 6,-4 0-61-4,-3-1-87-1,-2 4-119 3,-2-3-160 1,-2 3-206-5,-2-2-664 6</inkml:trace>
    </iact:actionData>
  </iact:action>
  <iact:action type="add" startTime="638007">
    <iact:property name="dataType"/>
    <iact:actionData xml:id="d430">
      <inkml:trace xmlns:inkml="http://www.w3.org/2003/InkML" xml:id="stk372" contextRef="#ctx0" brushRef="#br0">22107 11108 2782 0,'0'0'979'2,"0"0"-731"4,0 0-65-1,0 0-37-2,0 0 27 3,0 0 12 1,0 0-77-4,0 0-74 2,0 0-34 1,0 0 58-2,0 0 43 2,40 34-6-1,-21-21-37-2,-2 3-34 3,6 4-21 0,0 1 8-3,0 8-10 3,1 3 0 0,-1 6 8-3,-6 5-7 3,-6 2-4 0,-8 2 2-2,-3 3-3 1,-18-2 1 1,-10 0-68-3,-14-2-6 4,-8-2-22-2,-9-4-12-1,-9-1-72 2,-3-6-142-1,-1-1-342-2,2-9-702 3,4-7-816 0</inkml:trace>
    </iact:actionData>
  </iact:action>
  <iact:action type="add" startTime="639284">
    <iact:property name="dataType"/>
    <iact:actionData xml:id="d431">
      <inkml:trace xmlns:inkml="http://www.w3.org/2003/InkML" xml:id="stk373" contextRef="#ctx0" brushRef="#br0">18451 12103 718 0,'0'0'525'3,"0"0"-525"3,0 0-13 0,0 0-88-4,0 0 7 5,0 0-37-2,0 0 24-1,0 0-174 2,0 0-198 0</inkml:trace>
    </iact:actionData>
  </iact:action>
  <iact:action type="add" startTime="639521">
    <iact:property name="dataType"/>
    <iact:actionData xml:id="d432">
      <inkml:trace xmlns:inkml="http://www.w3.org/2003/InkML" xml:id="stk374" contextRef="#ctx0" brushRef="#br0">18765 12110 1933 0,'0'0'795'5,"0"0"-390"2,0 0-118-5,0 0 33 4,0 0-31 2,0 0-47-6,0 0-53 3,0 0-53 2,0 0-44-4,0 0-9 3,0 0-12 1,0 0-13-6,-10-9-15 5,10 9-12 0,0 0-4-3,-2 0-3 4,2 0-5-4,-1 0-18 3,-2 2-1 0,-3 5-25-4,-4 1-11 4,1 6 8 0,-2 2 10-3,-2 5 3 3,1 4-7 1,1 5 21-4,-1 2 1 3,1 3-1 1,-1 1-11-5,4-1-13 5,0-3 24-2,5-1 1-2,2-6-2 3,1-3-13 1,1-5 14-4,5-4 0 3,3-3-21 0,2-3-5-3,4-5 5 3,3-2 22 0,1 0 46-3,7-10 13 2,3-3-26 2,1-5-24-5,-2-1-9 5,-2-2-15-1,-6 0 14-3,-1 3 1 3,-8 0 21 0,-1 3 9-4,-5 1 13 4,-4-1 3-3,-1-1-9 3,0 1-4 0,-7-2-6-4,-2-1-27 4,1 1 2 1,-3-1 10-4,-1 1-9 3,0 2-1 1,-1 0 10-6,0 3-12 5,1 0-3 1,0 4 2-4,1-2-14 3,1 4-4 0,0-2-11-3,2 3-25 2,2 0-3 1,1 1-22-3,0 1 1 4,2 1-11-1,2 1 4-4,1 0-31 4,0-1-53 1,0 2-64-4,1 0-83 3,3 0-104 1,0 0-133-5,2 6-14 4,2 2-16-1,-3 3-217-1</inkml:trace>
    </iact:actionData>
  </iact:action>
  <iact:action type="add" startTime="640056">
    <iact:property name="dataType"/>
    <iact:actionData xml:id="d433">
      <inkml:trace xmlns:inkml="http://www.w3.org/2003/InkML" xml:id="stk375" contextRef="#ctx0" brushRef="#br0">18910 12482 2906 0,'0'0'999'1,"0"0"-779"5,0 0-80 0,0 0-15-3,0 0-26 3,0 0 18 0,0 0-25-3,0 0-55 3,0 0-36 0,0 0-1-3,0 0-1 3,5 3 1 0,-5-3 2-3,0 1-2 3,0-1-19 0,0 2-52-3,-2 0-71 3,-1 1-53-2,0 2-26 1,-2 1 3 1,0 0-259-3,-2-1-482 3,0-4-676 0</inkml:trace>
    </iact:actionData>
  </iact:action>
  <iact:action type="add" startTime="640436">
    <iact:property name="dataType"/>
    <iact:actionData xml:id="d434">
      <inkml:trace xmlns:inkml="http://www.w3.org/2003/InkML" xml:id="stk376" contextRef="#ctx0" brushRef="#br0">19308 12112 2905 0,'0'0'601'6,"0"0"-402"-1,0 0-104-2,0 0-51 5,0 0-3-3,0 0-32-3,0 0-9 5,0 0-94-2,0 0 67-2,0 0 27 5,0 0 3-3,-52 84 9-3,42-59 10 6,1 5 10-5,-2-1 18 2,2 2 10 1,-1 0 6-2,0 2 1 0,2-3 17 3,0 1 6-4,1-1 37 4,0-5-46-3,3-1-62 0,2-5-19 1,2-5-3 1,0-3-9-2,3-6 11 3,5-2-16-2,3-3 17-2,5 0 39 3,7-8 23-1,5-8-13-2,3-3-40 5,-1-2-9-3,-3 0-25-1,-2 1 13 0,-8 2 12 3,-3 4 19-4,-6 3 5 3,-5 3 32 0,-3 1-4-2,0 3-9 1,-2-2 3 0,-7 2-46-2,-3 3-3 4,-3-1-71-2,-3 2-18 0,-3 2 33-1,-2 3-8-1,-1 6-11 3,-1 1-24 1,3 1-26-4,2 0-66 4,3-1-61-2,4 0-49-2,7 0-117 2,3-5-171 3,3-2-438-6,0 0-207 4</inkml:trace>
    </iact:actionData>
  </iact:action>
  <iact:action type="add" startTime="642047">
    <iact:property name="dataType"/>
    <iact:actionData xml:id="d435">
      <inkml:trace xmlns:inkml="http://www.w3.org/2003/InkML" xml:id="stk377" contextRef="#ctx0" brushRef="#br0">19752 12044 860 0,'0'0'1010'5,"0"0"-712"1,0 0-158-3,0 0-11 3,0 0 68 0,0 0 6-3,0 0-49 3,0 0-103 0,0 0-51-3,0 0 0 3,0 0 83-2,0 0 73 1,0 0 3 1,0 0 9-3,0 0-10 3,27-45-7 1,-25 44 32-3,-2 1 13 0,0 0 0 2,0 0-30-3,0 0-46 3,0 0-43 0,0 0-37-2,0 0-40 1,0 1-18 1,0 5-28-3,0 5-13 3,-2 5 59 0,2 2 25-2,-1 3-13 1,1 2-10 1,0-1-2-3,0 1-1 3,1 0-14 0,2 0 12-2,4 2 0 1,-1-1-10 1,1-1 13-3,-1 0-2 3,2-2 0 0,1-3 2-2,-3-1 0 1,2-6 0 1,-3 1 1-3,-2-6 0 3,0 0-1-3,-2-2 0 4,1-3 0-2,-2-1 0-1,0 0-2 1,0 0 0 1,0 0 0-3,0 0-26 4,0 0-82-2,-6 0-69-1,-2 0-70 1,-6 0-235 1,-1 1-229-3,0-1-437 4,-1 0-233-2</inkml:trace>
    </iact:actionData>
  </iact:action>
  <iact:action type="add" startTime="642566">
    <iact:property name="dataType"/>
    <iact:actionData xml:id="d436">
      <inkml:trace xmlns:inkml="http://www.w3.org/2003/InkML" xml:id="stk378" contextRef="#ctx0" brushRef="#br0">19599 12274 212 0,'0'0'2435'3,"0"0"-1800"2,0 0-371 1,0 0-121-2,0 0-55 1,0 0 75 1,0 0 42-3,94-41-43 3,-57 29-63 0,2 1-28-2,3-2-3 2,4 1 0-1,0 2-12-2,-1 1-35 3,-5 3-20-3,-4 0-1 4,-8 4-12-2,-7 1-3-1,-8 1-16 1,-7 0-25 1,0 0-18-3,-6 0 12 4,0 0 6-2,0 0 10-1,0 0 21 1,0 0 3 1,0 0-6-3,0 1-31 4,-4-1-13-2,2 1-13-1,-2 0 3 1,0-1-9 1,-2 0-50-3,1 0-2 4,-1 0 23-2,1 0-26-1,1 0-59 1,1-2-61 1,0-3-124-3,1-1-265 4,-1 0-129-2</inkml:trace>
    </iact:actionData>
  </iact:action>
  <iact:action type="add" startTime="646304">
    <iact:property name="dataType"/>
    <iact:actionData xml:id="d437">
      <inkml:trace xmlns:inkml="http://www.w3.org/2003/InkML" xml:id="stk379" contextRef="#ctx0" brushRef="#br0">208 2850 505 0,'0'0'525'6,"0"0"-238"-3,0 0-111 3,0 0-20 0,0 0 16-3,0 0-3 3,0 0-26 0,0 0-27-3,0 0-15 3,0 0-27 0,0 0-3-3,0 0 23 3,-4 0 48 0,4-1 9-3,0 1-48 3,0-1-49-3,0 1-28 3,0 0-13 0,0 0-10-2,0 0 13 1,1 0 13 1,-1-2 15-3,2 2 11 3,-2 0 2 0,0 0 7-3,0 0-7 3,0 0 0 0,0 0 7-3,0 0 2 3,0 0 4 0,0 0 0-2,0 0-14 1,0 0-2 1,0 0-16-3,0 0-16 2,0 0-20 1,0 0-2-1,0 0-13 0,0 0-6 0,0 0 0-2,0 0-15 4,0 0-4-2,0 0 6 0,3 0 17 0,1-3 15 1,4 2 28-3,0 0 3 3,5-3-15 0,3 1 0-3,1-3-3 3,3 2-10-3,1-1 0 2,2-1 0 2,1 3-3-4,-1-1 0 4,2 1-2-2,1 0-1-1,-2 2 0 1,1 0-13 1,-1 1 14-4,1-2-1 6,2 2-10-3,-1 0 12-1,1 0 1 1,2 0 0 1,0-1-1-4,-2 1 1 6,2-1 1-3,0 0 1-1,-4 0-1 1,2-2 2 1,-3 2-1-4,1 0 0 6,-2-3 1-3,0 1-1-1,0-1 0 0,0 0 10 3,0-1 4-5,-4-2-3 5,4 1-12-2,-3-2 2 0,-2 1 16 0,0 0-3 1,-3 2-16-3,-4 1-1 4,-2 1-2-2,-5 1 3-1,-1 1 1 1,-3 1 18-3,0 0 19 4,0 0 15 2,0 0 5-6,0 0 10 5,0 0 1-2,0 0-7-2,0 0-18 2,0 0-22 3,0 0-22-6,0 0-14 5,0 0-20-2,0 0 0-2,0 0-1 3,0 0-8 1,0 0-16-5,0 0-24 5,0 0-11-2,0 0 6-2,0 0 25 3,0 0 19 1,0 0 19-5,0 0 9 5,0 0 16-2,0 0 3-3,0 0 16 5,0 0-16-1,0 0-3-4,0 0-17 6,0 0-55-4,0 0-65-1,0 0-76 4,-1 1-65 0,-5 3-56-6,-4 4-148 7,-3 1-174-6,1-2-370 3</inkml:trace>
    </iact:actionData>
  </iact:action>
  <iact:action type="add" startTime="649208">
    <iact:property name="dataType"/>
    <iact:actionData xml:id="d438">
      <inkml:trace xmlns:inkml="http://www.w3.org/2003/InkML" xml:id="stk380" contextRef="#ctx0" brushRef="#br0">20527 12296 1088 0,'0'0'517'5,"0"0"-289"-2,0 0-82 3,0 0 42 0,0 0 42-2,0 0-1 1,0 0 0-1,0 0-33 1,0 0-20 1,0 0-17-3,0 0 3 5,0 0 0-4,15-22-18 0,-15 22-24 1,0 0-13 1,0 0-16-3,0 0 9 4,0 0-4-2,0 0-9-1,0 0-13 1,0 0-16 1,0 0-11-3,0 0-13 4,-2 0-10-2,2 0 1 0,0 0-1-1,-1 0-13 2,-1 0-11-3,2 0-34 5,-1 0-21-4,-1 1-26 0,-1 4 1 1,-3 5-10 1,-2 3 72-3,0 3 15 4,-3 4-13-1,2-1 4-2,3 0-16 1,1 2 3 0,1-3-6-2,2-2-7 4,2-2-24-5,0-3-13 5,0-2-4-2,0-2-21-2,5-1-14 3,-1-3 4 1,2-2 31-5,1-1 70 5,3 0 9-2,2-3 57-2,3-5-1 3,5-2-30 1,1-5-26-5,0-2-13 5,1-1-6-2,-2 0 6-2,-1-1 11 3,-4 1 1 1,-1 1 1-5,-4 0 2 5,-3 2 24-2,-4 0 11-2,-1 1 14 3,-2 2 34 1,0 1-22-5,-8 1-16 5,0 2-13-2,-5 0 2-2,-2 2-36 3,-3 2-27 1,0 0-21-5,-2 4 1 5,2 0-6-1,0 1 15-3,2 5-18 2,3 1-20-2,2 1-3 3,2 1-25 1,5 1-109-5,2 2 15 4,2 1 2 0,0 1-58-3,6-1-111 3,5-1-167 1,-2-3-154-5,2 0-417 4</inkml:trace>
    </iact:actionData>
  </iact:action>
  <iact:action type="add" startTime="649794">
    <iact:property name="dataType"/>
    <iact:actionData xml:id="d439">
      <inkml:trace xmlns:inkml="http://www.w3.org/2003/InkML" xml:id="stk381" contextRef="#ctx0" brushRef="#br0">20886 12471 1403 0,'0'0'1283'4,"0"0"-988"2,0 0-237-3,0 0-58 4,0 0-1-1,0 0 1-4,0 0 0 5,0 0-48-1,0 0-251-3,0 0-345 2,0 0-529 1</inkml:trace>
    </iact:actionData>
  </iact:action>
  <iact:action type="add" startTime="650010">
    <iact:property name="dataType"/>
    <iact:actionData xml:id="d440">
      <inkml:trace xmlns:inkml="http://www.w3.org/2003/InkML" xml:id="stk382" contextRef="#ctx0" brushRef="#br0">20968 12312 1818 0,'0'0'703'3,"0"0"-445"2,0 0-155 0,0 0 28-2,0 0 42 3,0 0 31 0,78-40 0-2,-61 33-56 1,-1 3-47 1,-1 0-44-3,-4 3-26 3,-1 1-18 0,-3 0-10-2,-1 1-3 1,-1 7-12 2,-2 2 9-4,-3 6 3 3,0 3 38 0,-11 4-1-2,-9 6-15 1,-2-1-22 1,-5 1-44-4,-2 0 16 5,2-4 9-4,3-2-25 3,4-4 7-1,6-5 2-1,6-3 3 1,3-1-2 1,5-3-10-3,0-3-35 4,0 0-42-2,8-2 80-1,2-2 41 1,5 0 108 1,1-3 50-3,5-5-20 4,1-2-25-2,2-2-39-1,0 0-28 1,1 0-5 1,-2 0-10-3,-3 0-30 4,-1 4-1-2,-5 1-15-1,0 2-13 1,-5 3-47 1,-1 0-74-3,-2 2-84 4,-3 0-94-2,2 0-194-1,-4 5-294 1,-1 0-632 1</inkml:trace>
    </iact:actionData>
  </iact:action>
  <iact:action type="add" startTime="650396">
    <iact:property name="dataType"/>
    <iact:actionData xml:id="d441">
      <inkml:trace xmlns:inkml="http://www.w3.org/2003/InkML" xml:id="stk383" contextRef="#ctx0" brushRef="#br0">21538 12262 2568 0,'0'0'662'5,"0"0"-474"-3,0 0-109 6,0 0 80-3,0 0 21-2,0 0-11 2,0 0-61 3,-71-66-105-6,59 64-3 5,0 2-44-3,0 0-7-1,-2 4-2 4,-1 4 12 0,3 0-3-5,0 2 19 5,1 0 21-2,3 2-11-2,2 2 2 3,0 1-6-3,5 1 3 3,1 1-6 1,0-2-3-5,4 2 19 4,6-3 6 0,3 1 28-3,2-1-3 3,3 1-6 1,2-2 38-5,-1-3-22 4,4 1-23 1,-4-4-9-5,-3 1 1 5,-2-2-4 0,-4 0-16-6,-4-1-9 5,-1-1-10 0,-4 1 32-3,-1 4-25 3,0-1 5 1,-7 3-2-5,-8 2 22 4,-5 1-38 0,-6 1-70-3,-4 1-73 3,-2-1-99 1,-2-2-80-5,-1-3-183 4,3-3-6 0,4-5 188-3,3-2 198 3,9-1 166 1,6-10 127-5,6-1 137 4,4-8 15-3,4-2-52 3,10-4-51 0,5-4-5-3,7 0 49 3,2 2 21 0,0 3-67-3,1 4-40 3,-1 3-22 0,-4 3-32-3,-5 4-17 3,-5 4 13 0,-5 2-42-3,-5 4-34 3,-4 1-38 0,0 0-172-3,-3 0-158 3,-8 5-384 0,-8 3-637-4</inkml:trace>
    </iact:actionData>
  </iact:action>
  <iact:action type="add" startTime="651131">
    <iact:property name="dataType"/>
    <iact:actionData xml:id="d442">
      <inkml:trace xmlns:inkml="http://www.w3.org/2003/InkML" xml:id="stk384" contextRef="#ctx0" brushRef="#br0">21696 12426 2043 0,'0'0'1215'4,"0"0"-961"3,0 0-80-4,0 0 59 3,0 0-3 0,0 0-43-3,0 0-45 3,0 0-61 0,0 0-57-3,0 0-11 3,0 0 5 0,0 0 10-3,-3-3-6 3,6 2 5-3,3-2 4 3,2 2-6 0,1-1 2-2,5-2 4 1,0 0-3 1,3 0 2-3,-3 0 4 3,3 2-9 0,-2-2-13-2,-1 4-12 1,-1-1-1 1,2-2-15-3,-4 3 1 3,-1-1-6 0,2 1-1-2,-2 0-45 1,-1 0-53 1,1 0-53-3,-2 0-56 3,0 2-63 0,-1 1-96-2,-3 3-160 1,-1-2-235 1,-2 0-453-3</inkml:trace>
    </iact:actionData>
  </iact:action>
  <iact:action type="add" startTime="651466">
    <iact:property name="dataType"/>
    <iact:actionData xml:id="d443">
      <inkml:trace xmlns:inkml="http://www.w3.org/2003/InkML" xml:id="stk385" contextRef="#ctx0" brushRef="#br0">21817 12609 1967 0,'0'0'1484'3,"0"0"-1073"3,0 0-289-3,0 0 8 4,0 0 16-1,0 0-12-3,79-45-17 3,-70 40-46 0,2 0-61-4,-5 1-10 6,0 2-34-3,0 0-71-1,-2 2-138 0,2 0-96 2,-2 0-107-2,-1 0-155 3,-3 4-567-2,0-2-488-1</inkml:trace>
    </iact:actionData>
  </iact:action>
  <iact:action type="add" startTime="651885">
    <iact:property name="dataType"/>
    <iact:actionData xml:id="d444">
      <inkml:trace xmlns:inkml="http://www.w3.org/2003/InkML" xml:id="stk386" contextRef="#ctx0" brushRef="#br0">22309 12278 1091 0,'0'0'1752'2,"0"0"-1281"3,0 0-283 1,0 0-30-2,0 0-66 1,0 0-39-1,0 0-12 2,0 0-16 0,-77 36-25-3,60-20-14 3,1 5 10 0,0 0-14-3,3 1 2 3,3 1-9 0,2 0 6-3,5-2-22 3,3 0-41 0,0-2-67-3,4-4-4 3,7-1 32-1,-2-4 54-1,4-2 67 1,1-4 19 1,0-1 48-2,1-2 29 1,0-1-7 2,0 0-13-5,0-5-19 5,-1 0-19-2,-1-2-3-1,-2 1-7 2,0-2-5 0,-2 0 5-3,-1 1-9 2,-1-3 3 1,-1-1-6-3,-1 0 6 4,-1-2 0-1,-3-2 12-3,1 0 4 3,-2-2 2-2,0 0-39 1,0-2 1 1,-5 1 26-3,-2 0 4 2,1 1-7 1,-3 3 10-2,1 3 18 2,-1 0 19 0,-2 4 28-3,2 0-29 3,-1 3-30 0,0 4-41-3,0 0-62 2,1 0-38 2,-1 4-25-4,0 3 5 2,3 1-15 2,1 3-16-4,0 0-58 2,2 0-43 2,4 1-93-5,0 0-71 5,0-1-197-1,4-1-63-3,-1-2-424 2</inkml:trace>
    </iact:actionData>
  </iact:action>
  <iact:action type="add" startTime="652409">
    <iact:property name="dataType"/>
    <iact:actionData xml:id="d445">
      <inkml:trace xmlns:inkml="http://www.w3.org/2003/InkML" xml:id="stk387" contextRef="#ctx0" brushRef="#br0">22489 12528 1463 0,'0'0'1623'6,"0"0"-1085"0,0 0-119-3,0 0 24 2,0 0-37 1,0 0-64-2,0 0-72 3,0 0-73-5,0 0-58 5,0 0-21-2,0 0-21-3,0 0-43 4,3 2-51 2,-3-2-3-6,0 0-27 5,0-1-24-2,0 0-34-2,0 1-45 3,0 0-45 1,0 0-44-5,0 0-94 5,0 0-184-2,3 0-282-2,4 0-465 3,-5 0-222 1</inkml:trace>
    </iact:actionData>
  </iact:action>
  <iact:action type="add" startTime="652770">
    <iact:property name="dataType"/>
    <iact:actionData xml:id="d446">
      <inkml:trace xmlns:inkml="http://www.w3.org/2003/InkML" xml:id="stk388" contextRef="#ctx0" brushRef="#br0">22897 12304 2322 0,'0'0'587'1,"0"0"-482"5,0 0-63 1,0 0 112-5,0 0 27 4,0 0-15 0,0 0-65-2,0 0-47 1,0 0 21-1,0 0 76 2,0 0 51 0,8-57-50-3,-14 52-43 3,-4 0-41 0,0 0-46-3,-5 1-22 4,-1 0-12-2,-4 1-3-2,0 2-7 3,0 0 19 1,-1-1 3-5,2 2 1 5,-1 0-1-2,1 0-1-2,5 0-11 3,0 2 9 1,2 0 0-5,2 0-10 5,1 0-5-3,4 1-7 0,-3 1 0 2,5 1-3 0,-1 1-6-3,-1 0-4 4,3 2 7-2,-1 1 6-2,2 0 0 3,-1 3 10 1,2-1-1-5,0 1 1 5,0-1 2-2,2-2 1-2,2 2 11 3,1 1-3-3,1-1 3 3,0 1-1 1,1-1 0-5,0 0-13 4,1-1 15 0,0 0 0-3,0 1 1 3,1-3 2 1,0 3-1-5,3-4-1 4,1 4 1 0,-2-4 0-3,4 3-1 3,-2-3 0 0,0 1-1-4,0-2-1 5,-3 4-15-2,-3-2-3 0,1 0 0 0,-5 1 3 0,0-2-3-1,-3 2 4 2,0-2 2 0,-6 4 13-2,-5 0 60 1,-3 1-9 1,-6 2-17-3,1 0-31 3,-3-3-3-1,1 1-10 0,4-2-28 0,0-5 6 1,4-1 1-3,2-4 28 3,2 0 3-3,3 0 0 4,0-6-13-2,0-1-22-2,3-6 35 3,0-3 31 0,1-1-31-3,2-2-3 3,2 0 3 0,4-2 25-3,5 1-13 2,-1-2 1 1,4 2-1-3,-1 1 21 4,5 2 11-1,-5 3-4-3,1 0-15 3,0 4-13 0,1-1-12-4,-1 3-3 4,-3 1-18 0,-3 3 2-3,-1-1-28 3,-2 5-60 1,0-1-63-4,-2 1-89 3,2 0-133-1,-1 0-167-1,-1 4-447 2,-3-1-351 0</inkml:trace>
    </iact:actionData>
  </iact:action>
  <iact:action type="add" startTime="653539">
    <iact:property name="dataType"/>
    <iact:actionData xml:id="d447">
      <inkml:trace xmlns:inkml="http://www.w3.org/2003/InkML" xml:id="stk389" contextRef="#ctx0" brushRef="#br0">23136 12357 1152 0,'0'0'1694'3,"0"0"-1367"3,0 0-224-3,0 0 97 4,0 0 16-1,0 0-18-3,0 0-66 2,0 0-72 2,0 0-31-4,0 0 24 3,26-67 28 0,-26 64 15-3,-2 1 0 2,-5-1-43 2,-3 1-53-4,0 1-62 4,-2 1-3-2,-3 0 12-1,0 0 28 1,-1 6 23 1,2 0-20-3,-2 0 7 4,4 2-4-2,1 1-9-1,0 0 0 0,2 0 6 3,3 0-6-4,1 0 6 4,-1 0 6-2,3 0-5-1,1 0 4 1,2-3-11-2,0 2 6 3,0-1 6 1,0-1 16-5,3 0 25 6,3-2 6-4,2 1-1-1,1 1-8 3,1-1 6 1,2-1 0-5,-1-1 3 5,3 1-15-2,-3 1-15-2,0-1-1 3,-1 1-19 1,0 2-15-5,-4 2 11 5,0 0 23-2,-1 1 12-3,-2 2 4 5,-3 0-1-1,0 2-2-4,0 1-10 6,0 1-3-3,-6 0 0-2,-2 2-37 3,-2-1 8 1,0 0 4-5,0-2-3 5,1 0-7-2,0-6-25-2,3 1-21 3,1-4-4 1,4-4-26-5,-1-2 13 5,2 0 98-5,-1 0 76 4,-1-6-3 0,1-3-73-3,-1-6 0 3,1-4 19 1,1-4 9-5,0-2 0 4,0-5 13 0,3 0-22-3,3 0 60 3,3 1 91 1,-1 5-14-5,-1 2-48 4,3 3-39 0,0 3-69-3,0 2-7 2,1 3-49 3,-2 2-40-6,2 2-44 4,-3 2-99 0,1 4-146-3,0 1-196 3,-7 0-475 1,1 0-326-5</inkml:trace>
    </iact:actionData>
  </iact:action>
  <iact:action type="add" startTime="659240">
    <iact:property name="dataType"/>
    <iact:actionData xml:id="d448">
      <inkml:trace xmlns:inkml="http://www.w3.org/2003/InkML" xml:id="stk390" contextRef="#ctx0" brushRef="#br0">5183 15589 127 0,'0'0'786'6,"0"0"-353"0,0 0-221-2,0 0-121 1,0 0 39 1,0 0 65-3,0 0 16 3,0 0-50 0,0 0-51-2,0 0-32 1,0 0-10 1,0 0 16-3,0 0 19 2,0-8 12 2,0 8 4-4,0 0 3 3,0 0-4 0,0 0 6-4,0 0 7 4,0 0-14 0,0 0-16-2,0 0-26 2,0 0-18-1,0 0-10-2,0 0-3 4,0 0-3-1,0 0 0-2,0 0-12 1,0 0-10 1,0 0-1-3,0 0-2 3,0 0 3-1,0 0 9 0,0 0 0 0,0 0 9-1,0 0 7 1,0 0 15 0,0 0 9-2,0 0 3 5,0 0-3-4,0 0-9 0,0 0-16 2,0 0-15-1,0 0-25-1,0 0-3 2,0 0-1-1,0 0-24-2,0 0-9 3,0 0-9 0,0 0-19-4,2 0-6 6,-1 0-6-3,6-1-4-2,2-1 78 4,4 0 39-2,4-1 4-2,5-2-15 4,1 1-26-3,5-1 23 0,2 1-23 2,1-1 1 0,4 1 0-3,-2 0 8 4,3 0-11-2,-3 0-2 0,-3 1-16 0,-1 0-4 0,-2-1 7-2,-3 2 2 5,-4 0 13-7,-4 0-2 5,-2 0-1 1,-4 1-12-4,-2 0-7 2,-3 1-12 2,-2 0-1-5,0 0 11 5,-3 0 2-2,0 0 0-2,1 0-6 2,-1 0-3 4,0 0-7-7,0 0 7 4,0 0-1 0,2 0 3-4,-2 0 17 4,0 1 12 2,1-1 0-6,1 1-1 5,-2-1 0-3,1 0 1-1,-1 0 2 3,0 0 17 2,0 0-4-6,0 0 15 4,0 0-5 0,0 0 9-4,0 0 0 3,0 0 1 3,0 0-1-6,0 0 0 5,0 0-3-1,0 0 3-4,0 0 4 3,0 0-14 0,0 0 1 1,0 0-3 0,0 0-3-4,0 0-4 4,0 0-13 0,0 0 14-2,0 0-14 1,0 0 10 2,0 0 3-5,0 0 1 4,0 0-4 0,0 0-10-2,0 0 0 1,0 0-2 2,0 0-1-5,0 0-2 4,0 0 1 0,0 0 1-2,0 0-1 1,0 0 2 2,0 0 0-5,0 0 0 4,0 0 1 0,0 0 1-2,0 0 1 1,0 0 0 2,0 0 0-5,0 0 1 5,0 0-2-2,0 0-2-1,0 0-4 2,0 0 2 0,0 0 1-4,0 0 0 4,0 0 1 0,0 0 2-2,0 0-1 1,0 0 12-2,0 0-10 3,0 0 0 0,0 0 9-3,0 0-9 3,0 0-1 0,0 0-1-3,0 0 2 3,0 0-2 0,0 0-1-3,0 0-2 3,0 0-2 0,0 0-11-3,0 0 12 3,0 0-9-1,0 0 11-2,0 0-3 4,0 0-11-1,0 0 3-3,0 0-7 2,0 0-6 3,0 0 1-5,0 0-7 2,0 0 3 1,0 0 0-3,0 0 3 3,0 0 6 0,0 0 16-3,0 0 1 3,0 0 2 0,0 0 2-3,0 0 14 3,0 0-1 0,0 0-2-2,0 0-10 1,0 0 0 0,0 0-2-1,0 0-1 2,0 0-12-3,0 0-1 3,0 0 10 0,0 0-19-2,0 0-9 1,0 0-15 1,0 0-20-2,0 0-12 0,0 2-14 4,0-2-21-5,0 0-25 2,-1 1-45 1,-2 0-62-3,3 2-88 3,-3 1-137 1,-1 1-320-4,1 0-381 3</inkml:trace>
    </iact:actionData>
  </iact:action>
  <iact:action type="add" startTime="663890">
    <iact:property name="dataType"/>
    <iact:actionData xml:id="d449">
      <inkml:trace xmlns:inkml="http://www.w3.org/2003/InkML" xml:id="stk391" contextRef="#ctx0" brushRef="#br0">23394 12252 609 0,'0'-1'700'5,"0"1"-144"-2,0-2-124 2,0 2-154 4,0-1-111-8,1 1-60 6,-1-1-43-2,0 1-29-2,0-1-35 2,2 1-28 2,0 0-20-5,3-2 3 6,1 1 13-2,1 0 19-4,1 0 11 3,-2-1-14 2,1 2 13-4,-1-1 2 3,3 0 1 0,-2-2 1-4,0 2 2 5,-1-2-1-1,1 1 1-4,-1 1 10 6,-2-1 3-4,1 1-16-1,-2-2-12 3,-1 3-62 1,1-1-32-5,-1 0 6 5,-1-1 19-5,-1 2 78 4,0-1 3 0,0 1 39-2,0 0 3 1,0-1 3 2,0 1 3-5,0 0 14 4,0 0 12 0,0 0 13-2,0 0 15 2,0 0 14 0,0 0 9-4,0 0 12 4,0 0 16 0,0 0 12-3,0 0-1 3,0 0-7 1,0 0-21-5,0 0-2 5,0 0 3-2,0 0 3-1,0 0-2 2,0 0-21 1,0 0-15-5,0 0-16 4,0 0-10 0,0 0-9-4,0 0-3 4,0 0-15 2,-1 0-15-6,-1 0-16 3,2 0-18 1,0 0-3-3,-3 1-18 3,-1 3-19-3,-5 4-21 4,-5 7 27-2,-3 4 16-2,-6 5 17 3,-3 4-2 0,-2 4-12-3,0 2-10 4,-1 2 7-1,-3 1 16-4,0 1 0 4,2-1-10 1,1 0-10-5,3-2 1 4,3-5-1 1,2 0 10-5,4-6 9 5,6-1-12-1,2-9-13-3,5-3-3 2,1-4 10 1,3-2 18-3,0-2 3 3,0-3 1 1,0 1 0-3,0-1 0 1,0 0 1 1,0 0 1-3,0 0-3 2,0 0-25 1,0 0-31-3,0-4-5 3,0 1-7 0,0-1-43-3,0-3-178 3,0-1-142-2,-4 0-95 2,-2 1-213-1,-2 0-553-1</inkml:trace>
    </iact:actionData>
  </iact:action>
  <iact:action type="add" startTime="664711">
    <iact:property name="dataType"/>
    <iact:actionData xml:id="d450">
      <inkml:trace xmlns:inkml="http://www.w3.org/2003/InkML" xml:id="stk392" contextRef="#ctx0" brushRef="#br0">23225 12080 1179 0,'0'0'530'1,"0"0"-107"7,0 0-100-4,0 0-26 1,0 0-21 0,0 0-20 1,0 0-27-3,0 0-13 4,0 0-6-5,0 0-2 5,0 0-9-2,-1 0-22-2,1 0-26 3,-2 0-22 1,2 0-22-5,0 0-21 5,0 0-19-2,0 0-21-2,0 0-12 3,-1 0-16 1,1 0-3-5,0 0-12 5,0 0-1-2,0 0 1-2,0 0-2 3,0 0 0 0,0 0 2-3,0 0 25 4,0 0-1-2,0 0 7-2,0 0-4 3,0 0-9 1,0 0 1-4,0 0-4 3,0 0-6-1,0 0-12-2,0 0-15 3,0 2-10 1,1 3-14-5,4 6 36 5,3 5 3-2,4 4 39-2,4 5-14 3,2 5-22 1,5 2 15-4,1 7 15 3,3 1 16-4,0 1-19 4,4 4-5 0,0 3-4-3,0 2 9 3,0 3 13 1,-2 0 2-5,-2-2-24 4,-4-5-19 0,-1-3 25-3,-8-6-14 3,0-4-13 1,-2-5-2-5,-4-4 1 4,-2-5-12 0,-1-5 1-3,-1-2 10 3,-1-5-1 1,0-2 0-5,-1-3 0 4,-2-1 3 0,1-1 1-2,-1 0 29 0,2 0 10 4,-2 0 2-6,0 0-6 4,0 0-2 0,0 0-10-3,0 0-6 3,0 0 0 1,0 0-16-5,0 0-2 4,0 0-1 0,0 0-32-3,0 0-9 3,0 0-4-3,0 0-5 3,0 0 2 0,0 0 1-3,0 0 3 3,0 0 5 0,0 0 7-3,0 0 9 3,0 0 11 0,0 0 13-2,0 0 0 1,0 0 3 2,0 0 10-5,0 0-1 4,0 0 0 0,0 0-9-3,0 0 12 3,0 0-3 1,0 0 3-5,0 0 0 4,0 0 4 0,0 0 2-3,0 0-9 3,0 0 0 0,0 0-9-3,0 0 9 3,0 0-10 0,0 0 1-3,0 0 9 3,0 0-10 0,0 0 0-3,0 0 1 3,0 0-2 0,0 0 0-3,0 0-1 3,0 0 0-1,0 0 0-1,0 0 0 2,0 0-1-3,0 0 1 3,0 0 0 0,0 0 1-2,0 0 0 1,0 0 2 1,0 0 0-2,0 0 16 1,0 0-16 1,0 0 12-2,0 0 0 1,0 0-12 1,0 0 0-3,0 0 0 3,0 0 0 0,0 0 0-2,0-1-1 1,0 1 10 1,0 0-11-3,0 0-1 3,0 0 0 0,0 0 0-3,0 0-1 3,0 0 1 0,0 0-1-3,0 0-1 3,0 0 0 0,0 0 1-3,0 0 0 3,0 0 0 1,0 0 0-5,0 0-1 4,0 0-1-3,0 0-12 4,0 0 3-2,0 0 0-2,0 0 9 3,0 0-9 0,0 0 9-3,0 0-16 3,0 0 16 0,0 0-12-2,0 0 3 1,0 0 9 0,0 0 0-1,0 0 1 3,0 0 0-2,0 0 0-1,0 0 0 0,0 0 0 3,0 0 0-5,0 0 1 6,0 0 1-4,0 0 0 0,0 0 1 2,0 0 0-1,0 0 1-1,0 0-1 3,0 0 0-2,0 0 0-2,0 0-1 3,0 0 1 0,0 0 0-3,0 0 0 3,0 0-1 0,0 0 0-2,0 0-1 1,0 0-1 1,0 0-10-2,0 0 10 2,0 0 0-4,0 0-10 5,0 0 11-2,0 0 0-2,0 0 0 3,0 0 0 1,0 0 1-5,0 0 0 5,0 0 1-2,0 0 1-2,0 0 10 3,0 0-10 1,0 0 1-5,0 0 0 4,0 0 9-1,0 0-10-1,0 0 0 2,0 0 1 0,0 0-2-2,0 0 0 2,0 0-1-1,0 0 0-2,0 0-1 3,0 0 0 0,0 0-1-2,0 0 0 2,0 0 1-1,0 0-1-2,0 0 0 3,0 0-1-1,0 0 0 0,0 0-9 1,0 0 10-1,0 0-10-2,0-1 9 3,0 1-9-3,0 0 9 4,0 0-10-1,0 0 11-4,0 0-1 4,0 0 1 0,0 0 1-3,0 0 1 4,0 0 2-2,0 0 1-1,0 0 0 1,0 0 10 1,0 0-11-3,0 0-1 4,0 0 0-2,0 0-1-1,0 0 0 1,0 0 0 2,0 0-2-5,0 0-1 5,0 0-10-2,0 0 11-1,0 0-1 1,0 0 0 1,0 0 0-3,0 0 1 4,0 0 0-2,0 0 1-2,0 0 1 3,0 0 0 0,0 0 2-3,0 0 1 4,0 0 9-2,0 0-10-1,0 0 1 1,0 0 1-2,0 0 11 3,0 0-13 1,0 0 0-5,0 0 1 5,0 0-1-2,0 0 0-2,0 0-1 3,0 0 0 0,0 0-1-3,0 0 0 4,0 0-1-2,0 0-1-2,0 0-1 3,0 0 0 1,0 0 0-5,0 0 0 5,0 0-9-2,0 0 9-2,0 0 0 3,0 0 1 1,0 0-1-5,0 0 0 5,0 0 0-2,0 0 0-1,0 0 0 1,0 0 1 2,0 0-1-5,0 0 0 5,0 0 1-2,0 0-1-2,0 0 1 3,0 0 1 1,0 0-1-5,0 0 0 5,0 0 1-2,0 0-1-1,0 0 1 1,0 0 0-2,0 0 0 3,0 0-1 1,0 0 1-5,0 0 0 4,0 0-1 0,0 0 1-3,0 0 0 3,0 0-1 1,0 0 0-5,0 0-1 4,0 0 0 0,0 0 0-3,0-1 0 3,0 1-9 1,0 0 11-5,0 0 0 4,0 0 1 1,0 0-1-5,0 0-1 4,0 0 0 1,0 0-14-5,0 0-2 4,0 0-15 0,0 0-16-3,0 0-24 3,0 0-6 1,-2 0-6-5,2 0-3 4,0 0-10 0,-1 0-12-3,1 0-19 3,0 0-32 1,0 0-40-5,-2 0-26 4,2 0-40-3,-1 0-64 3,-4 0-109 0,0-2-194-3,-2 1-392 3</inkml:trace>
    </iact:actionData>
  </iact:action>
  <iact:action type="add" startTime="668042">
    <iact:property name="dataType"/>
    <iact:actionData xml:id="d451">
      <inkml:trace xmlns:inkml="http://www.w3.org/2003/InkML" xml:id="stk393" contextRef="#ctx0" brushRef="#br0">24964 3250 1085 0,'0'0'498'5,"0"0"-238"-2,0 0-117 2,0 0 22 3,0 0 20-6,0 0-37 4,0 0-64 0,0 0-55-4,0 0 29 4,0 0 23 2,0 0-23-6,0 0-29 5,0 0-3-2,0 0 28-2,0 0 49 2,3-18 51 3,-3 18 12-6,0 0-17 5,0 0-22-2,0 0-19-2,0 0-8 3,0 0-2-3,0 0-1 3,0 0-2 0,0 0-8-3,0 0-9 3,0 0-19-1,0 0-12-1,0 0-13 2,0 0-18 0,0 0-16-3,0 0-1 3,0 0-12-1,0 0-2-2,0 0-7 3,0 0 0 1,0 0-3-5,0 0 1 5,0 2-1 0,0 1 0-6,0-1 25 5,0 4 26 2,0 0-5-6,0-1-8 4,0 1-12 0,0 0 1-3,-1-3 14 3,-1 1-13 0,2 2 12-3,0-1 4 3,0 0-1-1,-1 0 10-1,0 0 6 2,1 3 0 0,-4 0-3-4,1 2 0 5,0 2-3-4,-2 0 0 3,0 4-10 1,-1 1 4-5,-3 2-1 5,-1 3 10-2,-2 1 0-2,-3 4 3 2,-3 3 0 2,-3 0-7-4,-4 4-15 3,-1 3 7 0,-5 3-7-3,-2 3-9 3,-2-1 62 1,0 0-32-5,1-3-14 5,2-5-17-2,5 1 1-2,2-4 0 3,4-5 9 0,3 2-10-3,4-5 10 4,2-1 10-3,4-4 5 0,-1-3-15 2,5-3-12 1,2-5-3-5,-1-2-9 5,3-4 12-2,0 1 0-2,0-2 28 2,0 0 11 3,0 0 13-7,0 0 9 6,0 0 24-5,0 0 0 5,0 0-6-2,0 0-9-2,0 0-9 4,0 0-10 0,0 0-21-5,0 0-12 4,0 0-15 0,0 0 0-3,0 0-3 3,0 0 0 0,0 0-2-4,0 0-11 4,0 0 10 0,0 0-12-3,0 0 3 3,0 0 9 1,0 0-12-5,0 0 12 5,0 0-9-1,0 0 9-4,0 0 1 4,0 0 0 1,0 0 0-5,0 0 1 4,0 0 0 1,0 0 1-4,0 0 0 3,0 0 0 0,0 0-1-3,0 0 0 3,0 0 1 0,0 0 0-3,0 0 2 3,0 0 0 0,0 0 10-4,0 0-10 4,0 0 0-3,0 0 0 4,0 0 0-1,0 0 0-3,0 0-1 2,0 0 0 1,0 0 0-2,0 0-1 1,0 0 1 2,0 0 0-4,0 0 1 3,0-2-1 0,0 2-1-3,0 0 0 3,0 0-2 0,0 0-1-3,0 0-9 2,0 0 12 3,0 0 0-7,0 0-1 5,0 0 0 0,0 0-1-3,0 0-1 3,0 0 0 0,0 0-12-3,0 0-1 4,0 0 1-1,0 0 12-3,0 0-9 3,0 0 0 0,0 0 0-3,0 0 9 3,0 0-12-1,0 0 13-2,0 0 0 3,0 0 0-3,0 0 0 3,0 0-1 0,0 0 0-2,0 0 0 2,0 0-10-1,0 0 13-2,0 0 0 4,0 0 4-1,0 0 11-3,0 0-3 2,0 0-9 1,0 0 0-2,2 0 12 1,-2 0-13 1,0 0 1-1,0 0 9-1,0-1 0 2,0 1-9-2,0 0 9 1,0 0-9 1,0 0 0-2,0 0-2 2,0 0 2 0,0 0 0-4,0 0-1 4,0 0-1 0,0 0-1-2,1 0-1 1,-1 0-2 1,0 0-10-3,0 0 11 3,0 0-1 1,0 0-9-4,0 0 10 2,0 0-1 0,0 0 0-1,0 0-9 3,0 0 9-5,0 0 1 6,0 0 0-3,0 0 1-2,0 0-1 3,0 0 1 0,0 0 0-4,0 0 0 6,0 0 1-3,0 0 1-2,0 0-1 2,0 0 1 2,0 0 1-4,0 0 0 3,0 0-1-1,0 0 0-1,0 0 1 1,0 0-1 2,0 0 0-5,0 0 1 6,0 0-1-4,0 0 1 0,0 0 0 2,0 0 0-1,0 0 0-1,0 0 0 2,0 0-1 0,0 0-1-2,0 0 0 0,0 0 0 2,0 0 0-3,0 0 0 4,0 0 1-2,0 0 0-1,0 0 0 1,0 0 0-1,0 0 0 2,0 0 0 0,0 0 1-4,0 0-2 6,0 0 0-3,0 0 0-2,0 0 0 3,0 0-1 1,0 0 1-6,0 0 0 7,0 0 0-4,0 0 1 0,0 0 0 1,0 0 1 3,0 0 0-7,0 0 1 6,0 0-1-2,0 0 1-2,0 0 0 4,0 0-1 0,0 0 1-6,0 0-1 6,0 0 0-2,0 0 1-2,0 0-1 4,0 0 1 0,0 0-1-6,0 0 1 6,0 0 0-1,0 0-1-4,0 0 1 4,0 0 0 1,0 0-1-5,0 0 0 6,0 0-1-7,0 0 1 6,0 0-1-1,0 0 1-3,0 0 0 3,0 0-1 0,0 0 0-3,0 0 0 3,0 0-1 0,0 0 0-3,0 0 1 3,0 0 0 0,0 0 1-4,0 0-1 4,0 0 0 0,0 0 0-2,0 0 1 1,0 0-1 2,0 0 0-5,0 0 1 5,0 0-1-2,0 0 1-1,0 0-1 2,0 0 0 0,0 0-1-3,0 0 0 2,0 0-1 2,0 0-2-5,0 0 0 5,0 0 0-1,0 0-9-4,0 0 11 5,0 0 0-2,0 0 1-2,0 0 0 3,0 0 1-3,0 0 1 3,0 0 0 1,0 0 1-4,0 0-1 2,0 0 0 1,0 0 0-3,0 0 0 3,0 0 0 0,0 0-1-2,0 0 0 1,0 0 0 1,0 0 1-3,0 0-1 3,0 0 0 0,0 0 0-3,0 0-1 3,0 0-1 1,0 0 1-4,0 0 0 2,0 0 0 2,0 0-1-4,0 0-2 2,0 0 2 1,0 0-1-3,0 0 0 4,0 0 1-1,0 0-1-3,0 0 1 3,0 0 0-1,0 0 1-2,0 0 0 4,0 0 0-2,0 0 1-1,0 0 1 2,0 0-1-2,0 0 0 1,0 0 0 1,0 0 0-3,0 0 0 3,0 0 0 0,0 0-1-3,0 0 0 2,0 0-1 1,0 0 0-3,0 0-1 3,0 0 0 1,0 0-1-4,0 0 0 2,0 0 0 1,0 0 1-3,0 0-1 4,0 0 2-2,0 0 0-1,0 0 1 2,0 0 1 0,0 0 1-4,0 0 1 4,0 0-1 1,0 0 0-4,0 0 0 3,0 0 0-1,0 0 0-1,0 0-1 1,0 0 0 1,0 0-1-2,0 0 1 2,0 0 0 0,0 0-1-3,0 0 0 2,0 0-1 1,0 0 1-2,0 0-1 1,0 0 0 0,0 0 0-1,0 0 0 3,0 0 1-4,0 0 1 4,0 0-1-2,0 0 1-1,0 0 0 1,0 0 1 1,0 0 0-3,0 0 0 4,0 0 0-2,0 0 0-2,0 0 0 2,0 0 0 2,0 0 0-4,0 0 0 3,0 0-1-1,0 0 0-1,0 0 1 2,0 0-1-1,0 0 0-2,0 0-1 4,0 0 1-1,0 0-1-2,0 0 0 0,0 0-1 2,0 0 0-3,0 0 1 4,0 0 0-2,0 0 0 0,0 0 1-1,0 0 0 2,0 0 1-3,0 0-1 4,0 0 0-5,0 0 0 5,0 0-1-1,0 0 0-4,0 0-1 5,0 0 0 0,0 0 0-5,0 0-1 5,0 0 0-2,0 0-1-2,0 0 1 2,0 0-1 3,0 0 1-7,0 0 2 6,0 0 0-2,0 0 0-2,0 0 0 3,0 0 0 1,0 0 1-5,0 0-1 5,0 0 1-2,0 0 0-2,0 0 0 3,0 0 2 1,0 0 0-4,0 0 0 3,0 0 0 0,0 0 9-4,0 0-11 5,0 0 0 0,0 0 1-5,0 0 0 5,0 0 0-2,0 0 0-3,0 0-1 5,0 0 1-4,0 0-2 3,0 0 0 0,0 0 0-4,0 0 0 5,0 0 0-2,0 0-1-2,0 0 1 4,0 0 0 0,0 0 0-5,0 0-1 4,0 0-1 0,0 0-1-3,0 0 0 2,0 0 0 3,0 0 0-7,0 0-12 5,0 0 12 0,0 0 0-3,0 0-9 3,0 0 9 2,0 0 0-6,0 0-9 3,0 0 10 2,0 0-1-4,0 0 0 3,0 0 1 0,0 0 1-4,0 0 1 4,0 0 2 0,0 0 0-3,0-1 10 3,0 1-9 1,0 0 0-4,2 0 9 3,-1-3-10 0,1 2-2-3,2 0 0 3,-1-3-15-3,0 2 3 3,-1 2 0 0,-2-3 10-3,2 3-1 2,-2 0-9 1,1 0-1-3,-1 0 10 3,0 0-12 0,0-1 3-3,0 1 9 3,0 0-9 0,0 0 9-3,0 0 0 4,0 0 0-2,0 0-9-1,0 0 11 2,0 0 1-1,0 0 0-2,0 0 0 3,0 0 1 1,0 0-1-4,0 0 1 3,0 0 1 0,0 0 1-4,0 0 0 4,0 0 0 1,0 0 9-4,0 0-10 2,0 0 13 2,0 0-12-5,0 0 9 5,0 0 0-2,0 0-9-2,0 0 13 4,0 0-4-3,0 0-9 0,0 0 9 4,0 0-9-6,0 0 0 3,0 0 12 2,0 0-14-3,0 0 1 0,0 0 0 3,0 0 0-4,0 0-2 2,0 0 0 1,0-2-1-3,0 2-2 3,0 0-9 1,0 0 0-5,0 0 0 4,0 0-6 0,0 0-1-2,0 0-2 1,0 0-3 3,0 0-6-6,0 0-1 4,0 0-5-1,0 0-1-2,0 0 10 4,0 0 3 0,0 0-7-6,0 0-8 6,0 0-10-1,0 0-15-4,0 0-36 4,0 0-35 2,0 0-49-7,0 0-84 5,-3 0-142-3,-1-1-168 3,0 0-488 0,-11-3-980-5</inkml:trace>
    </iact:actionData>
  </iact:action>
  <iact:action type="remove" startTime="675160">
    <iact:property name="style" value="instant"/>
    <iact:actionData xml:id="d452" ref="#d413"/>
  </iact:action>
  <iact:action type="remove" startTime="675220">
    <iact:property name="style" value="instant"/>
    <iact:actionData xml:id="d453" ref="#d367"/>
  </iact:action>
  <iact:action type="remove" startTime="675575">
    <iact:property name="style" value="instant"/>
    <iact:actionData xml:id="d454" ref="#d368"/>
  </iact:action>
  <iact:action type="remove" startTime="675628">
    <iact:property name="style" value="instant"/>
    <iact:actionData xml:id="d455" ref="#d370"/>
  </iact:action>
  <iact:action type="remove" startTime="675639">
    <iact:property name="style" value="instant"/>
    <iact:actionData xml:id="d456" ref="#d451"/>
  </iact:action>
  <iact:action type="remove" startTime="675695">
    <iact:property name="style" value="instant"/>
    <iact:actionData xml:id="d457" ref="#d369"/>
  </iact:action>
  <iact:action type="remove" startTime="676015">
    <iact:property name="style" value="instant"/>
    <iact:actionData xml:id="d458" ref="#d372"/>
  </iact:action>
  <iact:action type="remove" startTime="676175">
    <iact:property name="style" value="instant"/>
    <iact:actionData xml:id="d459" ref="#d371"/>
  </iact:action>
  <iact:action type="remove" startTime="676995">
    <iact:property name="style" value="instant"/>
    <iact:actionData xml:id="d460" ref="#d361"/>
  </iact:action>
  <iact:action type="remove" startTime="677220">
    <iact:property name="style" value="instant"/>
    <iact:actionData xml:id="d461" ref="#d360"/>
  </iact:action>
  <iact:action type="remove" startTime="677927">
    <iact:property name="style" value="instant"/>
    <iact:actionData xml:id="d462" ref="#d357"/>
  </iact:action>
  <iact:action type="remove" startTime="677937">
    <iact:property name="style" value="instant"/>
    <iact:actionData xml:id="d463" ref="#d222"/>
  </iact:action>
  <iact:action type="add" startTime="675058">
    <iact:property name="dataType" value="strokeEraser"/>
    <iact:actionData xml:id="d464">
      <inkml:trace xmlns:inkml="http://www.w3.org/2003/InkML" xml:id="stk394" contextRef="#ctx0" brushRef="#br1">24150 4128 438 0,'0'0'287'4,"0"0"-118"0,0 0-6 2,0 0 10-2,0 0 6 2,0 0-42 0,0 0-59-2,0 0-39 1,0 0-7-1,0 0-2 1,0 0 22 0,0 0 26-2,0 0 32 4,0 0 4-1,0 0-20-3,0 0-23 3,0 0-6-1,0 0-4-2,-36-25-16 5,32 20 1-4,-2 0-4 10,-1-1-10-13,3 0-3 0,-1 0 10 1,0-2 22 5,0 0 42-2,1-1-19-1,1-1-58 1,-1-1-10 1,3-1 16-3,1 0 19 4,-2-1-50-2,2 1 21 10,0-2-12-14,0 1 9 0,0 0-19 38,2 0 29-38,-1 3 3 0,1-2 23 0,1 2 2 0,0 1 10 0,-1-2-22 0,-1 0-13 0,-1 2-32 0,0 0 54-1,0 2 22 15,0 2 32-14,0-1-35 0,-1 2-32 3,-1 1-16-2,-1-1-9 5,0 1-16-2,0 1-32-2,1 1 29 3,1 0-22 1,-1 0 10-5,1 1 15 5,1-3 19-2,-2 2-3-2,2-1-16 3,0 1-13 1,0-3 13-4,0 0 0 3,0 1 2-1,0-3 0-2,-1-1-2 3,-1-2 0 1,2 1 0-5,0-3-19 5,0 0-26-2,0-3 45-2,0-3-2 3,0 3 2 0,0-3 6-2,0 4 4 2,0-2-10-1,3 1-1-2,-1-1-1 3,1 1-17 0,0 0 18-2,-2 2-15 2,1 0 16-3,0 0 21 2,-1 2-20 1,-1 2 18-3,0 2-3 4,0 1-13-1,0-1-1-3,0 1-2 2,0 0-21 1,0 1 20-3,0 0-14 4,0 0 15-1,0 1 22-4,0 3-18 4,0-3 21 0,0 2-10-3,0 0-15 4,8-1-57-1,3-2-32-4,9 0-6 4,5 1 41 1,7 3 28-4,2 0 25 15,5 0-2-17,0 0-7 0,6 6 10 38,-3 2 4-38,4 5 27 0,-2-1-18 0,1 5-11 0,-2-1-2 0,-4 0-3 0,-3 0-29 5,-4 1-31-5,-7-3-17 0,-8 0-3 7,-6-4 0-7,-5-1-1 0,-6-2 4 37,0 1 80-37,-6-1 87 0,-8 1 28 0,-6 2-35 0,-5-1-26 0,2 2-20 0,-2-4-33 0,3 1 1 9,3-3 0-9,4-1 0 0,7 0 20 37,1-1-19-37,4-2-1 0,1-1 0 0,2 0-2 0,0 0-22 0,0 1-19 0,0-1-4 0,0 0 13 0,0 0 29 6,0 0-16-6,0 0 3 0,0 0-4 4,0 0-2-2,0 0-7 3,-3 3 0 1,0-1 27-5,1 3 1 5,-4 1 1-2,-2 0 26-2,-1 0-7 3,1 0-17-3,0 0 11 3,2-1 9 1,0-2 7-5,0-1 3 4,5 0-6 0,-1-2 6-3,2 0 19 3,0 0-7 1,3 0-44-5,6-6-1 4,7-4-85 0,7-3 25-3,8-6 26 3,9-3 10 1,1-3 25-5,5 0-20 4,-1 0-44 1,1 2-19-5,-2 1 22 4,-1 3 19 1,-3 1 3-5,-4 0 11 4,-3 6 8 0,-2-2-6-3,-6 3 26 4,-2 0 3-1,-4 2-2-4,-2 0 12 4,-3 0 16 0,-2 4-20-2,-4-4-9 1,-2 2-38 2,-1 1 28-5,-3 1 10 4,-2-2 22 0,0 0 14-3,0 1-20 3,-2-1 10-3,-1-1 51 3,-2 2-10 0,0-1-35 7,1 1-29-12,-2 1-3 0,-1-2 20 38,1 3-4-38,-1-2-16 0,0 0-27 0,-2 0-8 0,3 1 8 0,1 2 25 0,-1 0 2 0,1 0 0 0,2 2 2 0,1 0-2 5,-2 0-3 0,2 1-10-3,2 0-9 3,0-2-4 0,0 2-6-3,0 0-4 3,0 0-9 0,0 0 0-3,0 0 19 3,0 0 14 0,0 0 9-3,0 0 3 3,-1 0 22 0,-2 0 16-3,-2 0 30 3,-3 0-4 0,-7 2-44-3,-1 0-20 3,-4 2 0 8,-3-1 0-13,1 0 13 0,-1 0-10 38,3-1 0-38,4 1 13 0,5-2 58 0,5-1 19 0,3 0-23 0,3 0-70 0,0 0 0 0,0 0-54 0,5 2-30 0,5-1 1 4,0 0 83 1,7 3 3-3,8-3 49 3,2 4-20 0,3-3-20-2,2 0-12 1,-2 3-11 1,1 3 7-3,-6 1-31 3,-2 4-19 0,-2 3 2-2,-3 2 52 1,-4 0 1 1,-2 2 0-3,-2 2 1 3,-4-1-2 0,1 1-2-2,-2-4 0 1,-3 0 2 2,1 0 0-4,0-4 2 2,0 1 34-2,-1-1-7 4,-2 0-1-2,0-2 17-1,0 0 0 1,0-3-6 1,-5 1 2-3,-2-1-2 4,-6 2-4-2,-1 1 3-1,-8 1-22 1,-1 0-13 1,-5 3 10-3,0-4-12 5,-3 2 2-4,1 1-3 0,-2-1-1 1,2-1 0 1,1-2-18-3,1 0-7 4,0-1-2-1,5-2 8-3,0-2 20 2,7 0 3 1,-1-3 9-3,8 1-11 4,1-3 1-2,3-1 1-1,5 0 41 1,0 0 20 1,0-1-64-3,0-6-16 4,0-4-44-2,5-5-39-1,1-4 12 1,-1-1 26 1,1-5-19-3,1 1 19 4,-4-1-10-5,-3-3 42 5,0 4-25-2,-7 0 18-2,-3 1-2 3,-3 1-4 1,-3 0-10-5,-1 1 13 5,-1 0-9-2,-2-1 47-2,1 0 1 3,2-2 0 2,1-1 0-6,-1 0-13 4,3 0-29-1,1 1 22-2,1-2 20 3,1 3 44 1,1-1-44-5,2 2 19 5,2 0 33-2,4-1 3-2,-1 2 32 3,0 0-10 1,3-2-55-5,0 1-20 5,0 2-2-2,0-2 22-2,0 3 19 3,-3-2-40 1,-3 3 1-5,-2-3 43 5,-3 1-29-2,-3 3 0-2,0 1 0 3,-1-1 32-3,-1 3-16 3,-1 1 7 1,-1 3-20-5,2 3-18 4,-1-2 12 0,2 3 2-3,1 2-15 3,2 1-2 1,2 1 1-5,1 1-11 4,7-2 12 0,-3 4 0-3,4 0-1 3,1 0-15 1,0 0-13-5,0 0-6 4,0 0 3 0,0 0 13-3,0 0 19 3,0 0 19 1,0 0 45-5,0 0-6 4,0 0-17 0,-2 0 4-3,2 0 0 3,-3-1 6 1,0-3-51-5,-2 1-48 4,-5-3-13 0,2 1 7-3,-2-2 22 3,1 1 6 1,0-2-3-5,0 1-16 4,2 1 45-3,-2-2 26 3,6 2 6 0,-1 0 3-3,2-1-2 3,0 2-11 0,0 0 16-3,1-2 4 3,1 1 3 0,0-1-39-3,0 1-6 3,0-5-42 0,0 3 20-3,3-3 3 3,2 0-10 0,1-1 11-3,3 1 17 3,-4-2 2 0,3 1 1-3,-2 1 30 3,-4-1-6 0,2-1 9-3,-1 0-35 14,-3 1-55-16,0 0-47 0,0 0 102 36,0 2 49-36,-3 1-47 0,-1 3 24 0,2-1 28 0,-1 2-19 0,0-1-24 0,1 0-11 0,2 2 0 9,-3 0-2-9,3 1 2 0,0-2-2-1,0 1 2 6,0 1-23-2,0-4 7 2,0 1 14-1,0 2-20-2,0-1-20 4,0 2 26-1,0-1 16-3,0 1 31 2,2 0 8 1,-1 0-1-3,-1 0-38 3,2 1-10 0,-1-2-9-1,1 2 19-1,-1-2 2 3,-1 2 27-5,0-1-10 4,0 1-19 1,0-1-29-4,0 0-44 2,-4-1 15 2,-1 2 30-5,1-2-8 4,0 1 20 0,-5 0-35-2,5-1 16 1,-1 1 12 1,3 1 23-3,-1-1 74 3,1 2 9 10,2 1 4-15,0 0-23 0,0 0-16 2,0 0 6 0,0 0 22 3,0 0-34-3,0 0-42 4,0 0-19-2,0 0-13-1,0 0-10 1,0 0-12 1,0 0-13-3,0 0 3 4,0 0-3-2,0 0 0-1,0 0 6 1,0 0 16 1,-1 1 42-3,-2 2 3 4,0 0 93-2,-2 1-20-1,-1 2-15 1,0-1-20 1,1-3 1-3,-1 2 9 4,1-2-16-2,-1 0 0-1,5 0-20 1,-1-2-9 1,2 1-3-3,0-1-10 4,0 0-9-2,0 0-4-1,0 0 1 1,0 0-7 1,0 0-6-3,0 0-3 4,0 0 3-2,0 0 9-1,0 1 7 1,0-1 3-2,0 1 0 3,-1 2 16 1,-4 2 12-5,0 2 49 5,-3 0-9-2,-1 4-49-2,0-1 9 3,0 2-8 1,0-1-4-5,2 0-39 5,4 0-5-2,0 0-8-2,2-1 30 3,1 1-4 1,0-2 10-5,0 0-6 5,1 1 22-2,5 1 12-2,1-1 5 3,1 0 24 1,0 2-5-5,3 0-11 5,0-1 7-2,0-2-13-2,2 3-3 3,0-2-14 1,1 0 0-5,1-1 1 5,1 0 32-2,4-1-22-2,3-2-13 3,5-2 3 1,5-2 0-5,7-2-3 5,8 0-40-5,2-2-12 4,5-7-12 0,3-1-29-3,-1-3 55 3,2-3 6 1,-1 0 3-5,-2-3 29 4,0-2 0 0,2-1 13-3,3-2-13 3,2-4 2 1,2 3-2-5,0-2-12 4,-2 1 12 0,-1 2 23-3,-1-2 2 4,-1-1 11-2,4 0-17-1,0-1 35 1,1-1-50 1,1 1-1-3,-1 1 35 4,0-2-37-2,0 2 25-1,-1 2-13 1,-5-1 0 1,-3 1-13-3,-2 2 41 4,-4 1-22-2,-4 0-18-1,-5 2 28 1,-4-1 19 1,-3 2-29-3,-4 1-3 4,-5 1 13-2,-4 2 6-1,-5 0 9 1,-4 3 23-2,-4-1 9 3,-3 4 10 1,-4-1-17-5,-1 0-6 5,0 3-15-2,0 0-45-2,-3 2-3 3,-2 0-44 1,2 1 6-5,0 0 3 5,0 3-9-2,1-2 34-2,2 0 10 3,0 3 48 1,0-3-48-5,0-1-6 5,5-4-77-2,3 1-12-2,3-5 6 3,7-1 61 1,2-1 24-5,6 0-18 5,0 0 20-2,5 0 2-2,0 1 24 3,1-1 18 1,0-2-18-5,-2 2-23 16,0 0 0-17,-5-1 50 7,-4 4 38-7,-8 1 12 0,-1 3 6 38,-6 1 6-38,-5 2 13 0,-1 2 25 0,0-1-55 0,0 1-86 0,0 1-10 0,0 1-47 0,0-2-25 0,0 2-24 0,0 0-25 4,0 0-1-3,0 0 12 5,0 0 5 0,0 0 14-6,0 0 18 5,1 0 31 0,2 0 42-3,2 0 24 3,5-2 33 1,1 0 12-5,9-2-2 4,1-1-7 0,6 0-22-3,0 1-35 3,-1-1 32 1,0 1-4-5,-2 0-2 4,-2 1-7 0,0 1-3-2,-1-1 6 2,-4 1-3 0,-2 1 3-4,-3-1 15 4,-5 1-2 0,-1 1-9-3,-2 0-4 3,-3 0-21-3,-1 0-4 3,2 0-3 0,-2 0-12-3,0 0-5 3,0 0-11 0,0 0-7-3,0 0-3 3,0 0 0 0,0 0-6-3,0 1-6 3,0 2 12 0,-2-1 28-3,0 2-18 3,-2 1-14 0,-1 1-5-3,-1-3-14 3,0 1 11 0,2-1 8-3,0-1-15 3,-2 0-1 0,5-1-19-3,-1-1-6 3,2 0-7 0,0 0 13-3,0 0-10 3,0 0-83 0,0-3-195-3,3-2-865 3</inkml:trace>
    </iact:actionData>
  </iact:action>
  <iact:action type="remove" startTime="679581">
    <iact:property name="style" value="instant"/>
    <iact:actionData xml:id="d465" ref="#d437"/>
  </iact:action>
  <iact:action type="add" startTime="679517">
    <iact:property name="dataType" value="strokeEraser"/>
    <iact:actionData xml:id="d466">
      <inkml:trace xmlns:inkml="http://www.w3.org/2003/InkML" xml:id="stk395" contextRef="#ctx0" brushRef="#br1">471 2898 1261 0,'0'0'0'5,"0"0"-166"0,0 0-6-2,0 0 142 4,0 0 30-1,0 0 98-3,0 0 29 2,0 0-49-1,0 0-32 1,0 0 68 3,0 0 71-6,0 0 115 5,0-23 44 8,0 22-31-14,-2 1-6 0,2-1-12 3,0-1-27-2,-1 1-33 5,1-3-36-2,-1 0-76-2,-1-1-23 3,1-2-30 1,-1 0 8-5,1-2-10 5,-1-2-43-3,2-2-23-1,0 1-2 3,0-3-3 2,0 2 0-6,0 1-12 4,0 0 0 0,2 2 15-3,-1 1 3 3,2 2 19 1,-1 0 3-6,-1 2-24 7,2 1-1-3,-3 0-16-2,1 2 4 3,1-1-13 1,2 2-9-5,-3-2-13 5,2 2-12-2,2-2-18-2,-1 2 12 3,2 0 15-3,3 1 9 3,-1 0-4 1,4 0 42-6,2 0-19 6,-1 0 20-1,0 0 2-3,4 0 1 3,-1 0 1 1,3 0 14-6,1-8 16 6,-1-2 27-1,5-6-21-4,1-2-3 5,-2-1 2 0,-1-1-24-6,-2 2-11 5,-5 2-2 1,-6 7-25-4,-5 6-32 3,-4 1 42 0,-1 2-1-4,-15 9-28 5,-9 9-281-2,-10 10-346-1,-9 10-496 2,10-4 42 1</inkml:trace>
    </iact:actionData>
  </iact:action>
  <iact:action type="remove" startTime="680217">
    <iact:property name="style" value="instant"/>
    <iact:actionData xml:id="d467" ref="#d394"/>
  </iact:action>
  <iact:action type="add" startTime="680164">
    <iact:property name="dataType" value="strokeEraser"/>
    <iact:actionData xml:id="d468">
      <inkml:trace xmlns:inkml="http://www.w3.org/2003/InkML" xml:id="stk396" contextRef="#ctx0" brushRef="#br1">991 4473 398 0,'0'0'1902'4,"0"0"-1508"0,0 0-394 2,0 0-28-2,-75 34 28 1,61-27 113 1,5 2-17-2,2-1-73 2,1-2-23 0,-1 0-39-3,4 1-3 13,0-2 14-15,2-1-11 0,-1-2 16 2,2 0 23 3,0-2 14-4,0 0 64 4,0 0 40 0,-1 0 30-3,1 0 12 3,-3 0 2 1,3 0-12-5,-3 3-14 4,-3 1-44-3,-2 5-92 4,-2 0-31-1,-2 7 6-3,-4 1 6 2,2 1 16 2,-2 0 3-5,3 0 2 4,-1 1 20 0,0-1-20-2,2-1-1 1,1-2 1 1,3-2 17-3,2-3-19 3,0-3-10 1,4-2-9-3,2-3-3 0,0-1-16 2,0-1 19-3,0 0 19 3,0 0 11 0,0 0 58-3,0 0 7 3,0 0 0 1,0 0 2-5,0 0 7 4,0 0 10 0,0 0-8-3,0 0-12 3,0 0-20 0,0 0-2-2,-2 0-3 1,2 0-16 1,-1 0-34-3,1 0-24 4,0 0-19-5,0 2-7 5,-2-2-6-2,2 0-9 0,0 0-10-1,0 0-34 3,0 0-77-5,0 0-98 4,3 1-171 0,7-1-224-2,-1 0 177 1,-1 0-282 1</inkml:trace>
    </iact:actionData>
  </iact:action>
  <iact:action type="remove" startTime="682003">
    <iact:property name="style" value="instant"/>
    <iact:actionData xml:id="d469" ref="#d448"/>
  </iact:action>
  <iact:action type="add" startTime="681889">
    <iact:property name="dataType" value="strokeEraser"/>
    <iact:actionData xml:id="d470">
      <inkml:trace xmlns:inkml="http://www.w3.org/2003/InkML" xml:id="stk397" contextRef="#ctx0" brushRef="#br1">5362 15661 190 0,'0'0'704'3,"0"0"-238"2,0 0-212 2,0 0-140-4,0 0-20 4,0 0 91-2,0 0 100-1,0 0-58 0,0 0-63 3,0 0-67-4,0 0-36 4,0 0-3-3,0 0-3 1,0 0 12 0,0 0 3 0,0 0-12-2,-16-20-13 4,16 20-13-2,0 0-13-1,0 0 0 1,0-1-3 1,0-1 13-3,0 0 18 15,0-2 14-17,0-2-59 0,0-4-2 1,0 1 0 4,0-3 24-3,0 0-5 4,0 2-6-2,3 1 3-1,-3 4 3 1,1 1 7 0,-1 1 8-2,2 3 1 4,-2 0-17-5,0 0-18 5,0 0-2-2,0 0-27-2,0 0-15 3,0 0-19 1,0 0-10-5,0 0-26 5,1 0-3-2,2 0 9-2,-1 3 48 3,2-1 45 1,0 1 13-5,1 0 3 5,3-1-3-2,-2 2-12-2,0-1 1 3,0-2-2 1,1 1 0-5,0-1 22 5,2-1 4-2,-2 0-7-2,-1 0 1 3,1 0-20 1,-3 0-32-5,-1-1 13 6,0 1 18-4,-3-2 1-1,0 2 3 3,0-1 17 2,0 1 12-6,0 0 19 4,0 0 19-1,0 0 9-2,0 0 1 3,0 0-10-3,0 0-13 3,0 0-19 1,0 0-19-5,0 0-16 4,0 0 0 0,0 0 16-3,0 0 3 4,0 0-19 0,0 0-3-6,0 0 0 5,0 0-22 0,0 0-13-3,0 0-6 3,0 0-13 1,0 0 4-5,0 0-4 4,0 0 6 0,0 0 0-3,0 0 4 3,0 0 5 1,0 0 7-5,0 0 14 4,0 0 18 0,0 0 13-3,0 0 10 4,0 0-8-1,0 0-15-4,0 0-2 4,0 0-33 0,0 0-6-3,0 0 25 3,0 0 16 1,0 0-13-5,0 0-29 4,0 0-25-3,-2 0-7 3,0 0-19 1,-1 0-138-5,-2 0-180 4,-3 0-186 0,1 0-210-3</inkml:trace>
    </iact:actionData>
  </iact:action>
  <iact:action type="add" startTime="685906">
    <iact:property name="dataType"/>
    <iact:actionData xml:id="d471">
      <inkml:trace xmlns:inkml="http://www.w3.org/2003/InkML" xml:id="stk398" contextRef="#ctx0" brushRef="#br0">18812 874 411 0,'0'0'1277'4,"0"0"-703"1,0 0-199-1,0 0-124 2,0 0-33-3,0 0-42 4,0 0-55-2,0 0 13-1,0 0-43 2,0 0-40-1,0 0-32-2,0 0-17 4,-20-12 11-2,19 12 6-1,-1 0 3 1,1 0 0-1,-1 0 12 1,-1 0 1 2,1-3 3-5,0 2 37 5,1 0 26-2,-1 0 18-2,1 0-7 4,-1-1 0 0,2 1-4-5,-1 0-3 5,-2-1-15-3,2-1-26 0,-2 1-30 1,0-1-13 2,-1 0-20-4,1-1-1 3,-2 1 0-1,2 0 22-2,2 2 3 3,-1 0 2 1,2 1-2-5,0 0-16 5,0 0-9-1,0 0-25-4,0 0-11 4,0 0-11 1,0 0-8-5,0 0-6 6,0 0-13-4,0 0-16 0,3 0-49 2,2 0 27 0,4 0 56-4,6 0 56 6,4 0 19-6,6 1-18 4,6-1 40 0,1 0-10-4,7 0-16 4,3 0-3 2,-2-5 1-7,3 0 12 6,0-3-4-1,-4 1 7-3,-5-1-25 3,-6 1 1 1,-10 3-2-5,-7-1-1 4,-8 4 20-1,-1 1 44-1,-2 0 6 2,0 0-71 0,-2 0-12-4,-4 0-59 4,-7 0-25 0,-4 4-90-2,-6 4-59 2,0 2 3 0,-2 1-27-4,2 3-114 4,6 1-173 1,8-3-241-4,4-4-518 2</inkml:trace>
    </iact:actionData>
  </iact:action>
  <iact:action type="add" startTime="688293">
    <iact:property name="dataType"/>
    <iact:actionData xml:id="d472">
      <inkml:trace xmlns:inkml="http://www.w3.org/2003/InkML" xml:id="stk399" contextRef="#ctx0" brushRef="#br0">26110 1552 170 0,'0'0'140'3,"0"0"-3"2,0 0-33-2,0 0-19 4,0 0-17 0,0 0 37-6,0 0 51 6,0 0 7-1,0 0 0-3,0 0-13 3,0 0-4 0,-20 0 4-3,20-1 12 2,0 1 49 1,0-2 29-3,0 2-11 3,0 0-19 1,0 0-31-5,0-1-28 4,0 0-17 0,-1 1-16-3,-1-2-25 3,-1 1-52 1,3-1 13-5,-3 2 38 4,3-1-7 0,0 1-25-3,-1 0-29 3,0 0 1 1,1 0-4-5,0 0-3 4,0 0-12 1,0 0-13-4,0 0-3 3,0 0-13 1,0 0 3-5,0 0 10 4,0 0 2-3,0 0 1 3,0 0 25-1,0 0 10-2,0 0-1 3,0 0 4 0,0 0 4-3,0 0 8 3,0 0 15 0,0 0 10-2,0 0-4 2,0 0-5 0,0 0-8-4,0 0-2 5,0 0-10-2,0 0-2-2,0 0-17 3,0 0-11 1,0-2-13-4,0 2-1 2,0 0-2 1,0 0 0-3,0 0-19 3,0 0-2 0,0 0 2-3,0 0-8 3,0 0 5 0,0 0 7-3,0 0 11 3,0 0 3 0,0 0-1-3,0 0-1 3,0 0-9 1,0 0 0-4,0 0 11 3,0 0-1-3,0 0-2 2,1 0 2 1,2 0 2-1,1 0 28-1,1 0 9 2,3 0-6-2,4 0 3 2,1 0 6 0,4 2 9-3,4-2-9 3,3 0-21-1,5 0-1-2,7 0-6 3,5 0 1 0,4 0-11-2,5 0-2 1,4 0-1 1,-1 0 0-3,3 1-15 3,1 2 3 0,-1 0 13-2,-4 0 0 2,0-1-12-1,-4 1-10-1,-6 0 1 1,-4-2 2 2,-6 2 7-3,-5-1 9 0,-6-1-19 2,-4 0 19-3,-6-1 0 3,-5 2-9 0,-2-2 0-2,-3 0 12 2,-1 0 3-1,0 0 9-1,0 0-12 1,0 0-43-2,0 0-25 4,0 0 0-1,0 1-16-2,-1-1-15 0,0 1-20 2,1 2-29-2,0 0-27 2,-2 0 17-1,1 4 57 0,1-2-13-1,0 2-71 2,0 1-45-3,3-2 11 4,2 0 26-2,1 1-101-1,3-2-69 1,-2 1-128 1,-1-4-504-3</inkml:trace>
    </iact:actionData>
  </iact:action>
  <iact:action type="add" startTime="689924">
    <iact:property name="dataType"/>
    <iact:actionData xml:id="d473">
      <inkml:trace xmlns:inkml="http://www.w3.org/2003/InkML" xml:id="stk400" contextRef="#ctx0" brushRef="#br0">26835 8342 200 0,'0'0'606'4,"0"0"-534"0,0 0-29 1,0 0 2 2,0 0 105-4,0 0 0 3,0 0-23 0,0 0-7-3,0 0 7 3,0 0 10-1,0 0 19-1,0 0 3 1,0 0-14 1,20 16-2-2,-20-16 5 1,0 0 14 1,0 0-1-3,0 0 6 4,0 0-7-1,0 0-13-3,0 0-1 2,0 0 9 2,0 0 9-5,0-2-53 5,6-2-111-2,7-2-19-1,5-5-73 1,7 1 26 2,6-3 54-4,6 0 12 2,5 1 0 2,3-1 0-3,3 1 18 0,-3-1-18 1,1 3-26 0,-4 1 4 1,-1 1 20-4,-4 1-14 5,0 3 4-2,-1 0 11-1,-2 3-2 2,-3-1-47-1,-2 2 5-1,-4 2 4 2,-4 3 38-1,2 3 0-1,0-1 1 1,0 5 2 1,2-1 2-3,3 3 1 4,0 0 10-2,5 1-10-1,1-4 48 1,4 2-32 1,1-2 6-3,3 1-9 5,3-4 15-4,0-2-5 0,3-1 2 1,2 1-15 1,1-5 1-3,0-1-14 4,-1 0-2-2,2 0-20 0,-2-6-3-1,-5 0-10 3,3 0-12-4,-8-1 18 3,-2 0 26-4,-4-2-16 5,-3 1 18-2,-6 1 1-2,-3 1 0 3,-5 1 16 1,-2 3-16-4,-4-2 0 3,3 2-38-1,-3 2-13-2,2 0-9 4,0 0-1-1,1 6 4-4,0-2 57 6,2 4 3-3,2 0 48-3,2 2-16 5,-1-2 0 0,4 3 0-5,2-4 13 5,1-1 12-3,1-1-3-1,4-3 3 4,1-2 9 0,4 0-6-5,4-6-3 5,5-2-32-3,2-4-6 0,2-1-22 1,-2-2 0 3,-3 1 13-7,2-2-13 6,-5 1-2-1,-1-1-17-4,-4 2 0 5,-4 3-9-4,-3-1 0 2,-8 6 2 3,-2 0-2-6,-6 4-13 4,-2 2-41-1,-2 0-19-2,0 1 15 4,1 5 32 0,1 1 24-5,4 2 30 3,-2 1 29 1,1 2-13-3,3-2 6 4,4 1 39-1,0-1-1-4,5 0-6 5,5-3 9-1,2-1 6-3,8-2 16 3,3-4-22 1,4 0-13-5,2-3-19 3,1-4-2 1,4-4-13-3,-3-1-3 3,2-3-13 1,-1 0-19-4,-4-2 7 2,-2 2 8 1,-2-2-11-3,-5 1-13 4,-1 1-13 0,-5-1 19-5,-4 2 0 4,-1 3 21-1,-7-1 1-1,3 2 0 1,-5 0 0-2,3 5-19 4,-3-1-16-1,2 2 13-3,-2 3 22 3,0 1 1-1,-1 0 25-2,1 0-8 4,-1 5 11-2,3 2 5-1,-1 0-9 1,2 3 16 1,2 0 0-3,2 0-6 4,4 2 28-1,2-1-26-3,0 0-24 3,1-4-11 0,-1 0 1-3,-2-2 25 2,0-3-3 1,3-1 0-2,-3-1-3 1,3 0-7 1,0 0 1-3,1-4-4 3,-2 0-9 0,-1 0 13-3,-4 0-13 4,-2-1 9-2,-3 5 0-1,-7-3 4 1,1 1 30 1,-6 0 16-3,-3-2-6 3,2 3-1-1,-5 1 10-1,-2 0-9 3,2 0-29-5,0 0-27 4,2 0-17 1,1 0-8-4,4 0-2 2,-1 1 11 1,3 3-5-3,-1 0 5 3,1-1-12 0,-1 2 10-2,0 0 17 1,0-1-1 1,0 0-17-3,-5-1-12 4,-2-1-24-2,-1-2-19-2,-2 0-35 4,-3 0-16-1,0-1-19-4,-9-10-104 5,-4-1-869-1,-2 1-972-3</inkml:trace>
    </iact:actionData>
  </iact:action>
  <iact:action type="add" startTime="704476">
    <iact:property name="dataType"/>
    <iact:actionData xml:id="d474">
      <inkml:trace xmlns:inkml="http://www.w3.org/2003/InkML" xml:id="stk401" contextRef="#ctx0" brushRef="#br0">1142 15458 78 0,'0'0'359'4,"0"0"-160"1,0 0-114 0,0 0-50-2,0 0 1 5,0 0 36-3,0 0 58-1,0 0 17 1,0 0-10 0,0 0-20-2,0 0-6 5,-1-3 9-4,1 2 26 0,0 1 4 1,0 0 5 1,0 0-9-3,0 0-19 4,0 0-17-2,0-2-7 0,0 2 3 0,0-1 7 0,-2 1-3-2,2 0-14 4,0 0 0-2,-1 0-3-1,1-1-7 1,0 1-10 1,0 0-18-3,0 0-7 4,0 0-10-2,0 0-12-1,0 0-10 2,0 0-19 0,0 0-1-3,0 0-18 3,0 0 15-4,0 0-18 5,0 0 6-2,0 0-9-2,0 0-7 3,0 0-13 1,0 0-18-4,0 0-17 4,0 0-16-3,0 0-13-1,3 2 3 4,0 3 93-1,4 1 13-4,3 4 100 5,-1-1-61-2,-1 1-36-2,2 0-3 3,1 2 15 1,-3 1-14-4,4 1 20 4,-2 0 40-2,0 3-61-2,1-2-1 3,-2 0 1 1,0-1-22-6,2 0 22 6,-2-3 2-1,-2 2-2-4,0-5 1 4,-1 2 0 2,1-2 18-6,-2-2-6 4,-4-1-1-1,2-1 3-1,-2-2-15 1,-1-1 0-2,2-1 2 4,-2 0 27-1,0 0 25-4,0 0 33 4,0 0 37 1,0 0 18-5,0 0-9 4,0 0-13 2,0 0-29-6,0 0-16 4,0 0-8 0,0 0-11-4,0 0-19 4,0 0-18 1,1-1-7-5,2-2-12 4,-1-1 0 1,2-2-1-4,3-1-1 2,2-4 0 3,1 1-1-6,1-2 3 3,2-1 0 2,3-2 0-4,2-3 2 2,3-2 20 3,2-1-7-6,3-4-15 3,3-1 1 1,0 1 0-3,1-1-1 4,0-2 0 0,-1 3 0-5,-3-1-1 3,-3 4 1 2,-4 1 2-4,-2 3 2 3,-5 2-1-3,-2 5-1 3,-5 4 20 0,0 3 2-3,-5 2 4 3,1 2 6 0,-1 0 1-4,0 0-11 5,0 0-5-1,0 0 3-4,0 0-19 4,0 0-3 0,0 0-14-3,0 1-26 3,0-1-22 1,0 1 0-4,0-1 3 2,0 0 0 2,0 2-10-4,0-2-7 3,0 1-9 0,2-1-3-3,-1 1 13 2,2 0-20 1,0 0-34-2,1 0-59 2,2 1-35 0,-2-2-88-3,1 1-108 3,-1 0-155-1,-3 0-174-1</inkml:trace>
    </iact:actionData>
  </iact:action>
  <iact:action type="add" startTime="707260">
    <iact:property name="dataType"/>
    <iact:actionData xml:id="d475">
      <inkml:trace xmlns:inkml="http://www.w3.org/2003/InkML" xml:id="stk402" contextRef="#ctx0" brushRef="#br0">29985 7039 163 0,'0'0'509'5,"0"0"-187"-2,0 0-159 4,0 0-81-1,0 0 25-2,0 0-9 1,44-65 16 0,-37 53 26-2,3 2 19 5,-3 1 78-4,-2-1 35 0,-2 3 6 1,0-1-34-2,-1 3-87 3,-2-1 3 1,0 1 19-5,0 0 8 5,0 2 44-2,0-1-36-2,0 3-13 3,0-2-29 1,-1 2-32-5,0 0-16 6,1 1-19-4,0 0-3-1,0-1-9 3,0 1-7 1,0 0-5-5,0 0-16 5,0 0-22-2,0 0-12-1,0 0-9 1,0 0-1 2,0-2-2-5,0 2-12 5,0 0 9-2,0 0-15-2,0 0-7 3,0 0-8 1,0 0-13-5,0 0-7 6,0 0-8-4,0 4-19-1,0 5 3 4,0 5 77-1,-5 5 49-4,-1 6-12 5,-2 6 6-2,-4 2-21-2,-4 2 12 3,1 0-7-3,-2 3-27 3,-1-6 13 1,-1 1-12-5,5-2 0 4,1-4-1 0,-2 1-3-3,7-4-13 3,-4-1 13 1,5-4-9-5,1-1 0 4,3-5-7 0,0-2-2-3,3-4 18 3,0 0-10 1,0-3 13-5,0-3 2 4,0-1 11 0,0 1 2-3,0-1 0 4,0 0 7-1,0 0 15-4,0 0 9 5,0 0 18-2,0 0 19-2,0-2 2 3,5-4 7 1,4-6-7-5,0-5-85 4,6-2-25 0,2-6-11-3,1-3 15 3,3-3-4 1,1 1-14-5,-2-1-7 4,1 0 18-3,1 2 4 3,-4 1 9 0,2 2 13-3,-4 3 0 3,1-1 2 0,-3 4 1-3,1 3-1 3,-5 3 0 0,-1 4 0-3,-3 4 0 3,-3 2 21 0,-3 4 16-3,0 0-1 3,0 0-36 0,0 0-9-3,0 0-52 3,0 4-37 0,-1 7-37-3,-5 6 129 3,-4 8 6 0,-1 7 31-3,-4 4-6 3,-1 4-13 0,-1-1-10-2,0 2 10 1,0 1 0 1,0-4-11-3,0 1 12 3,1-7-13 0,2-2 3-3,2-5-1 3,1-5-1 0,4-5 2-3,2-4 0 3,1-4 15-3,3-6-16 3,-2 2 0 0,3-2 20-2,0-1 5 1,0 0 22 1,0 0 27-3,0 0 4 3,0-1-10 0,3-5 9-2,4-5-19 1,3-5-60 1,6-4-69-3,1-4 26 3,2-2 10 0,-1-1 8-2,1-1-5 1,1-2-16 1,-1-2-6-3,-1 1 13 4,-3-1-16-2,0 2 21 0,-3 1 21 0,-3 4 13 0,0 2 21-2,-3 3-6 4,-2 5 7-2,-1 3 5-1,-3 5 7 2,0 3 18-1,0 2-7-2,0 2-35 3,0 0-10 0,0 0-43-2,0 0-33 1,0 1-37 1,0 5-28-3,0 5 9 3,0 6 91-3,-3 3 41 4,-3 6 0-2,2 1 1-1,-2 4 0 1,-3 1 1 1,1 0 10-3,-1 0-9 4,1 0 19-2,-2 2 11-1,0-4 10 1,-1 1-9 1,2-3 3-3,-2 1-12 4,0-2-1-2,-1-5 4-1,4-3-7 1,0-1 0 1,1-5 1-3,2-1-1 5,0-5-9-4,2-1 1 0,3-2-11 1,0-3 0 1,0-1 1-3,0 0 18 4,0 0 7-2,0 0 8-1,0 0 10 1,0 0 21 1,0 0 0-3,0 0-9 4,0 0-10-2,0 0-8-1,0 0-10 1,0 0-2-2,0 0-7 3,0 0 0 1,0 0-9-5,0 0-9 5,0 0 0-2,0 0-1-2,0 0 0 3,0 0-2 1,0 0-1-5,0 0-14 5,0 0-21-2,0 0-28-2,0 0-36 3,0-1-43 1,0-3-46-5,3 2-53 5,2-5-147-2,1-2-386-2,-4 0-742 3,-1 0-585 1</inkml:trace>
    </iact:actionData>
  </iact:action>
  <iact:action type="add" startTime="709547">
    <iact:property name="dataType"/>
    <iact:actionData xml:id="d476">
      <inkml:trace xmlns:inkml="http://www.w3.org/2003/InkML" xml:id="stk403" contextRef="#ctx0" brushRef="#br0">23881 2302 942 0,'0'0'450'4,"0"0"-196"3,0 0-105-4,0 0-26 3,0 0 33 0,0 0 55-3,0 0 2 3,0 0-13-1,0 0-35-1,0 0-24 2,0 0-16 0,0 0-10-3,0 0 19 2,-7 0 18 2,7 0 16-4,0 0-4 2,-2 0-23 2,2 0-27-5,0 0-18 5,0 0-24-4,0 0-16 3,0 0-6 0,0 0-4-3,0 0 1 3,0 0-4 0,0 0 12-2,0 0-2 0,0 0-1 3,0 0-21-4,0 0-31 3,0 0-1 0,0 0-30-2,0 0-6 1,0 0-12 1,0 0-35-3,0 3-30 3,0 5-20 0,3 2 113-2,2 8 21 1,1 1 3 1,0 7 34-3,0 1-21 3,-1 1 15-1,-3 0-10 0,1-2-20 0,0-1-1 1,-1-2 0-3,0-2-18 3,0-3 5 0,-1 0-2-3,2-5-19 3,0-1 32 0,0-4 0-3,-2-2-11 3,2 0 1 0,0-3 10-2,-3-2-2 0,2-1-7 0,-1 0 11 2,-1 0 25 0,0 0 19-3,0 0 18 4,0 0-10-2,0 0 1-1,0 0-4 0,2 0-8 3,-2 0-11-4,1-1-26 3,5-3-4 0,-4 1-40-2,4-1-3 1,0-1 3 1,3 0-13-3,1 1 16 3,1 0 9 0,0 1-6-2,1-1 6 1,2 1 0 1,-2 0 6-3,-2 2 7 3,1-1 2 0,0 1-9-2,-2 1-9 1,-1 0 3 1,1 0 0-3,-2 0-3 3,0 3 15 0,-1 2 3-2,-1 1-16 1,1-1 11 1,-3 4 18-3,0-2 3 3,-3 4 0-2,0 0 19 1,0 2-3 1,-1 0 4-3,-6 0-23 3,0 1 0 0,-3 1 22-3,-3 1-4 2,-2-1-18 2,0 1-22-4,-3-1 7 3,-1 1-5 0,0-4-24-3,1 1-25 3,3-2 9 0,0-3-47-4,1-1 9 4,3-1 7 1,2-2-14-4,2-1-6 2,1-3 2 1,-1 0 55-3,3-5-87 4,-2-6-183-1,3-1-245-2,-1-3-74 1,1-1-44 1,1-2-57-3</inkml:trace>
    </iact:actionData>
  </iact:action>
  <iact:action type="add" startTime="710400">
    <iact:property name="dataType"/>
    <iact:actionData xml:id="d477">
      <inkml:trace xmlns:inkml="http://www.w3.org/2003/InkML" xml:id="stk404" contextRef="#ctx0" brushRef="#br0">24042 2394 1574 0,'0'0'1134'0,"0"0"-963"8,0 0-94-4,0 0 153-1,0 0 9 4,0 0-48 0,0 0 23-6,0 0 20 6,78 4-44-2,-70-7-50-2,-2 1-38 4,0-1-19 0,-1-1-9-5,0 1-6 5,-2 0-10-2,0 0-5-2,3 1-4 3,-3-1-16 1,2-1-15-5,1 0-18 4,5-1-25 0,4 0-8-3,4-1-14 3,9-1 17 1,5 1 14-5,7-1 1 4,3 2 14 0,5 1 1-2,-1 0 0 2,-1 1-22-3,-4 1 6 3,-6 1 4 1,-8 1-50-5,-8 0-80 3,-9 0-59 1,-8 3-93-3,-3 3-135 3,-11 3-39 0,-15 2 208-3,3-1-486 2,-36 2-1271-4</inkml:trace>
    </iact:actionData>
  </iact:action>
  <iact:action type="remove" startTime="712336">
    <iact:property name="style" value="instant"/>
    <iact:actionData xml:id="d478" ref="#d473"/>
  </iact:action>
  <iact:action type="add" startTime="712350">
    <iact:property name="dataType" value="strokeEraser"/>
    <iact:actionData xml:id="d479">
      <inkml:trace xmlns:inkml="http://www.w3.org/2003/InkML" xml:id="stk405" contextRef="#ctx0" brushRef="#br1">26926 8364 460 0,'0'0'495'14,"0"0"-192"-13,0 0-13 0,0 0 12 3,0 0-10 0,0 0 45 1,0 0 59 1,0 0 43-3,0 0 17 4,0 0-28-2,0 0-71-1,0 0-74 2,0 0-38-1,0 0-29-1,9 0-61 2,-9-6-55-1,0 1-30 0,-4 2-10-1,1-2-20 3,0 0-13-4,1 0-15 4,-1 3-12-2,3 1-1-1,-1-2-11 1,-1 3-12 1,2 0-22-3,0 0-24 4,0 0-26-2,0 0-20-1,0 0-15 1,0 0-15 1,0 0-34-3,0 0-41 4,0 0-66-3,3 4-119 1,2 1 19-1,1-1-128-1,0 0-177 3,0 0-518 1</inkml:trace>
    </iact:actionData>
  </iact:action>
  <iact:action type="remove" startTime="718392">
    <iact:property name="style" value="instant"/>
    <iact:actionData xml:id="d480" ref="#d366"/>
  </iact:action>
  <iact:action type="add" startTime="718168">
    <iact:property name="dataType" value="strokeEraser"/>
    <iact:actionData xml:id="d481">
      <inkml:trace xmlns:inkml="http://www.w3.org/2003/InkML" xml:id="stk406" contextRef="#ctx0" brushRef="#br1">5764 1641 424 0,'0'0'414'5,"0"0"-277"-1,0 0-72 1,0 0-3 2,0 0 13-5,0 0 13 4,0 0 29 1,5 69-16-5,-5-60-51 4,0 0-48 0,4 0-1-3,1 0 19 3,1 0-11 0,2-1-9-3,-1 0-39 3,3-1 16 0,-3 0-12-3,2-2 35 3,-2-1 0 1,4-2 45-5,-3 1 20 5,-1 0-9-2,0 1-27-2,0-3-3 3,-1 1 10 0,-2-1 25-3,-2 1-12 3,-1-1 10 0,-1-1 18-3,0 0 37 4,0 1 9-2,0 0-3-2,0 3-13 3,0-2-10-2,2 3-10 1,1 0-35 1,0 2-40-3,-1-1-11 3,4 1-1 0,0 0 0-2,-2 0 2 1,2-1-2 1,0 1-2-3,-2-4 2 3,2 1 2 10,-3-1 0-15,-2-2 14 0,2 1 29 2,-2-2 71 0,2 0 60 3,-3 0 45 0,0 0 24-2,0 0 33 1,0 0-4 1,0 0-12-3,0 0-54 3,0 0-75 0,0 0-50-2,0 0-34 1,0 1-35 1,0-1-14-3,0 0-18 3,0 0-10 0,0 0-3-3,2 2-12 3,1 0-6 0,1 1 46-3,3 0 1 3,-1 3 2-3,1-4 3 5,-1 2-1-4,1-1 1 0,-1 1 12 1,-3 1-11 9,1-4 8-13,-3 0-10 0,1 1 1 5,-1 0-1-2,1-2 1 0,-1 1 9 2,-1 0 4-3,0-1 2 3,0 1 10 0,0 1 6-2,0-2 6 1,0 0-7 1,0 0-2-3,0 0-7 3,0 0-2 0,0 0-4-2,0 0-2 1,0 0 8 2,0 0 4-5,0 0 2 4,0 0 4 0,0 0-7-2,0-2-27 1,0 0-1 1,0-3-29-3,0-4-62 3,0-2-196 0,0-5-170-3,0 4-177 3,-7-1-164-3,4 6-637 3</inkml:trace>
    </iact:actionData>
  </iact:action>
  <iact:action type="add" startTime="718954">
    <iact:property name="dataType" value="strokeEraser"/>
    <iact:actionData xml:id="d482">
      <inkml:trace xmlns:inkml="http://www.w3.org/2003/InkML" xml:id="stk407" contextRef="#ctx0" brushRef="#br1">4508 2088 467 0,'0'0'616'6,"0"0"-616"-3,0 0-443 4,0 0-105-2</inkml:trace>
    </iact:actionData>
  </iact:action>
  <iact:action type="remove" startTime="719044">
    <iact:property name="style" value="instant"/>
    <iact:actionData xml:id="d483" ref="#d365"/>
  </iact:action>
  <iact:action type="add" startTime="719058">
    <iact:property name="dataType" value="strokeEraser"/>
    <iact:actionData xml:id="d484">
      <inkml:trace xmlns:inkml="http://www.w3.org/2003/InkML" xml:id="stk408" contextRef="#ctx0" brushRef="#br1">4656 2022 297 0,'0'0'684'13,"0"0"-224"-12,0 0-168 0,0 0-55 0,0 0-35 6,0 0 1-1,0 0-28-3,0 0 12 3,0 0-23 1,89-24-13-5,-69 17-39 6,1 0-42 4,0 3-25-11,-2-3-42 0,-5 3-2 5,1 3-1-4,-7-2-13 5,0 3-3-2,-5 0 13-2,0 0 3 3,-2 3 23 1,-1-1-1-5,0 3 23 5,0-2 15-2,1 2 23-2,2 0-1 3,-2 1-9 1,1-2-13-5,-1-1-16 5,2 0-6-2,-3 0-7-2,0-3-2 3,0 0 5 1,0 0 10-5,0 0 13 4,0 0 12-3,0 0 10 3,2 0-1 0,-2 0 3-3,0 0-3 3,0 0-13 1,0 0-16-5,1 0-25 4,-1 0-24 0,0 0-25-3,0 0-24 3,0 0-44 1,0 0-75-5,0 0-84 4,0 2-136 0,0 3-161-3,0 3-99 2,-3 1-656 3</inkml:trace>
    </iact:actionData>
  </iact:action>
  <iact:action type="add" startTime="722523">
    <iact:property name="dataType"/>
    <iact:actionData xml:id="d485">
      <inkml:trace xmlns:inkml="http://www.w3.org/2003/InkML" xml:id="stk409" contextRef="#ctx0" brushRef="#br0">4280 1759 164 0,'0'0'104'5,"0"0"-84"-2,0 0 26 3,0 0 78 0,0 0 97-3,0 0 11 3,0 0-1 0,0 0 0-3,0 0-16 3,0 0-36 0,0 0-23-3,17-13 0 3,-17 13 6 0,0 0-26-3,0 0-4 3,0 0-6 0,0 0-16-3,0 0-1 3,0 0 3-3,0 0-6 3,0 0-23 0,0 0-16-2,0 0-15 1,0 0-14 1,0 0 0-3,0 0 3 3,0 0 10 0,0 0 0-2,0 0 3 1,0 0-6 1,0 0-7-3,0 0-13 3,0 0-9 0,0 0-19-2,0 0 0 1,0 0-1 1,0 0 0-3,0 0-1 3,0 0-14 0,0 0 0-2,0 0 4 1,0 0 9 1,0 0-1-3,0 0 1 3,0 0-16 0,0 0-6-2,0 0 0 1,3 0-13 1,1 0 38-3,2 0 19 3,4 0 19 0,3 0 0-2,-1 0-16 1,3-1 0-1,0 0-9 1,2-3 15 1,1 0 0-3,3 1 1 4,3-4-4-2,5-1 6-1,0 0-15 1,6-1 0 1,1-1 9-3,4-1-12 4,3-1-10-2,4 1 0-1,3-2 0 1,1 0 0 1,3-3 19-3,2 0 0 4,2 0-21-2,1-2 15-1,-1 0-4 1,-5 1 4 1,-1-1-16-3,-7 0 18 4,-5 2-17-2,-5 5 0-1,-11 2-1 1,-7 2 0 1,-4 2 17-3,-7 3-14 4,-3 0 9-2,-3 2 4-1,0 0-4 1,0 0-12 1,0 0-33-3,0 0-11 4,1 0-22-2,1 0-6-1,-2 0-13 1,4 0 9-2,1 0 73 3,-1 0 3 1,3 2 1-5,-1-1-1 5,-2 0 2-2,1 0 2-2,-3 1 11 3,1 0-13 1,-1-2 1-5,-2 0 12 5,0 0 20-2,0 0 34-2,0 0 13 3,0 0 9 1,0 0-2-5,0 0 14 5,0 0 68-2,0 0-7-2,0 0-25 3,0 0-32 2,0 0-33-7,0 0-28 6,0 0-22-2,0 0-23-2,0 0-1 3,0 0-27 0,0 0-10-2,0 0-9 2,0 0-9-1,0 0-1-2,0 0 1 3,0 0 0 0,0 0 8-2,0 0 10 2,0 0 9-4,0 0 10 4,0 0 5 0,0 0 11-3,0 0 1 4,0 0 0-1,0 0 0-4,0 0 0 4,0 0-1 0,0 0 1-3,0 0 1 4,0 0 0-1,0 0 0-4,0 0-16 4,0 0-43 0,0 0-13-3,0 0-21 4,-2 0-23-1,-1 1-70-4,-2 1-94 4,-3 3-179 0,-4 1-235-3,-3 3-363 4,5-3-225-1</inkml:trace>
    </iact:actionData>
  </iact:action>
  <iact:action type="add" startTime="723906">
    <iact:property name="dataType"/>
    <iact:actionData xml:id="d486">
      <inkml:trace xmlns:inkml="http://www.w3.org/2003/InkML" xml:id="stk410" contextRef="#ctx0" brushRef="#br0">4198 2108 688 0,'0'0'495'2,"0"0"-495"4,0 0-332 0,0 0-7-2,0 0 169 1,0 0 115 1,0 0 55-3,0 0 147 3,0 0-10 0,0 0-85-2,0 0-29 1,0 0 9 1,1-18 43-3,1 17 7 3,2 1 32 0,-3-1 23-2,1 1 12 1,-1 0-2 1,-1-2-1-3,1 2 14 3,1-1 15 0,-2 1 7-2,0 0 13 1,0 0-14 1,0 0-23-3,0 0-23 3,0 0-25-3,0 0-23 4,0 0-20-2,0 0-19-1,0 0-3 1,0 0-3 1,0 0-13-3,0 0-13 5,0 0-13-4,0 0 16 0,0 0-16 1,0 0-3 1,0 0-13-3,0 0-6 4,0 0 3-2,0 0-6-1,0 0 9 1,0 0 10 1,0 0 3-3,0 0 12 5,0 0 10-4,0 0-3 0,0 0 0 1,0 0-16 1,0 0 17-3,0 0-4 4,0 0 3-2,0 0 3-1,0 0 4 1,0 0 2 1,0 0 4-3,0 0-6 4,0 0-7-2,0 0-3-1,0 0-15 1,0 0 0 1,0 0-1-3,0 0 1 4,0 0-1-5,0 0 1 5,0 0 0-2,0 0-1-2,0 0-1 3,0 0 1 1,0 0 0-5,0 0 13 5,0 0 9-2,0 0 7-2,0 0 2 3,0 0-2 1,0 0-4-5,0 0-3 5,0 0 1-2,0 0-1-2,0 0 0 3,0 0-6 1,0 0-13-5,0 0 13 5,0 0-13-2,0 0 0-2,0 0-3 3,0 0-2 1,0 0-11-5,0 0 1 5,0 0-4-2,0 0-6-2,0 0-1 3,0 0-8 1,0 0-7-5,0 0-4 5,0 0-2-2,1 0-7-2,4 0 19 3,2 1 32-3,2 2 3 3,4-1 10 1,1 1-10-5,3 1 13 4,-1 0-15 0,4 0-1-3,0 2 0 3,1 2 0 1,-1-1-2-5,1 3-1 4,0-2 2 0,-1 3-1-3,1 0 2 3,1 2-3 1,1-2 3-5,2 0 3 4,0 1 16 0,4-2 0-3,0 0-3 3,4-2-14 1,0 0-1-5,4-1 2 4,2 1 0 0,1 0 17-3,-1 0-18 3,-2 0 11 1,1 2-13-5,-5 0-2 4,-1 1-14 0,-4 1 13-3,-2 1 2 4,-1 1 1-1,-4-2 3-4,-2 2 32 4,-2-1-12-3,-2-2-1 4,-1 1 0-1,-2-2-9-4,1-1-10 4,-5-1 13 1,1-1-13-4,-3-3 13 2,2 0-14 2,-2-3-1-5,-1 2-1 4,-1-3-26 0,0 0-43-3,-2 0-1 4,-1 0 6-2,-1 0 36-2,0 0 15 3,0 0-19 0,0 0-35-2,-4-1-51 1,-8 1-300 1,-5 0-225-3,-2 1-336 4</inkml:trace>
    </iact:actionData>
  </iact:action>
  <iact:action type="add" startTime="725262">
    <iact:property name="dataType"/>
    <iact:actionData xml:id="d487">
      <inkml:trace xmlns:inkml="http://www.w3.org/2003/InkML" xml:id="stk411" contextRef="#ctx0" brushRef="#br0">4003 2042 672 0,'0'0'394'5,"0"0"-231"2,0 0-137-4,0 0 3 4,0 0 27-6,0 0-11 6,0 0-6-1,0 0 23-3,0 0 13 3,0 0 16 1,0 0 33-6,0 0 28 5,-3 0 30 1,3 0 12-4,-1 0-9 2,1 0-24 2,0 0-26-5,0 0-32 5,-2 0-10-2,2 0-12-2,0 0-8 4,0 0-15 0,-1 0-4-5,1 0-13 4,0 0-5 0,0 0-11-3,0 0-12 3,0 0-11 1,0 0-1-6,0 0 0 5,0 2 12 1,0-2-13-4,0 0 0 3,0 0-2 1,0 0-2-5,0 0-11 3,0 0 13 1,0 0 2-3,0 0 0 4,0 1 2-1,0 0 0-3,0 1 17 2,0 2 0-2,0-1 3 4,0 1 4-2,3 2 15-2,-2 1-28 4,2-1 6-2,0 2-16-2,0 0 16 3,-2 0-7 1,2-1 4-5,-1 1 0 5,-1-1-13-2,3 0 26-1,-2 1-7 2,1 1-3-1,-2 0-3-2,2 0 0 3,0 1 6 0,0-1-10-3,0 2-9 3,-2-1 23 0,2 0-1-2,-1 1 0 1,-1-1 0 2,2 1-9-5,1 0-3 5,-4 0 2-1,3 2 1-3,0 3 6 2,0-3-6 1,0 2-14-2,-1 2 0 1,1 1 1 2,0 1 28-5,0 2-18 6,2 2-10-7,-1 0 16 5,-2 0 22 0,1 0-23-2,2 2-18 1,-1-2 0 3,1 1 0-6,-1 1 0 4,4 0 2 0,0 0 0-4,-1 1 32 4,3 1-31 1,0 1-2-5,0 1-1 4,2 2 2 0,-1 1-1-3,-2 2-1 3,1 0 1 1,-2 2 0-4,0-2 1 2,-1 2-2 1,-1 0 1-3,-3-2 3 4,2-2-4-1,-2 1 1-4,0-6 1 4,-1 1-1 0,-1-3-1-3,2-1 2 3,-3-5 0 2,3-3-2-6,-2-4 0 3,2-2-13 2,-1-3 10-4,-1-3 1 2,1-1 1-2,-2-3 1 4,1 1 31-1,2-1-6-3,-3 0 10 3,0 0 11 0,0 0 7-4,1 0 16 4,-1 0 5 1,0 0 0-4,0 0 7 2,0 0-4 2,0-1-19-5,0 1-15 4,0 0-12 0,0 0-4-3,0 0-14 3,0 0-13 0,0 0 0-3,0 0-19 3,0 0-8 0,0 0-7-2,0 0 3 1,0 0 0 1,0 0 4-3,0 0 5 4,0 0 19-1,0 0-15-4,0 0 2 5,0 0-27-1,0-2-25-3,0 0 3 2,0-1-31 2,0-2-35-5,0-4-170 4,0-1-103-2,-1-2-120 1,-3 2-483 1,-11-4-942-5</inkml:trace>
    </iact:actionData>
  </iact:action>
  <iact:action type="add" startTime="727536">
    <iact:property name="dataType"/>
    <iact:actionData xml:id="d488">
      <inkml:trace xmlns:inkml="http://www.w3.org/2003/InkML" xml:id="stk412" contextRef="#ctx0" brushRef="#br0">24244 3143 1007 0,'0'0'1561'3,"0"0"-1130"3,0 0-363 0,0 0-46-3,0 0 1 3,0 0 111 0,0 0 47-2,0 0 26 1,0 0-68 1,0 0-83-3,0 0-56 4,2 1-15-3,-2-1 15 0,-2 0 10 1,2 0 12-1,0 0 0 2,0 0 3 1,-1 0 13-5,1 0 12 4,-2 0 16-1,-2 0 4-1,-2 0-16 2,-4 1-54 0,-3 0-34-4,-3 1 5 5,-6-1-8-1,0 2-2-3,-3 0 11 3,-1-2 0 1,1-1 6-5,-3 0 3 5,2 0-22-2,-2 0 7-2,3 0 12 3,2 0 9 1,2-1 12-5,1-1 0 4,5 1-26 0,0-1-30-3,3 2 14 3,4 0 43 1,3 0 16-5,3 0 15 5,2 0-21-2,0 0-10-2,0-1-48 3,0 1-12 1,0 0-3-5,0 0-16 5,0 0-23-5,2 4-13 4,1 3 91-1,1 2 24-1,1 3 41 2,-1 3 36 1,0 2-17-5,1-2 4 4,-2 3 12 0,0 2-16-3,-2-1-38 3,2 1 0 1,0 2 19-5,-1 1-9 3,1 0 6 2,0-1-23-4,0 2-2 3,-1-1-11 1,2-2 0-5,0 4 20 3,1-2-19 1,2 4 16-3,-1-1-6 4,1 2 12 0,-1 0-6-6,4 2 6 6,-2 0-23-1,-2 2 17-3,3-1-18 3,-1 1-1 1,-3 0 1-5,-1 0-1 3,-1 0 1 1,-2-1 11-2,-1-1 17 2,0-1-8 1,0-4-21-5,0-3-1 3,0-3-1-2,0-2-10 4,0-4 10-1,0-3-11-4,0-2 12 5,0-3-11-1,2-3-4-3,-1-2 16 3,-1 0 0-1,0 0 50-2,2 0 26 4,-1 0 9-1,-1 0 11-3,2 0 13 3,-1-1 11 0,4 0-21-3,1-4-28 3,3-2-40 0,3 1-21-3,1-3-10 3,1 0-21 0,0 3 2-3,-2-1 7 3,1 1-7 0,1 0-2-3,-2 3 5 3,4 0-11 0,-2-1 2-3,2 3-9 3,0-2 3-1,3 2-3-2,-2-1-3 3,3 0 0 0,0 0-4-3,-4-1 4 4,1 0-6-4,-3 1-13 2,0-2 6 1,-3 2 0-2,-2-2 6 1,2 0-4 1,-2-1 7-3,-1 0-34 4,-3-2-35-1,2 1-23-2,-4-1-41 1,-1-1-77 1,-2 0-253-3,0-2-622 3,-5 4-399 0</inkml:trace>
    </iact:actionData>
  </iact:action>
  <iact:action type="add" startTime="728442">
    <iact:property name="dataType"/>
    <iact:actionData xml:id="d489">
      <inkml:trace xmlns:inkml="http://www.w3.org/2003/InkML" xml:id="stk413" contextRef="#ctx0" brushRef="#br0">24441 3349 1352 0,'0'0'562'4,"0"0"-396"2,0 0-153-3,0 0 32 3,0 0 120 0,0 0 81-2,0 0 28 1,0 0-24 1,0 0-16-3,0 0-37 3,0 0-14-2,0 0-3 2,3-6-17-1,-3 6-18-2,0 0-30 3,0 0-37 0,0 2-38-2,0 4-9 2,0 5 13-1,0 3 23-2,0 4 11 3,-1 1-35 0,-1 3-28-2,2 1-15 1,0 0 0 1,0 3-3-3,0-1 1 3,2 0-13 0,1 2 12-2,0-4-13 2,2 2 4-1,0-2-1-2,-1-1-2 3,3-3-3 0,-2-1 16-2,0-2 2 2,0-2 2-1,-2-2-2-2,1-5-41 3,-2-1-33 0,0-1-9-2,-2-3-17 1,2-2-24 0,-2 0 4-1,0 0-9 2,-2 0-47 0,-6-2-74-2,-3-3-524 1,0 2-991-1</inkml:trace>
    </iact:actionData>
  </iact:action>
  <iact:action type="add" startTime="728831">
    <iact:property name="dataType"/>
    <iact:actionData xml:id="d490">
      <inkml:trace xmlns:inkml="http://www.w3.org/2003/InkML" xml:id="stk414" contextRef="#ctx0" brushRef="#br0">24779 3701 1926 0,'0'0'1861'3,"0"0"-1644"1,0 0-217 3,0 0 0-4,0 0 73 4,0 0 58-5,0 0-31 4,0 0-100 0,0 0-82-3,0 0-77 3,0 0 26 1,-31 15 121-5,27 3 12 5,1 3 34-3,1 0-18 0,0 1-14 1,2-2 0 3,0 1-2-6,0-3 1 4,0-2-1-1,0-1-1-2,0-2-1 3,2-2 2 1,-2-3 12-5,0 1-12 5,1-3-37-2,0-4-92-2,-1 2-92 4,0-3-81 0,0-1-146-5,0 0-150 5,0-1-93-3,-10-10-869-3</inkml:trace>
    </iact:actionData>
  </iact:action>
  <iact:action type="add" startTime="729127">
    <iact:property name="dataType"/>
    <iact:actionData xml:id="d491">
      <inkml:trace xmlns:inkml="http://www.w3.org/2003/InkML" xml:id="stk415" contextRef="#ctx0" brushRef="#br0">24989 3313 222 0,'0'0'3669'5,"0"0"-3153"-3,0 0-516 5,0 0-16-1,0 0 16-3,0 0 74 3,0 0-74 0,0 0-9-4,0 0-128 4,0 0-65 0,0 0 119-3,0 0 81 3,-26 56 2 1,26-26 2-5,0 1-2 4,3 0-1 0,1-1-2-2,1-2 2 1,1-2-1-2,2-5 2 3,1-3 0 0,-1-3 0-3,1-3-2 3,0-3 0 0,-1-1-1-3,0-1 1 3,0-4-14 0,2 0-12-3,0-1-4 3,2 0-8 1,2-2 5-4,-1 0-22 3,5 0-34-1,-4-3-26-2,2 1-54 4,-2-2-65-2,1 0-46-2,-4 2-59 3,3-1-87 0,-5-1-49-2,1 1-125 1,-4 0-387 1</inkml:trace>
    </iact:actionData>
  </iact:action>
  <iact:action type="add" startTime="729460">
    <iact:property name="dataType"/>
    <iact:actionData xml:id="d492">
      <inkml:trace xmlns:inkml="http://www.w3.org/2003/InkML" xml:id="stk416" contextRef="#ctx0" brushRef="#br0">25243 3520 3148 0,'0'0'950'6,"0"0"-881"-3,0 0-69 2,0 0-3 1,0 0 3-1,0 0 0-1,0 0-44 2,0 0 6-3,0 0 38 3,-2 67 32 0,2-37-19-1,0 2-13 0,0 1-3 0,0 3 0-2,2 1 1 4,1-1 0-2,-1-2 0-1,0 0-20 2,1-2-26-1,0-4-24-2,0-2 9 3,-2-4-31-2,2-3-131 3,-1-3-140-3,0-5-229 1,-2-5-571-1</inkml:trace>
    </iact:actionData>
  </iact:action>
  <iact:action type="add" startTime="729725">
    <iact:property name="dataType"/>
    <iact:actionData xml:id="d493">
      <inkml:trace xmlns:inkml="http://www.w3.org/2003/InkML" xml:id="stk417" contextRef="#ctx0" brushRef="#br0">25617 3763 3772 0,'0'0'1224'5,"0"0"-1126"-1,0 0-98 0,0 0-107 2,0 0 57-3,0 0 49 4,0 0 1-4,0 0-89 3,0 0-62-1,0 0 59-1,0 0 9 2,-5 51-47 1,5-31-85-5,0-4-71 5,0-2-109-3,-2 3-160 0,-2-5-136 2,3-3-314 1,-2-4-239-5</inkml:trace>
    </iact:actionData>
  </iact:action>
  <iact:action type="add" startTime="729974">
    <iact:property name="dataType"/>
    <iact:actionData xml:id="d494">
      <inkml:trace xmlns:inkml="http://www.w3.org/2003/InkML" xml:id="stk418" contextRef="#ctx0" brushRef="#br0">25679 3351 3228 0,'0'0'800'0,"0"0"-689"6,0 0-111 1,0 0-75-4,0 0 75 2,0 0 93 2,0 0-27-4,0 0-48 3,0 0 26 0,0 0 6-3,85-15 2 2,-61 9-11 3,3-1-10-6,0 1-28 4,1-2 15-1,0-2-14-1,3-1 8 1,3 1-11 2,0-1 1-5,-3-1 0 4,0 1-1 0,-7 1 0-3,-7 3 0 3,-4 1-1 2,-5 4 0-6,-6 0 1 3,0 2 36-2,-2 0 0 4,0 0 3-2,0 0-3-1,0 0-6 1,0 0-31 2,0 0-15-4,0 0-31 2,0 6-22 1,-2 3 0-3,2 5 68 4,-2 8 43-2,-1 3-6-2,0 4-25 4,0 3 7-2,1 3-19-1,-1 1-3 2,2 2 2 0,-1 1 1-4,2 1 0 5,0 0 0-1,0-3-1-3,0-2 1 3,0-4-2 0,0-4-1-3,0-7-1 3,0-2 1-1,0-2-12-2,2-7-16 4,-1-3-68-1,2-2-50-3,-1-2 9 3,-1-2-8-1,1 0 26-2,1-2 46 3,2-7 26 1,-2-3-194-5,0-3-311 4,-3-2-584-2,0 3-629 2</inkml:trace>
    </iact:actionData>
  </iact:action>
  <iact:action type="add" startTime="730405">
    <iact:property name="dataType"/>
    <iact:actionData xml:id="d495">
      <inkml:trace xmlns:inkml="http://www.w3.org/2003/InkML" xml:id="stk419" contextRef="#ctx0" brushRef="#br0">25935 3648 3717 0,'0'0'1183'4,"0"0"-935"1,0 0-248 0,0 0-45 1,0 0 45-3,0 0 47 3,85-50 1 0,-57 36-38-2,4 3-10 1,1 1-16 1,0-1-11-3,1 4-22 3,-3-3-18-3,4 3-13 4,0 0-30-2,-2 2-62-1,-2 0-121 1,-2 1-205 0,-3-1-253-1,-4-1-393 2,-6-2-159 0,-4 1 605-2</inkml:trace>
    </iact:actionData>
  </iact:action>
  <iact:action type="add" startTime="730859">
    <iact:property name="dataType"/>
    <iact:actionData xml:id="d496">
      <inkml:trace xmlns:inkml="http://www.w3.org/2003/InkML" xml:id="stk420" contextRef="#ctx0" brushRef="#br0">26247 3032 2384 0,'0'0'1068'1,"0"0"-938"6,0 0-130-2,0 0-143-1,0 0 99 2,0 0 44-1,0 0 79-2,0 0 29 4,0 0-42-2,87 7-24-1,-57-6-17 1,2 0 3 1,2-1-25-3,5 2 16 4,4-2-3-2,-1 1-2-1,3-1-14 1,-3 0-4 1,-2 0 4-2,-3 1-12 3,-6-1-1-2,-9 0 11-1,-7 1-14 0,-5 1-6 2,-5-1 0-3,-4 0 22 4,1-1 10-2,-2 0 56 0,0 0 35 0,0 1-1-2,0-1-2 2,0 0-20 3,0 0-31-6,0 2-34 4,0 2-13 0,0-2-38-3,1 5 38 3,1 3 31 0,2 4 19-4,-2 2-9 6,1 3-13-4,3 2-10-1,-3 4 7 3,4 2 9 2,-1 3 19-6,3 1 58 4,-2 1-55-1,0 1-16-2,-1 1-7 3,1 2-2 1,-1 0 6-5,-2 0-18 5,1-3 14-2,-2 2-5-2,1-3-10 3,0-3-2 2,0-2 8-6,-1-3-21 5,0-2-1-3,1-4-2 0,-1-1 0 2,0-2-2 1,0-4 0-5,-1-2 0 4,1-3 1-4,0 0 0 4,-3-1 0 1,4-2 1-5,-4 0-1 5,1-2 1 0,0 1 0-5,-1 1 2 4,0-2 0-1,2 0 1-2,-1 3 9 4,-1-3 1 0,0 0 2-6,0 2-12 5,0-2 12 1,2 0-15-4,-1 0 0 2,-1 0 0 3,0 1 1-6,0-1 0 4,0-1 0-1,0 0 2-2,0 0 13 4,0 0 5-1,0 0-2-4,0 0 5 4,0 0 4 0,0 0-4-3,0 0 3 4,0 0 7 0,0 2 12-5,-1-2 15 3,-4 4 15 0,-7-1 2-1,-7 6-8 3,-10 4-27-5,-11 5-16 4,-6 0-24 0,-8 3-1-2,4-1 0 1,-2-1-1 2,5-2 0-5,2-1-1 4,4 0-3 0,4 0 0-2,2-2-18 1,5 2 0 1,1-2-1-2,3 0-23 1,5 0-46 1,-1-1 12-2,3-1 12 1,6-4 12 2,3 1 0-4,3-6-3 3,4 1 6 0,2-4 12-3,1 0-6 2,0 0-6 2,0 0 19-3,0 0 20 1,0 0 13 1,1 0 0-2,-1-5-11 1,2-1-90 2,-2 1-109-5,0 0-29 4,0 2-27 0,-2-2-43-2,-4 3-126 1,-4 2-236 1,-2 0-594-3</inkml:trace>
    </iact:actionData>
  </iact:action>
  <iact:action type="add" startTime="734080">
    <iact:property name="dataType"/>
    <iact:actionData xml:id="d497">
      <inkml:trace xmlns:inkml="http://www.w3.org/2003/InkML" xml:id="stk421" contextRef="#ctx0" brushRef="#br0">18907 13148 1012 0,'-2'-7'459'3,"-1"1"-218"2,0 0-11 1,-3 0 130-1,3 4 50-1,0-1 5 2,2 1-33-3,-2 1-85 3,2 0-80 0,-1-1-29-2,2 2-4 1,-1 0-20 1,1 0-29-3,0 0-33 3,0 0-35 0,0 0-18-2,0 0-21 1,0 0-28 1,0 0-9-3,0 0-37 3,0 2-25 0,0 6-24-1,0 8 64 0,1 4 31 0,2 6 43-2,1 4-43 3,1 1 0-3,0-2-2 5,0 0 1-3,0 0 0-1,0-3-17 1,-1-4-44 1,2-4-80-3,-1-4-34 4,1-1-52-3,-1-3-93 0,1-4-158 1,-4-1-185 1,1-5-440-3,-3 0-250 4</inkml:trace>
    </iact:actionData>
  </iact:action>
  <iact:action type="add" startTime="734384">
    <iact:property name="dataType"/>
    <iact:actionData xml:id="d498">
      <inkml:trace xmlns:inkml="http://www.w3.org/2003/InkML" xml:id="stk422" contextRef="#ctx0" brushRef="#br0">18848 13130 3152 0,'0'0'695'2,"0"0"-507"3,0 0-175 2,0 0 85-3,54-71 30 2,-37 60 45-2,0 2-12 0,1 3-96 2,-1 3-65-1,-4 3 0-1,3 0-25 3,-5 2-30-2,-1 9 8-3,-1 1 13 4,-5 6-12 1,-4 5 12-3,0 2-13 1,-11 5 4 0,-9 1 31-1,-8 1-10 2,-2 0-19 0,-2-2-15-3,-1-3-3 2,4-2-19 1,3-5 11-3,9-4 20 4,3-4 0-1,6-6-19-2,5-2-28 1,3-3-42 0,0-1 3-2,0 0 133 4,6 0 0-2,3 0 145-1,5-2 64 1,2-3-21 0,7-2-53-1,2 2-22 3,2-2-48-5,2 1 6 6,-2 2-6-3,-2 3 6-2,1-3-27 2,-5 4-7 2,-2 0-34-4,-6 0-3 3,-3 4-13 0,-3-2 1-2,-1 4-16 1,-2-2 4 1,1 5-20-3,-2 0-2 4,1 0-38-3,-1 2-52 1,1 0-75 0,2-1-138 1,-2-1-201-3,1-3-265 3,-2-2-611-1</inkml:trace>
    </iact:actionData>
  </iact:action>
  <iact:action type="add" startTime="734800">
    <iact:property name="dataType"/>
    <iact:actionData xml:id="d499">
      <inkml:trace xmlns:inkml="http://www.w3.org/2003/InkML" xml:id="stk423" contextRef="#ctx0" brushRef="#br0">19194 13135 3576 0,'0'0'682'4,"0"0"-583"-1,0 0-99 4,0 0-2 0,0 0 2-5,0 0-1 5,0 0-65-2,0 0-42-2,0 0 108 3,0 0 22 1,-10 81-22-5,7-52 2 5,0 0 0-2,-1 4-2-2,-2-1 1 3,5-3 1 1,0-3-2-5,1-4-15 5,0-5 15-2,0-4 16-2,6-3 9 3,0-1 6 0,0-3-6-4,4-2 6 5,0 0-3-5,5-4 22 5,2 0 3-1,0 0-7-3,6-4-15 3,0-3-19 1,-1-3-12-6,3 0-1 6,-4-2-45-1,-2 3-19-3,-2 0-6 3,-1 0-13 1,-4 3-16-6,-2 1-29 6,0 0-37-2,-3 1-27-1,-1 0-6 2,0-1-27 1,-2 1-40-6,-1 1-81 6,-2-1-164-1,-1 3-122-3,0-3-527 2</inkml:trace>
    </iact:actionData>
  </iact:action>
  <iact:action type="add" startTime="735142">
    <iact:property name="dataType"/>
    <iact:actionData xml:id="d500">
      <inkml:trace xmlns:inkml="http://www.w3.org/2003/InkML" xml:id="stk424" contextRef="#ctx0" brushRef="#br0">19234 13330 2128 0,'0'0'1221'6,"0"0"-803"-1,0 0-185-2,0 0-69 3,0 0-9 0,0 0-9-3,0 0-10 3,0 0-50 0,81-53-49-3,-65 44-36 3,-4 2-1 0,-2 2-3-3,-2 2-37 3,-5 1-34 0,0 1-59-3,-1 1-96 3,-1 0-138 0,-1 0-178-3,0 0-186 3,0 0-374 0,-4 0-73-3</inkml:trace>
    </iact:actionData>
  </iact:action>
  <iact:action type="add" startTime="735322">
    <iact:property name="dataType"/>
    <iact:actionData xml:id="d501">
      <inkml:trace xmlns:inkml="http://www.w3.org/2003/InkML" xml:id="stk425" contextRef="#ctx0" brushRef="#br0">19178 13182 352 0,'0'0'2618'4,"0"0"-2092"0,0 0-386 1,0 0-77 1,0 0 63-3,0 0 31 4,0 0 41-2,0 0-58-1,0 0-84 1,0 0-46 1,71-70-10-3,-55 67-24 4,0 1 2-1,-1 0-12-3,1 2-75 2,-1 0-92 1,-1 3-95-3,-1 4-129 4,0 1-185-1,-3-1-509-3,-4 2-427-2</inkml:trace>
    </iact:actionData>
  </iact:action>
  <iact:action type="add" startTime="735526">
    <iact:property name="dataType"/>
    <iact:actionData xml:id="d502">
      <inkml:trace xmlns:inkml="http://www.w3.org/2003/InkML" xml:id="stk426" contextRef="#ctx0" brushRef="#br0">19579 13115 3374 0,'0'0'974'5,"0"0"-825"-2,0 0-100 3,0 0-24 0,0 0-24-3,0 0-1 3,0 0-52 0,0 0-85-3,0 0-12 4,0 0 149-1,0 0 56-3,10 65-12 2,-10-39-7 1,0 2-18-3,-3 2-19 4,-4 0-3-2,1-3-9-2,1-4 0 3,2-5-1 0,1-1 1-3,2-7-10 3,0-1 10-2,0-2 10 1,0-1-1 1,3-2 3-3,2-1 17 3,1-3 5 0,3 3-4-2,1-3 13 1,3 0 0 1,2-3-3-3,2-3-28 3,2-3-9 0,1 0-47-2,0-3-9 1,-1 3-6 1,0-2-39-3,-2 1-53 3,-1 2-86 0,-2 0-58-2,0 0-128 1,-2 2-158 1,-1 0-388-3,-5 2-408 3</inkml:trace>
    </iact:actionData>
  </iact:action>
  <iact:action type="add" startTime="735845">
    <iact:property name="dataType"/>
    <iact:actionData xml:id="d503">
      <inkml:trace xmlns:inkml="http://www.w3.org/2003/InkML" xml:id="stk427" contextRef="#ctx0" brushRef="#br0">20063 13075 699 0,'0'0'2807'4,"0"0"-2239"-1,0 0-396 3,0 0-107 0,0 0-19-3,0 0-27 4,0 0-19-2,0 0-71-1,0 0 71 1,0 0 3 0,-5 66 40-1,-1-37-12 2,-2 1-31 1,0 2 0-5,-4 0-12 4,2-1 9 0,1-1-28-3,0-5 12 3,1-4 17 1,5-6-13-5,0-6-1 4,1-4-3-1,2-2 4-2,0-2 14 4,0-1 1 0,0 0 0-5,0 0 15 4,0 0 16 0,0 0 13-3,0-4 9 3,0 1 2-3,0-5-55 3,1-5-73 0,3-4 23-3,-1-3 7 3,3-4 30 0,2-1 13-3,1-5 2 3,2-2 16 0,-3-3-15-3,5 0-2 3,-3 4 0 0,-2 1 20-3,0 6 26 3,-4 8 36 0,-1 4 26-3,0 6 32 3,-3 2 47 1,0 2-35-5,2 2-56 5,-2 0-54-2,0 0-43-2,0 0-19 3,1 0-30 0,1 0-43-3,3 8-33 3,0 2 60 0,5 3 65-3,0 3 25 3,1 4 0 0,2 1-22-3,0-1 0 3,1 3 12 0,-2-3-13-3,2 2 0 3,-2-1 13-2,0-3-3 1,0-1-12 1,-3-2-3-3,-1-3-10 3,-2-5 13 0,0 0-18-2,-1-3-40 1,-2-3-34 1,0 0-38-3,-1-1-40 3,1 0-41 0,0 0-27-2,-1-2 8 1,2-5-220 0,-4 1-288-1,0-3-656 2</inkml:trace>
    </iact:actionData>
  </iact:action>
  <iact:action type="add" startTime="736356">
    <iact:property name="dataType"/>
    <iact:actionData xml:id="d504">
      <inkml:trace xmlns:inkml="http://www.w3.org/2003/InkML" xml:id="stk428" contextRef="#ctx0" brushRef="#br0">19834 13321 3888 0,'0'0'928'3,"0"0"-928"2,0 0-52 2,0 0-77-4,0 0 129 4,0 0 0-2,78-27 61-2,-39 16-24 2,4 1-37 1,6-2 0-3,-3 2-2 4,-3 1-25-1,-4 1-44-3,-7 2-102 2,-6 3-79 1,-9 3-153-3,-2 0-198 4,-9 0-366-2,-2 3-242-1</inkml:trace>
    </iact:actionData>
  </iact:action>
  <iact:action type="add" startTime="736555">
    <iact:property name="dataType"/>
    <iact:actionData xml:id="d505">
      <inkml:trace xmlns:inkml="http://www.w3.org/2003/InkML" xml:id="stk429" contextRef="#ctx0" brushRef="#br0">20736 12997 1003 0,'0'0'3085'6,"0"0"-2481"-4,0 0-453 5,0 0-35-2,0 0 31-2,0 0-7 3,0 0-33 1,0 0-107-5,0 0-6 5,0 0-116-2,0 0 15-2,0 0 64 3,-50 54 31 1,30-25 9-5,-3 2-18 5,2-1-13-2,1 4 7-2,-1-3 8 3,3-2 1 1,0-2 17-5,3-4 0 5,2-1 1-2,2-7-19-2,3-4-8 3,0-1-16 1,2-3-9-5,3-5-25 5,0 0-65-3,0-2-121 0,0 0-163 2,-2-3-377-3,-1 0-668 3,0-9-145-5</inkml:trace>
    </iact:actionData>
  </iact:action>
  <iact:action type="add" startTime="736813">
    <iact:property name="dataType"/>
    <iact:actionData xml:id="d506">
      <inkml:trace xmlns:inkml="http://www.w3.org/2003/InkML" xml:id="stk430" contextRef="#ctx0" brushRef="#br0">20396 13097 2043 0,'0'0'2125'6,"0"0"-1657"0,0 0-410-4,0 0-58 5,0 0 0 0,0 0 0-5,0 0 1 4,0 0 30 0,0 0 12-3,0 0 15 2,91 21 1 3,-68-10-10-6,-2 5 6 3,0 0 3-2,-2 3 9 4,-5 2 9-1,0 1-3-3,-1-2-21 3,-1 1-18 0,-3-3-16-3,-1-3-18 3,1-3 0-1,-1-2-3-1,-2-2-19 2,4-2-8-1,0-2-40-2,3-2-40 4,4-2-42-1,4 0-38-3,2-9-146 2,-2-2-258 1,-5 1-714-2,-3-12-1173-3</inkml:trace>
    </iact:actionData>
  </iact:action>
  <iact:action type="add" startTime="738741">
    <iact:property name="dataType"/>
    <iact:actionData xml:id="d507">
      <inkml:trace xmlns:inkml="http://www.w3.org/2003/InkML" xml:id="stk431" contextRef="#ctx0" brushRef="#br0">21105 12972 216 0,'0'0'561'6,"0"0"-95"0,0 0-66-3,0 0 45 3,0 0-34-1,0 0-33-1,0 0-36 1,0 0-27 3,0 0-49-6,0 0-34 4,0 0-43-1,0 0-34-2,0 0-16 3,0 0-6 1,0 0-16-5,0 0-6 5,20-26-13-2,-20 26-10-2,0 0-18 3,0 0-15 1,0 0-27-5,0 0-13 5,-3 1-15-5,1 3-28 4,-4 5-32 0,-6 7 17-3,-1 5 26 3,-4 8 16 1,1 4 0-5,-1 5-12 4,4 0-2 0,3 4-6-3,4-3 21 4,5 1 1-1,1-1-1-4,3-4-18 4,6-1 6 0,2-3-28-3,0-3-3 3,4 0-21 1,-1-5-3-5,3-1 2 4,-1-6 13 0,1-2-118-3,2-5-147 3,1-5-129 1,2-4-129-5,-2-4-399 4,-5-2-579 0</inkml:trace>
    </iact:actionData>
  </iact:action>
  <iact:action type="add" startTime="739210">
    <iact:property name="dataType"/>
    <iact:actionData xml:id="d508">
      <inkml:trace xmlns:inkml="http://www.w3.org/2003/InkML" xml:id="stk432" contextRef="#ctx0" brushRef="#br0">21438 13122 3054 0,'0'0'1036'7,"0"0"-824"-6,0 0-144 5,0 0-6 0,0 0-6-2,0 0-1 2,0 0-55 1,0 0-21-5,0 0-50 4,0 0 71 0,0 0 9-3,0 0 9 3,2 60-6 0,-2-45-12-3,1-1-3 3,-1-1-10-1,2-2-5-1,0-1 2 2,1-4-6 0,1-1-15-4,1 0-25 5,-1-2 3-1,3-1 44-3,-1 0 15 2,4-2 28 3,2 0 12-6,-1 0 3 4,4 0-5 0,-2 0-17-3,2-3-8 2,-1-1-13 3,0 1 0-6,0 0 0 4,1-2-1-4,-2 3 0 5,-2 0-15-1,1 1-6-3,-5 1-9 3,-3 0 4 0,1 0-11-3,-2 0 13 3,-2 1 10 0,1 1-7-3,0 3 10 3,-2 1 12 0,0 1 2-3,0 4 13 3,-5 1 23 0,-6 0-4-3,-2 3-34 3,-5 1-22-1,-5 2-53-2,-3-4-31 4,-3 2-70-1,0 1-29-4,-1-5 0 4,-1 0-66 0,3-4-75-3,2-4-115 3,1-4-213 1,5 0-359-4,6-3 300 2</inkml:trace>
    </iact:actionData>
  </iact:action>
  <iact:action type="add" startTime="739624">
    <iact:property name="dataType"/>
    <iact:actionData xml:id="d509">
      <inkml:trace xmlns:inkml="http://www.w3.org/2003/InkML" xml:id="stk433" contextRef="#ctx0" brushRef="#br0">21422 13122 3213 0,'0'0'1043'4,"0"0"-869"0,0 0-128 2,0 0 7-3,0 0 5 3,0 0-5 0,0 0-10-2,0 0-31 2,0 0-10-1,97-25-2-2,-67 18-1 3,-1 1-2 1,0 1-15-3,-3-1 16 1,-2 1-35 1,-4 3-84-4,-4 0-71 4,-3 2-60 0,-3 0-79-2,-1 0-161 1,-2 5-192 2,-4 1-365-5,-2-1-156 4</inkml:trace>
    </iact:actionData>
  </iact:action>
  <iact:action type="add" startTime="739921">
    <iact:property name="dataType"/>
    <iact:actionData xml:id="d510">
      <inkml:trace xmlns:inkml="http://www.w3.org/2003/InkML" xml:id="stk434" contextRef="#ctx0" brushRef="#br0">21879 13350 1474 0,'0'0'1342'5,"0"0"-1011"-3,0 0-248 5,0 0-48-2,0 0 83-2,0 0 35 3,0 0-46 1,-22 65-25-5,22-51-19 5,0 2-19-2,3-2-6-2,3 1-3 3,1-1 2 1,2-2-5-5,-2-1-32 5,0-2 0-2,-1 0-38-2,-1-3-59 3,-2 0-67 1,1-2-96-5,-4-1-146 6,0-1-174-4,0-2-401-1,-4 0-263 3</inkml:trace>
    </iact:actionData>
  </iact:action>
  <iact:action type="add" startTime="740191">
    <iact:property name="dataType"/>
    <iact:actionData xml:id="d511">
      <inkml:trace xmlns:inkml="http://www.w3.org/2003/InkML" xml:id="stk435" contextRef="#ctx0" brushRef="#br0">22118 13100 2647 0,'0'0'989'1,"0"0"-746"5,0 0-165 2,0 0-12-7,0 0 10 5,0 0 11 1,0 0-37-4,0 0-50 2,0 0 59 2,0 0 66-5,0 0 11 4,3 69-41 1,2-49-42-5,-1 1-26 4,0-1-5 2,2 0-21-7,-2 2 1 6,1-3-1-5,-1-1 11 5,0-1-12-1,0-3-14-4,-1 0-26 4,-1-4-28 0,-1 1-108-3,-1-4-103 3,2-2-70 0,-2-1-170-3,0-1-271 3,0-3-832 1</inkml:trace>
    </iact:actionData>
  </iact:action>
  <iact:action type="add" startTime="740499">
    <iact:property name="dataType"/>
    <iact:actionData xml:id="d512">
      <inkml:trace xmlns:inkml="http://www.w3.org/2003/InkML" xml:id="stk436" contextRef="#ctx0" brushRef="#br0">22285 12910 2396 0,'0'0'612'3,"0"0"-545"3,0 0-67-3,0 0 0 4,0 0 186-1,0 0 43-2,0 0-1 0,0 0-23 2,0 0-29-3,90 84-26 3,-71-61-1 0,1 5-16-2,-1 2-34 1,1 0-4 1,-2 4-21-2,-2-1-37 2,-3 1-34 0,-4 0-3-3,-5-1 0 3,-4 2-52 0,-9 2-87-4,-11 2-65 4,-11 2-103 0,-10-1-178-2,-6-3-213 1,9-10-616-1,-22 1-326-3</inkml:trace>
    </iact:actionData>
  </iact:action>
  <iact:action type="add" startTime="745351">
    <iact:property name="dataType"/>
    <iact:actionData xml:id="d513">
      <inkml:trace xmlns:inkml="http://www.w3.org/2003/InkML" xml:id="stk437" contextRef="#ctx0" brushRef="#br0">18809 14048 1561 0,'0'0'624'5,"0"0"-372"-2,0 0-168 3,0 0 29 0,0 0 80-3,0 0 48 3,0 0-21 0,0 0-79-3,0 0-122 3,0 0-19 0,0 0-23-3,0 0 23 3,0 0 0 0,0 0 13-3,0 0 3 3,-73 50-3 0,66-37 6-3,0 2 13 3,-1 1 12-1,4 2-19 0,-2 2-3 0,2 1-20-2,1 2-2 3,3-1-1 0,0-2-1-2,0 1 1 1,3-3-2 1,4-3-13-3,2 1-6 4,1-7-10-2,2 1 7-1,2-3 10 1,0-1 15 1,2-3 1-3,0-2 1 3,3-1 1 0,1-1-1-2,-3-7 1 1,3-1 0 1,-1-1 10-3,1-3-13 3,-3 0-1 0,-1-3-1-2,-1 1-1 1,-4-2 3 1,0 0 3-3,-2 0 12 3,-4 0 14 0,-1 0 9-1,-2 1-13 0,-2-1-3 0,0 0 32-2,-6 2 3 3,-2-2-4-3,-1 1 4 4,-2 1 19-2,-3 1-11-1,3 0-20 1,-1 1-20 1,-2 4 0-3,2 0 0 4,-1 2 13-2,3 3-20-1,1 3-18 1,3-1 0 1,-3 2-31-3,1 0-31 4,2 2-21-1,-2 2 11-3,-1 3 9 2,1 0 7 1,3 0-4-3,1-2-3 4,2 2-42-2,-1-1-34-1,3-2-36 1,0-1-14 1,0 2-26-3,0-1-42 4,0-1-80-2,2 1-68-1,2-2-66 1,4 2-285 1,-3-3 110-3</inkml:trace>
    </iact:actionData>
  </iact:action>
  <iact:action type="add" startTime="745924">
    <iact:property name="dataType"/>
    <iact:actionData xml:id="d514">
      <inkml:trace xmlns:inkml="http://www.w3.org/2003/InkML" xml:id="stk438" contextRef="#ctx0" brushRef="#br0">19142 14309 1672 0,'0'0'1205'2,"0"0"-869"5,0 0-208-3,0 0 8-1,0 0 83 4,0 0 33 0,0 0-54-5,0 0-89 5,0 0-80-2,0 0-29-3,0 0-19 5,0 0-9-5,0 0-6 4,0 0-6 2,2 0-4-6,-2 0-19 3,0 0-69 2,1 0-86-4,1 3-32 3,0-1-8 0,1 2-182-3,0-4-284 3,0 0-643 0</inkml:trace>
    </iact:actionData>
  </iact:action>
  <iact:action type="add" startTime="746196">
    <iact:property name="dataType"/>
    <iact:actionData xml:id="d515">
      <inkml:trace xmlns:inkml="http://www.w3.org/2003/InkML" xml:id="stk439" contextRef="#ctx0" brushRef="#br0">19236 14037 992 0,'0'0'1410'3,"0"0"-1038"3,0 0-372 0,0 0-7-3,0 0 7 3,0 0 23 0,0 0 60-3,0 0-22 3,0 0-48 0,0 0 10-3,0 0 76 3,0 0 45 0,49-12-7-3,-30 6-19 3,0 0-48 0,2 0-7-3,2-1-6 3,-1 1-3 0,-2-2-16-3,2 2-7 3,-4 1-12 0,-3-1 3-3,-2 2-20 3,-3 2-2 0,-6 1-16-3,-1 1-11 3,-2 0 27 0,-1 0 31-4,0 0 1 5,0 3 3-3,0 1-16 1,0 4 46 0,0 2-2-1,-2 3 1 2,-1 1-11 0,0 2-22-2,-2 2-6 1,1 2-10 1,-1 3-11-3,0 0-4 3,1 1-1 0,-1 2-2-2,1-1 0 1,0 0-9 1,-2 1 11-3,3-3 1 3,0 1-1 0,0-2 1-2,2-2 0 0,-1-4 1 3,1 0-1-4,0-6-2 3,-1-2-1 0,2-3-13-2,0-2 14 1,0-1 0 1,0-1-17-3,0-1-3 3,0 0-15 0,0 0-14-3,0 0-6 3,0 0-8 0,0 0-39-3,0 0-32 3,0 1-38-3,0 2-39 4,-1 1 37-2,-2 1-16-1,0 1-127 1,-3 3-244 0,2-4-142-1,0 1-471 3</inkml:trace>
    </iact:actionData>
  </iact:action>
  <iact:action type="add" startTime="746744">
    <iact:property name="dataType"/>
    <iact:actionData xml:id="d516">
      <inkml:trace xmlns:inkml="http://www.w3.org/2003/InkML" xml:id="stk440" contextRef="#ctx0" brushRef="#br0">19321 14273 1476 0,'0'0'767'4,"0"0"-299"-1,0 0-162 3,0 0-92 2,0 0-36-6,0 0-35 5,0 0-22-3,0 0-20-1,0 0 25 3,0 0 47 1,0 0 2-5,81-31-32 5,-57 19-38-2,2 2-40-2,0-1-16 3,0-1-15 1,0 2-22-5,-1-1-11 5,-5 3 1-2,-4 1-2-2,-4 2-1 3,-4 1-14 1,-5 3 0-5,-2 1-10 5,-1 0 0-2,0 0 1-2,0 0-1 3,0 0-6-3,0 0-40 3,0 0-38 1,-1 0-28-5,-1 1-20 4,1-1-25 0,-1 1-64-3,-1 1-66 3,3-2-88 1,-3 0-255-5,3 0-358 4,0-2-203 0</inkml:trace>
    </iact:actionData>
  </iact:action>
  <iact:action type="add" startTime="747295">
    <iact:property name="dataType"/>
    <iact:actionData xml:id="d517">
      <inkml:trace xmlns:inkml="http://www.w3.org/2003/InkML" xml:id="stk441" contextRef="#ctx0" brushRef="#br0">19735 13991 2471 0,'0'0'654'5,"0"0"-437"-1,0 0-141 2,0 0 42 0,0 0 78-3,0 0 18 3,0 0-60-1,0 0-98 0,0 0-56 0,0 0-12 0,0 0 9-2,0 0 2 3,-5-19 1 0,10 16-3-2,2-1 1 1,0 1 2 1,2 0 13-3,-1 1-2 3,1-2-10 0,4 4 11-2,-2 0 0 1,1 0 16 0,2 0 4 0,-5 5-30 1,1 1-1-3,-3 2-1 4,-1 2 0-3,-2 2 0 1,-4 2 17-1,0 3 21 2,0 1 11-3,-10 3-18 5,-2 1-20-3,-5-1-11-2,0-1-28 2,1-2 0 2,-1 0 0-4,5-7-13 3,3-3-15-1,4-3-12-1,2-4-13 2,3-1 7 0,0 0-29-3,0 0 21 4,0 0 29-3,3 0 18 0,2-1 9 1,2-3 26 2,1-3 60-5,3 1 25 5,1-1 3-1,1-3-23-2,-1 2-43 0,2 1-19 3,-5 1 1-4,1 1-3 4,-3 3-1-3,0 1-22 0,-2 1-10 1,-1 0 4-2,1 1 28 3,1 4 0 0,-3 2 2-2,2 1 23 2,-4 4 13-1,1 1 0-2,-2 1-15 4,0 3-8-1,-2 2-2-2,-4 0-11 1,-2 0 1 1,1-1 13-3,-3-1-1 3,-2-2 0 1,1-3-15-5,0 0-31 4,-1-1-1 0,1-6 3-4,0 1 10 4,1-3 18 1,1-2 1-4,0-1-19 3,0 0-18-1,1 0 2-1,2 0 4 2,-1-1 29 0,3-3-20-3,0 1-60 4,2 1-16-3,-1-2-57-1,3 1-96 3,0-1-59 0,0 0-138-2,0 0-203 2,0-2-366-4</inkml:trace>
    </iact:actionData>
  </iact:action>
  <iact:action type="add" startTime="748027">
    <iact:property name="dataType"/>
    <iact:actionData xml:id="d518">
      <inkml:trace xmlns:inkml="http://www.w3.org/2003/InkML" xml:id="stk442" contextRef="#ctx0" brushRef="#br0">20241 13918 1234 0,'0'0'1840'1,"0"0"-1527"6,0 0-252-2,0 0-60-2,0 0 65 3,0 0 23 2,0 0-7-7,0 0-52 6,0 0-30-2,0 0 0-2,-5 0 3 3,5 0 41 1,0 0 10-5,0 0 9 5,0 0 12-2,0 3-12-2,0-1-12 3,0 3 2-3,0 3 69 3,2 2 20 1,-1 4-21-5,1 3-19 4,-1 2-40 0,-1 3-13-3,2 3-12 4,-2 0-22 0,0 4-14-5,0 0 12 5,0 0-13-1,0 0-2-4,0-2 2 5,2-1 0 0,0-3-1-6,0-4-17 5,1-3 17 1,-1-4-2-6,-1-5-15 5,-1-3-4 1,2-2-3-5,-2-2 7 4,0 0 3 0,0 0 11-3,0 0-11 3,0-1-3 1,0 0-26-5,0-5-76 4,0 1-57 0,0-1-26-3,0 1-55 3,-2 0-102 1,2-2-180-5,-1 0-638 4,-1-1-175 0</inkml:trace>
    </iact:actionData>
  </iact:action>
  <iact:action type="add" startTime="748513">
    <iact:property name="dataType"/>
    <iact:actionData xml:id="d519">
      <inkml:trace xmlns:inkml="http://www.w3.org/2003/InkML" xml:id="stk443" contextRef="#ctx0" brushRef="#br0">20081 14176 1651 0,'0'0'1485'5,"0"0"-1102"-1,0 0-295 1,0 0-66 1,0 0 20-1,0 0 68 0,0 0 91 1,0 0 7-4,0 0-62 5,80-31-22-2,-59 23-19-1,-1 0-16 2,1 0-15-1,-3 1-12-1,0 0-19 2,0 0-10 0,-1 0-2-2,1 0 3 1,0-2-10 1,0 0 1-4,0 2-7 5,1-1-6-1,-2 1-12-2,-3 1 0 1,-1 2-2 1,-1-2-1-3,-3 3-12 3,-2 1 12 0,-3 0-16-2,-2 2-14 1,-1-1-16-1,2 1-6 1,-3 0 2 1,0 0 1-4,0 0-9 6,0 1-20-3,0 2-27-2,0 1 68 3,1-2 6 0,-1 3 3-3,2-2-34 4,-2 0-32-2,1-3-46-2,0 0-43 3,-1 0-26 0,2 0-22-3,-1-2-63 4,1-2-30-3,-1-3-235 0,-1-2-697 1</inkml:trace>
    </iact:actionData>
  </iact:action>
  <iact:action type="add" startTime="753884">
    <iact:property name="dataType"/>
    <iact:actionData xml:id="d520">
      <inkml:trace xmlns:inkml="http://www.w3.org/2003/InkML" xml:id="stk444" contextRef="#ctx0" brushRef="#br0">549 3237 1016 0,'0'0'628'3,"0"0"-485"2,0 0-143 0,0 0-48 1,0 0 48-3,0 0 58 4,0 0 17-2,0 0-37-1,0 0-38 0,0 0-20 3,0 0 18-4,-22 4 0 4,22-4-1-2,0 0 3-1,0 0 16 1,0 0 36 1,0 0 32-3,0 0 14 4,0 0-4-2,0 0-4-1,0 0-6 1,0 0-16 1,0 0 7-3,0 0 8 4,0 0 17-5,0 0 0 5,0 0-23-2,0 0-16-2,0 0-16 3,0 0-10 1,0 0-18-5,0 0-14 5,0 0-3-2,0 0 0-2,0 0-13 3,0 0-6 1,0 0 2-5,3 0 17 5,3 3 41-3,1-2 17 0,0 0-10 2,2 3-7 1,3-3 1-5,3 0-7 5,4-1 3-2,1 0 1-2,5 0 5 3,2-2-3 1,3-3-6-4,2-2-12 4,2 1-23-2,3-1-1-2,1-1-2 3,1 2 1 1,-1-2 1-5,-2 3-11 5,-3 0 9-2,-1 1 2-2,-3 0-11 3,-7 3 10-3,0 1-18 3,-7 0-8 1,-4 0-14-5,-2 0 1 4,-2 0 0-1,-4 0 6-2,1 0 6 3,-2 0 6 1,-1 0 1-5,-1 0 3 4,0 0 6 0,0 0 13-3,0 0 0 3,0 0 22 1,0 0-2-5,0 0 15 4,0 0-6 0,0 0-7-3,0 0-22 3,0 0-21 1,0 0-31-5,0 0-47 4,0 0-54 0,0 0-63-3,3 0-97 3,4 0-153 1,-1 0 215-5,4 0-19 4,0 0-267 0</inkml:trace>
    </iact:actionData>
  </iact:action>
  <iact:action type="add" startTime="756030">
    <iact:property name="dataType"/>
    <iact:actionData xml:id="d521">
      <inkml:trace xmlns:inkml="http://www.w3.org/2003/InkML" xml:id="stk445" contextRef="#ctx0" brushRef="#br0">20931 14041 1343 0,'0'0'611'5,"0"0"-419"-2,0 0-118 4,0 0 26-2,0 0 36-1,0 0-23 2,0 0-45 0,0 0-68-4,0 0-6 6,0 0-36-4,0 0 42 0,0 0 63 1,0 0 27 1,-51 24 26-3,44-16-10 4,-3 3-16-2,2 3-7-1,-3 1 10 1,3 1-45 1,-1 0-3-3,3 2-17 4,1-2-6-2,2 0-21-1,3 2-1 1,0-2-3-2,0 0-9 3,0 0 9 1,3-1 1-5,2-1-1 5,3-2-16-2,3 0 6-2,1 0 10 3,3-2-45 1,1-3-38-5,3-2 13 5,1 0-4-1,0-4 19-4,5-1-10 4,-2-1 20 1,-1-7 3-5,-1 0-22 5,-2-2-30-2,-2 1 16-2,-3-4 55 3,-2 2 26 1,-3-3 36-5,-5 2 77 5,-4-1 25-2,0-1-9-2,0-2-52 3,-3 1 22 1,-2-2 38-5,-4 0-70 5,1-1 42-2,-1 0-52-2,0 2-22 3,0-1 3 1,-1 3 6-5,2 1-6 5,-3 1-10-5,0 1-9 4,-1 2-2 0,-1 1-17-3,0 4-25 3,0-2-7 1,1 3 10-5,1 2-25 4,3 1-1 0,-1 0-31-3,1 0-29 3,0 4-7 1,-1 5 29-5,-2 2 28 4,2 5 23 0,-1 1 9-3,0 3-12 3,2 3-84 1,2 1-62-5,1 0-93 4,5-1-70 0,0-2-13-3,0-3-122 3,2-3-284 1</inkml:trace>
    </iact:actionData>
  </iact:action>
  <iact:action type="add" startTime="756607">
    <iact:property name="dataType"/>
    <iact:actionData xml:id="d522">
      <inkml:trace xmlns:inkml="http://www.w3.org/2003/InkML" xml:id="stk446" contextRef="#ctx0" brushRef="#br0">21198 14298 1829 0,'0'0'1407'4,"0"0"-1114"3,0 0-274-4,0 0-3 2,0 0 3 1,0 0 28-3,0 0 14 3,0 0-20 1,0 0-41-5,0 0 0 5,0 0-48-1,0 0-78-3,15 0-11 3,-9-1-121-2,-2-1-134 1,-1 0-283 0,0 0-567-2</inkml:trace>
    </iact:actionData>
  </iact:action>
  <iact:action type="add" startTime="756863">
    <iact:property name="dataType"/>
    <iact:actionData xml:id="d523">
      <inkml:trace xmlns:inkml="http://www.w3.org/2003/InkML" xml:id="stk447" contextRef="#ctx0" brushRef="#br0">21373 14059 2092 0,'0'0'743'3,"0"0"-387"2,0 0-152 1,0 0 8-3,0 0 28 2,0 0 0 1,0 0-63-3,0 0-71 3,0 0-66 0,0 0-40-3,0 0-25 3,17-9 13 0,-6 9-7-3,0 0 7 3,1 0 12 0,1 3-12-3,1 3-13 3,-2 3-28 0,-2-1-25-3,-3 4-16 3,1 1-7 0,-5 2-3-3,-3 2 13 3,-3 2 25 1,-6-1 28-4,-2 0-6 2,-2-3-1 1,2-2 14-3,2-4 12 3,2-2 3 0,4-3-25-3,2-3-42 4,1-1-73-1,0 0-17-3,7 0 173 3,2 0 19-2,2-1 58 1,-1-3-13 0,3-1-26-2,-1 1-9 4,-1 0-26-1,-1 0-3-3,0 2-2 2,-4 2-23 1,1 0-14-3,1 0 7 3,-1 0 4 0,-2 0 27-2,1 5-1 1,-3 0 2 2,0 2 3-5,0 2 25 4,-1 0 4 0,-2 3 3-2,0 1-3 1,0 1-6 2,-8 0-13-5,-1 3-10 5,-5-4-3-2,1 1-11-1,-4 3-30 1,1-3-26 1,-1 0 9-3,2-2-25 4,2-1-58-2,5-4-94 0,2-5-149 0,1-2-109 0,4 0 25-2,1-7-693 3</inkml:trace>
    </iact:actionData>
  </iact:action>
  <iact:action type="add" startTime="757359">
    <iact:property name="dataType"/>
    <iact:actionData xml:id="d524">
      <inkml:trace xmlns:inkml="http://www.w3.org/2003/InkML" xml:id="stk448" contextRef="#ctx0" brushRef="#br0">21686 14036 1740 0,'0'0'1354'2,"0"0"-1039"5,0 0-257-2,0 0-42-1,0 0 38 2,0 0 56 0,0 0 17-3,0 0-39 4,0 0-38-6,82-28-6 6,-67 25 0-1,0 0-3-3,-2 1-22 3,2 0-17 1,-4 2-2-5,-2 0 0 4,-1 0-20 0,-2 2 7-3,0 3 11 3,-3 4-20 1,-3 6 22-6,0 3 24 6,-6 3 5-1,-9 8-4-3,-4 0-25 3,-6 2-15 1,-1 0-24-5,3-1 20 5,1-5 7-3,5 1-4-1,3-4-6 4,4-4-9 0,4-4 31-6,5-4-22 7,1-2-32-3,0-4 4-2,7-1 9 3,3-3 41 1,1 0 57-5,1 0 40 5,2-3 4-3,-1-2 3-1,2 1-7 4,-4-2-10-4,3 1-4 3,-5-1 1 0,1 1-10-3,0 0-40 2,-4 3-33 2,-1 0-1-4,-3 1-15 3,-2-1-10 0,3 2-15-4,-1 0-37 4,1 0-32 1,1 0-37-5,2 0-77 5,-1 0-143-1,1 0-157-3,2-2-134 3,-1-3-385-1,0 1-316-2</inkml:trace>
    </iact:actionData>
  </iact:action>
  <iact:action type="add" startTime="757861">
    <iact:property name="dataType"/>
    <iact:actionData xml:id="d525">
      <inkml:trace xmlns:inkml="http://www.w3.org/2003/InkML" xml:id="stk449" contextRef="#ctx0" brushRef="#br0">22180 13994 1442 0,'0'0'2040'6,"0"0"-1514"-4,0 0-378 4,0 0-92 0,0 0 47-3,0 0 24 3,0 0-40 0,0 0-87-3,0 0-3 3,0 0-44 0,0 0 44-3,0 0 3 3,46-5 16 0,-30 0-13-3,4-1-3 3,2 0-2-2,-2 0-11 1,0 0 10 1,-4-1-9-3,2 2-35 3,-7 2-33 0,-1-1-20-2,-4 3-9 1,-3 1-23 1,-2 0-66-3,-1 0-122 3,0 4-133 0,0 0 3-2,0 5-55 1,-6-2-220 1,-1 0-621-3</inkml:trace>
    </iact:actionData>
  </iact:action>
  <iact:action type="add" startTime="758134">
    <iact:property name="dataType"/>
    <iact:actionData xml:id="d526">
      <inkml:trace xmlns:inkml="http://www.w3.org/2003/InkML" xml:id="stk450" contextRef="#ctx0" brushRef="#br0">22025 14253 3288 0,'0'0'580'4,"0"0"-461"-1,0 0-94 4,0 0 105-1,0 0 72-2,80-19-28 1,-55 14-79 0,0 1-52-2,0 2-21 4,-2-1-21-2,0 2-1-1,-4 1-12 1,-5 0-25 1,-2 0-25-2,-2 0-18 2,-1 1-38-1,-3 0-128-1,-1-1-185 1,1 0-155 1,-1 0-219-3,-1 0-747 5,-1-8 802-7</inkml:trace>
    </iact:actionData>
  </iact:action>
  <iact:action type="add" startTime="759055">
    <iact:property name="dataType"/>
    <iact:actionData xml:id="d527">
      <inkml:trace xmlns:inkml="http://www.w3.org/2003/InkML" xml:id="stk451" contextRef="#ctx0" brushRef="#br0">23356 13936 1901 0,'0'0'696'2,"0"0"-354"3,0 0-121 1,0 0-1-3,0 0-33 4,0 0-32-2,0 0-45-1,0 0-50 1,0 0-38 1,0 0-20-3,0 0 1 4,-11 0 1-2,11 0 8-1,0 0 13 1,0 0 13 1,0 0-1-3,0 0-10 4,0 0-9-2,0 0-5-1,0 0-10 1,0 0-3 1,0 0-1-3,0 0-18 4,0 4 7-2,-2 1 12-1,1 1 28 1,-1 3 3-2,-1 0-12 3,2 2-18 1,0-1-1-5,1 0-2 6,0 1-1-4,0-3-13-1,0 2 13 3,2-2-19 1,4-1 0-5,0 1-10 5,3-2-9-2,1 1 7-1,1-4 12 1,2 1-3 2,0-3 25-5,0 1 1 5,3-2 21-2,0 0 9-2,1 0 0 3,0-2-6 1,-1-1 1-5,-4 1-23 5,2-2 1-2,-3 2-1-2,-2 1-3 3,-3 1-26 1,-1 0-6-5,-1 0 17 5,0 0 14-2,-1 5 1-2,-1 0 1 3,1 3 11 0,-2 1 7-2,-1 1-3 1,0 0-14-1,0 2 24 1,-1 0 2 1,-5-1 6-3,-1 2-9 4,-4 1 0-2,-1-1-6-1,-2-1-18 1,0 0 2 1,-2 0-3-3,1-2-9 4,-2 0-44-2,3-3-7-1,0-1-16 1,-1-1-34 1,4-4-72-3,1-1-81 4,-5-1-136-2,5-8-284-1,1-2-466 1</inkml:trace>
    </iact:actionData>
  </iact:action>
  <iact:action type="add" startTime="759623">
    <iact:property name="dataType"/>
    <iact:actionData xml:id="d528">
      <inkml:trace xmlns:inkml="http://www.w3.org/2003/InkML" xml:id="stk452" contextRef="#ctx0" brushRef="#br0">23420 13853 437 0,'0'0'1856'0,"0"0"-1465"6,0 0-300 1,0 0-8-4,0 0 135 3,0 0 92 1,0 0-43-5,0 0-88 5,0 0-90-3,0 0-39 0,0 0 3 2,34-32 14 1,-21 26 11-5,4-1 0 5,2 1-13-2,0 0-18-2,-2 0-20 2,1 1-27 3,-7 3 0-6,1 1-18 5,-7-1-22-5,0 2-41 4,-4 0-63 0,-1 0-95-3,0 0-112 3,0 5-130 1,0 1 30-5,-6 3 73 4,-5-2-216-1,2 0-607-1</inkml:trace>
    </iact:actionData>
  </iact:action>
  <iact:action type="add" startTime="760511">
    <iact:property name="dataType"/>
    <iact:actionData xml:id="d529">
      <inkml:trace xmlns:inkml="http://www.w3.org/2003/InkML" xml:id="stk453" contextRef="#ctx0" brushRef="#br0">22605 13950 1425 0,'0'0'1143'4,"0"0"-750"3,0 0-201-5,0 0-19 5,0 0 59-2,0 0 14-2,0 0-35 3,0 0-60 1,0 0-55-4,0 0-34 4,0 0-18-2,0 0-22-2,0-6-22 3,0 6-10 1,0 0-36-5,0 6-26 5,3 4 72-2,3 7 19-2,3 2 49 3,-4 7-3-4,1 2 7 4,-1 2-8 1,-1 1-23-5,-2-2 8 4,0 4-3 0,-2-4-18-2,0-2-28 1,0-3-1 2,0-2 0-4,0-6 1 2,0-2-2 1,0-1-14-3,3-6-2 3,-3-2 3 1,0-3-29-4,3-1-76 2,-3-1-54 2,1 0 12-4,-1 0 21 2,2-1-13 2,2-5 3-5,1-2-80 5,0-8-316-1,0 4-247-3,-1-2-470 2</inkml:trace>
    </iact:actionData>
  </iact:action>
  <iact:action type="add" startTime="760858">
    <iact:property name="dataType"/>
    <iact:actionData xml:id="d530">
      <inkml:trace xmlns:inkml="http://www.w3.org/2003/InkML" xml:id="stk454" contextRef="#ctx0" brushRef="#br0">22825 14195 293 0,'0'0'2318'5,"0"0"-1816"1,0 0-378-3,0 0-31 3,0 0 85-1,0 0 53-1,0 0-20 2,0 0-69 0,0 0-52-4,0 0-6 5,0 0 37-1,0 0 40-4,3-7 0 5,-3 7-29-2,0 0-34-2,0 0-16 4,0 0-14-1,0 0-26-3,0 0-23 2,0 0-19 1,0 0-3-3,0 0-25 3,0 0-11-1,0 0-47-1,0 0-67 2,0 0-69-3,0 0-109 3,2 0-209 0,3 0-236-2,2-2-295 1,-1-2-673 1</inkml:trace>
    </iact:actionData>
  </iact:action>
  <iact:action type="add" startTime="761252">
    <iact:property name="dataType"/>
    <iact:actionData xml:id="d531">
      <inkml:trace xmlns:inkml="http://www.w3.org/2003/InkML" xml:id="stk455" contextRef="#ctx0" brushRef="#br0">23039 14071 1263 0,'0'0'1535'3,"0"0"-1201"3,0 0-308-3,0 0-14 4,0 0 39-2,0 0 36-1,0 0-49 1,0 0-38 2,0 0-58-5,0 0-2 6,0 0 60-3,0 0 19-1,0 1 19 0,-1 2 7 0,-1 1 6 1,2 1 32 3,-3 1 12-6,2 2 9 5,0 1-22-3,-2 2-6 0,0-2-16 2,0 4-16 0,-1 0-19-3,-1 0 3 4,4 0-9-2,0 0-17-2,-2 0-2 3,3-2-1 1,0 0-15-6,0-1 4 6,0-1-4-1,0 0 0-3,4 0 13 3,0-3-22 0,2 1-25-3,1-2-16 4,0-3-7-2,1 3 13-2,1-4 51 3,2-1 9 0,0 0 25-3,2-1 3 4,0-5-6-2,1 0 1-2,1-2-22 3,-2 0-1 0,-2 0 2-3,0 1 17 4,-3-2-4-6,2 0-12 5,-4 0 32 0,0-1-10-3,-2-1 10 4,-1 1 15 0,-1-2-19-6,-2 0-15 5,0-1-3 1,0 0 12-4,0-3-6 3,-2 2 7 0,-4 1-23-2,1-2 9 1,-1 1-10 0,-2 0 2-2,0 2 11 5,2 1-2-3,-3 1-10-2,1 3-3 2,-1 0-1 2,-1 3-21-4,1 3-36 4,-2 1-39-3,-1 0-51 1,-5 2-28-1,1 9-18 2,-4 2-48-3,0 4-43 4,-2 2-180-2,-1 1-242 0,3-2-558 0</inkml:trace>
    </iact:actionData>
  </iact:action>
  <iact:action type="add" startTime="771052">
    <iact:property name="dataType"/>
    <iact:actionData xml:id="d532">
      <inkml:trace xmlns:inkml="http://www.w3.org/2003/InkML" xml:id="stk456" contextRef="#ctx0" brushRef="#br0">2511 11400 50 0,'0'0'186'4,"0"0"78"-1,0 0-3 4,0 0-33-1,0 0-10-2,0 0 4 2,0 0 15-1,0 0 26-3,0 0-32 5,0 0-66-1,0 0-33-3,-5 7-35 4,2-5-71-2,0 3-24-2,0-1-2 2,0 0 23-1,0 0 16 3,2 0-20-3,-2-2-3 0,3 2-16 2,-2-1 0-1,1 2-3-1,1 2 1 3,0 3-11-3,0-2 10 0,0 3 0 2,0 1 0-1,0-2 1-2,0 2 1 4,0-4-1-2,0 0 1-1,0-3 1 1,0 1-3 1,0-5-17-3,0-1 20 4,0 0 0-1,0 0 52-3,0 0 38 3,0 0 16 0,0 0 22-4,0 0 26 6,0 0-16-3,0-1-24-2,0-2-22 3,3-1-16 0,0-4-19-3,1-2-54 4,2-4-3-3,3-2 0 0,1-1-1 1,0-1 1-1,0 2-13 1,1 0 13 2,0 0-1-4,-1 2 2 3,1-2-2-1,-2 3 0-2,1-1 0 3,1 1 1 2,-5 2 0-6,0 1 1 5,-2 4 1-3,-1 3 0-1,0 1 14 4,-3 0 19-1,0 2 22-4,0-1 12 6,0 1 3-3,0 0-9-2,0 0-25 3,0 0-26 1,0 0-12-5,0 0-19 5,0 0-3-3,0 0-6-1,0 0 3 3,0 0 3 2,1 0 3-7,-1 0 16 7,0 0 3-3,0 0 21-2,0 1-15 2,0 4-6 3,0 3-53-7,0 6 21 6,-1 9 32-2,-6 9 38-2,1 2-13 3,0 4-24-3,-1-4-1 4,4-4-12 0,1-4-7-5,2-7-13 4,0-3-9 0,2-7-6-3,1-3-32 3,3-3-19 0,-3-3 44-3,1 0 54 3,0 0 0 0,5-4 95-3,-1-6 28 3,4-7 4 1,4-6-39-5,0-4-29 4,1-7-21-1,2 1-22-1,0-1 5 2,-2-1 21 1,-4 7-20-5,0 1-10 4,0 8-12 0,-6 5-2-3,-4 4-1 3,0 5 3 1,-3 4 28-5,0 1 29 3,0 0-4 2,0 0-19-5,0 1-34 4,0 3-9 2,-3 4-38-7,0 5-6 6,-3 5 22-5,-1 5 29 5,-3 4 0-1,3 0-1-3,-2-1 0 2,5-4-9 1,-2-2-4-3,5-4 13 4,-1-5-19-2,2-5-13-2,0-4-19 3,0-1 29 1,3-1-3-4,3 0 28 3,1 0 0 0,2-3 50-4,3-7 16 5,3-1 7-2,4-4-20-2,0-4-22 4,1-4-15-1,0 0-15-3,-3 3-1 3,-3 3 0 0,-2 4 1-3,-5 3-1 3,-2 4-3 0,-2 5-12-4,-3 1 15 5,0 0 0-1,0 0 2-3,0 0 17 3,0 0-16-1,-2 2-1-1,-2 6-2 2,-3 1-11-3,-2 4-11 2,-1 4 19 1,-2 1 3-1,2 0 1-1,0-4-1 3,3 0-2-5,4-6-11 5,0-1-5-1,2-2-7-2,1-3-7 0,0-2-2 2,0 0-11-3,0 0 1 4,0 0-3-1,0 0 10-2,0 0 5 0,1 0 32 2,1 0 10-3,-1 0 9 4,-1 0-7-1,0 0-9-3,0 0 0 2,0 0 13 2,0 0-13-4,0 0 10 2,0 0-10 1,0 0 12-2,0 0-2 2,0 0 0 0,0 0-1-4,0 0-9 5,0 0 10-1,0 0-1-3,0 0 7 3,0 0 4 0,0 0 2-3,0 0-9 3,0 0-15-3,0 0 2 4,-3 0 25-2,-1 3 3-2,-2-1-31 3,-5 4-38 0,-1 1-3-3,2 3 4 4,-3-2 14-3,3 2 7 0,1-4 15 1,4 0-1 2,0-3 0-5,4 0-1 6,1-3-13-3,0 0-3-1,0 0 7 0,0 0 10 2,0 0 0-3,0 0-20 5,0 0-9-4,1 0 0 1,1 0 28-1,1 0 3 3,-2-3 34-4,3 1 10 4,-1 2-6-3,-2-1-4 1,2 1-18-1,-3 0-15 2,0 0 1-2,0 0 11 3,0 0-9-3,0 0 8 1,0 0-9 0,0 0 13-2,0 0 3 2,0 0 9 2,0 0-3-5,0 0 0 6,0 0-10-3,0 0-12-2,0 0 10 2,0 0-13 2,0 0 0-5,0 0 0 5,0 0 0-1,0 0 0-3,0 0 1 2,0 0 1 3,0 0 1-6,0 0 13 5,0 0-13-3,0 0 15-1,0 0-5 3,0-1-10 1,0 1 9-5,0 0-10 6,0 0 1-4,0 0-2 0,0 0-1 2,0 0-13 0,0 0-21-4,0 0-35 5,0 0-52-2,0 0-56-2,0 0-47 3,0 0-52 1,0 4-98-5,0 3 43 5,2 2-5-4,-2 1-212 3,0-1-508-1,0 2 316-4</inkml:trace>
    </iact:actionData>
  </iact:action>
  <iact:action type="add" startTime="773070">
    <iact:property name="dataType"/>
    <iact:actionData xml:id="d533">
      <inkml:trace xmlns:inkml="http://www.w3.org/2003/InkML" xml:id="stk457" contextRef="#ctx0" brushRef="#br0">3285 11257 1902 0,'0'0'738'5,"0"0"-442"-2,0 0-145 5,0 0 35-7,0 0 36 6,0 0-6-2,0 0-31-2,0 0-56 3,0 0-37 1,0 0-21-5,0 0-8 5,0 0-1-2,0-5-3-2,0 5-3 4,0 0-4-1,0 0-14-4,0 0 2 5,0 0 0-2,0 0-6-2,0 0-22 3,0 3-12 1,3 4 0-5,2 5 6 6,0 3 37-3,3 7 10-2,0 3-1 3,1 0-18 0,-2 5-22-4,0 1-10 5,2 1-1-2,-2 0 1-2,-1-1-1 3,1-1-1 1,0-3-12-5,-1-4 10 5,0-2-1-2,-2-4 0-2,1-6-1 4,-4-2 1 0,2-4-9-5,-3-4 0 4,0 2 9-4,0-3-13 5,0 0 15-1,0 0 1-3,0 0-1 2,0 0 2 3,0 0-2-7,0 0-1 5,0 0-25 0,0 0-35-3,0 0-33 4,0 0-48-1,0 0-36-4,0 0-44 4,0 0-69 0,1 0-79-3,1 0-134 3,3 0 11 1,0 0-148-5,-1-4-391 4,-1 0 323 0</inkml:trace>
    </iact:actionData>
  </iact:action>
  <iact:action type="add" startTime="773519">
    <iact:property name="dataType"/>
    <iact:actionData xml:id="d534">
      <inkml:trace xmlns:inkml="http://www.w3.org/2003/InkML" xml:id="stk458" contextRef="#ctx0" brushRef="#br0">3631 11562 2752 0,'0'0'1049'5,"0"0"-851"-3,0 0-186 5,0 0 20 0,0 0 41-5,0 0 14 5,0 0-12-3,0 0-29 0,0 0-21 1,0 0 3 2,0 0 12-5,9 0 4 5,-6 0-1-2,1 0 10-2,0 0-7 4,-1-2-12-1,0 2-13-4,0-1-8 5,0-1-13-2,1-1-1-2,1 2-49 3,1-1-48-3,-1-1-82 4,-1 2-54-1,1 0-68-3,-1-1-119 2,-1 0-152 1,0-1-461-3,-3 2-476 3</inkml:trace>
    </iact:actionData>
  </iact:action>
  <iact:action type="add" startTime="773875">
    <iact:property name="dataType"/>
    <iact:actionData xml:id="d535">
      <inkml:trace xmlns:inkml="http://www.w3.org/2003/InkML" xml:id="stk459" contextRef="#ctx0" brushRef="#br0">3947 11371 2687 0,'0'0'1277'4,"0"0"-973"3,0 0-204-4,0 0-29 3,0 0 22 0,0 0 9-3,0 0-22 3,0 0-80 0,0 0-22-3,0 0-18 3,0 0 13 0,-23 57 14-4,23-36 1 5,0-1-7-1,0 4 17-3,0 1-10 3,4 1-4 0,0 1-2-3,1-2 18 3,-1-2 0-3,-1-4-2 2,3-2-20 2,-2-4-9-3,2-3-15 1,-2-3-4 1,-1-3 4-3,3-2 5 3,0-2-15 0,-1 0 28-2,5-1 28 1,2-6 22 1,0-3 12-3,3-4-2 3,-2-4-11 0,3-3-8-2,-1-1-13 1,-1-2 0 0,-1 1-2-2,-2 0-11 4,-3-1 11-1,-4 4 2-3,-1 2 16 3,-2 0-1 0,-1 1 4-3,0 0-1 3,-5 3-2 0,-3 1 30-2,-3 0 4 1,-1 3 15 1,-3 1-19-3,0 2 6 2,-2 1-21 2,1 1-28-3,-1 3-1 0,2-3 17 3,1 5-19-4,5 0-16 3,2 0 1-3,1 0-31 4,5 0-31-2,-2 0-25-1,3 0-28 1,0 0-26 1,0 3-42-3,0 4-63 4,0 1 4-2,0 5-59-1,3 2-72 1,1-1-207 1,3-1-178-3,-2-2-456 3</inkml:trace>
    </iact:actionData>
  </iact:action>
  <iact:action type="add" startTime="774368">
    <iact:property name="dataType"/>
    <iact:actionData xml:id="d536">
      <inkml:trace xmlns:inkml="http://www.w3.org/2003/InkML" xml:id="stk460" contextRef="#ctx0" brushRef="#br0">4254 11371 1114 0,'0'0'1001'4,"0"0"-1001"3,0 0-52-5,0 0 23 5,0 0 29-2,0 0 120-2,0 0-32 3,0 0 6 1,0 0 45-5,0 0 25 5,0 0 42-2,0 0 19-2,26 12-8 3,-26-3-29 1,0 2-26-5,0 0-14 5,0 3-12-2,-2 1-42-2,2-1-37 3,0 0-16 1,0-1-38-5,0-1-3 5,0-3-22-2,3 0 0-2,3-3 6 3,4-1-10 1,-1-1-5-5,1-3 3 6,4-1 14-4,-1 0 14-1,4 0 38 3,-4-2 2-3,2-3-7 3,-2 3-33 1,-4 1-1-5,-2-1-16 4,0 2 1 0,-4 0 16-3,1 0 17 4,-1 3 40-1,0 1 0-4,1 1 11 4,-2 4 10 1,-1-1-1-5,1 4-5 4,-1 0 5 2,-1 1-18-6,0 2-19 3,0 0-12 1,-1-1-13-2,-2 1-13 1,-3 0 10 2,0 0 4-5,2 1-13 4,-6-2 8 0,4 1-11-3,-3-1-2 3,0-2-29 1,0 1-18-5,-2-4-41 4,1-2-27 0,-1-1-23-3,1-3-22 3,1-3-58 2,-2 0-143-7,0-7-150 5,3-4-309-3,-2-7-278 3</inkml:trace>
    </iact:actionData>
  </iact:action>
  <iact:action type="add" startTime="774819">
    <iact:property name="dataType"/>
    <iact:actionData xml:id="d537">
      <inkml:trace xmlns:inkml="http://www.w3.org/2003/InkML" xml:id="stk461" contextRef="#ctx0" brushRef="#br0">4241 11407 2881 0,'0'0'1237'6,"0"0"-967"0,0 0-207-3,0 0-29 2,0 0 34 1,0 0 21-3,0 0-9 4,0 0-31-2,0 0-46-2,0 0 13 3,0 0 11-2,39-47 13 1,-26 40 6 2,1 0-3-4,-1-2 9 2,3 2-9 1,0 0 0-2,1 1-4 2,-1-1-5-1,1 1-7-1,-1-1-2 1,1 1-10 1,-1 1-13-3,-3 0-1 4,-1 2-1-1,-1 1-2-2,-2 1-41 1,0 0-18 1,-1 1-27-3,-2 0-75 3,1 0-67-1,-1 2-104-1,1-2-177 1,0 0-463 2,-4 0-520-4</inkml:trace>
    </iact:actionData>
  </iact:action>
  <iact:action type="add" startTime="776007">
    <iact:property name="dataType"/>
    <iact:actionData xml:id="d538">
      <inkml:trace xmlns:inkml="http://www.w3.org/2003/InkML" xml:id="stk462" contextRef="#ctx0" brushRef="#br0">8214 11630 1416 0,'0'0'753'6,"0"0"-339"-1,0 0-243-2,0 0-48 4,0 0-53-1,0 0 49-3,0 0 25 2,0 0-10 1,0 0-58-3,0 0-35 4,0 0-12-2,0 0 9-2,-3-65 10 3,3 60 21 1,1 2 20-4,1-1 12 3,-2 3 21-1,0-3-14-2,0 2-15 3,0-3-30 0,0-1-32-3,0 0-9 3,0-2-1-2,0 1 4 2,-3 0-6-1,-2 2-16-1,2 0 12 2,-2 1-13 0,1 2 16-2,1-2-16 1,2 4 14 1,-2 0-1-3,1 0-14 3,-1 0-1-1,-1 5-34 0,-3 1-62-1,0 6-4 2,-2 4 41-2,2 4 28 2,0 0 3 0,2 3-5-2,4-1-8 1,1-1 16 0,1-4 3-1,7 1-18 2,1-6 11-1,3-1 29-1,2-4 48 2,1-3-17-1,2-2 22-2,2-2 5 4,4-7-15-1,3-6 14-3,1-6 8 3,2-7-25 0,1-2-18-4,-1-3-4 4,-7 0-18 1,-3 3-16-4,-8 4-5 2,-5 3 21 0,-3 4 40-1,-3 3 13 2,-9 2-38-3,-2 2-15 5,-8 2-31-4,0 3-6 0,-5 5 0 1,-5 0-7 2,-3 5 10-4,-1 7 15 3,-3 6 19-1,3 5 13-1,2-1 40 1,3 1-13 1,8-1-9-3,5-3-31 4,7-1-16-2,5-2-44-1,3-2 1 1,4-1 15 1,9 1 44-3,3-4 18 4,2-1-15-2,5-5 10-1,1-2 15 1,3-2 9 2,3-7 7-4,-1-7-19 3,0-1-25-1,0-4 0-1,-5-1 10 2,-5 2-10 0,-3 0-2-3,-7 2-17 4,-5 4 4-5,-4 0 15 5,-3 2 49-2,-7-1-37-3,-6 3-12 4,-3 2-2 2,-5 3-26-6,-2 3-13 4,-4 0 4-1,-1 7 21-2,1 3-15 3,1 2 16 1,2 0 15-5,4 0 18 5,4 0 45-2,7-5 11-2,4-1-21 3,5-4-53 1,3 0-25-5,0-1-74 6,1 0-29-3,9 2 81-3,3-1 47 4,6 1 22 1,3-3 19-5,2 0-13 5,1-4 3-2,-1-2-29-2,-3-4 10 3,-3 3-11 1,-5 0-1-5,-3 3 0 5,-5 2 13-2,-4 1 24-2,-1 1 50 3,0 0 25-3,0 0 18 4,0 0 27 0,-4 0 2-6,-4 0-70 5,-3 0-89 1,2 0-18-5,0 0 5 4,1 0 13 1,5 1 16-5,0-1-1 4,0 0-15 0,3 0-11-3,0 0-23 4,0 0-15 0,0 0-15-5,0 0-13 4,0 0-9-1,0 0 6-2,0 0 6 3,0 0 6 1,0 0 9-5,0 0 15 4,0 0 13 0,0 0 19-3,0 0-4 3,0 0-30 1,0 0-51-5,0 0-73 4,0 0-110 1,0 1-110-4,0 4-91 2,0 2 188 2,-1 3-82-5,-2-1-138 5,-1 2-249-2</inkml:trace>
    </iact:actionData>
  </iact:action>
  <iact:action type="add" startTime="777155">
    <iact:property name="dataType"/>
    <iact:actionData xml:id="d539">
      <inkml:trace xmlns:inkml="http://www.w3.org/2003/InkML" xml:id="stk463" contextRef="#ctx0" brushRef="#br0">8829 11328 248 0,'0'0'2291'1,"0"0"-1539"5,0 0-454 0,0 0-177-2,0 0 8 1,0 0 40 1,0 0 42-3,0 0-40 3,0 0-66-3,0 0-50 4,0 0-27-2,3-4-27-1,-3 4-1 1,0 1-12 1,0 3-22-3,-3 3-25 4,3 3 16-2,-4 2 24-1,0 2 17 1,3-1-1 1,-1-1-16-3,2-2-18 4,0-3-3-2,0-2 3-1,0-1-4 1,2-1 10 1,3-1 9-2,-1 1 21 2,1-2 1 0,1 0 2-3,2-1 26 2,1 0 0 1,1 0 7-3,3 0 5 4,1 0-12-2,2 0-9 0,0-1-4-1,-3 0-15 2,1 0-1-2,-2 1-18 3,-2 0 16-2,0 0-15-1,-1 0 3 0,-3 1 15-1,1 1 1 3,0 4 1 1,-1-2 11-5,-2 1 2 6,0 1-13-4,2 0 11-1,-3-2-11 4,1 1 16 0,-2 4 13-6,1-3 0 7,-3 2 7-4,0-1 8-1,0 3 0 3,0-2-3 2,-2 3-6-7,-5 0-3 6,0-2-3-2,-2 2-6-2,-1-4-1 4,-4 1-14-1,1-2-10-4,-3 0-36 5,0-3-11-2,-3 0-11-2,3-3 30 3,1 0-18 1,-3 0-25-5,5-1-56 6,2-3 18-4,-1-1-3-1,4-1-64 3,2 1-57 1,1 0-113-5,1 0-40 5,0 0-145-2,1 0-199-2,2 0-346 3,-1-3 408-2</inkml:trace>
    </iact:actionData>
  </iact:action>
  <iact:action type="add" startTime="777828">
    <iact:property name="dataType"/>
    <iact:actionData xml:id="d540">
      <inkml:trace xmlns:inkml="http://www.w3.org/2003/InkML" xml:id="stk464" contextRef="#ctx0" brushRef="#br0">8820 11192 2149 0,'0'0'1071'5,"0"0"-708"-1,0 0-230 1,0 0-61 1,0 0 7-3,0 0-4 4,0 0 1-2,0 0-16-2,0 0-25 3,0 0-10 1,0 0 0-4,6 0 15 3,-3 0 19-1,2 0 16-2,2-1 92 3,2-4 40-3,2 3-41 3,4-3-29 0,2-1-33-2,3-3-28 1,3-4-15 2,6 1-15-4,3-4-19 3,2 1-15 0,4 0-12-2,-1-2-2 0,1 5-19 2,-4 1-6-3,-2 4 9 3,-3 1-13 0,-6 3-9-2,-4 2-27 1,-4 1-24 1,-6 0-10-3,-3 0-6 3,-2 4-4 0,-4 0-9-2,0 0 15 1,0 6 63 1,-7 3 42-3,-3-1 0 3,-7 4-76 1,-2-1-98-3,-1 0-118 0,0-2-48 3,1-4-68-5,2 0-219 4,5-5-531 1</inkml:trace>
    </iact:actionData>
  </iact:action>
  <iact:action type="add" startTime="782985">
    <iact:property name="dataType"/>
    <iact:actionData xml:id="d541">
      <inkml:trace xmlns:inkml="http://www.w3.org/2003/InkML" xml:id="stk465" contextRef="#ctx0" brushRef="#br0">24665 3381 639 0,'0'0'596'2,"0"0"-312"4,0 0-154 2,0 0 68-7,0 0 55 6,0 0 13-1,0 0-50-4,0 0-58 5,0 0-81 0,0 0-31-5,0 0-11 5,0 0-22-3,0 0 16 0,0 0 22 2,-10-12 26 0,10 12 32-4,0 0 41 6,0 0 25-4,0 0 15 0,0 0 2 2,0 0-3-3,0 0-5 2,0-2 5 2,0 2 0-5,0 0-17 4,0 0-19 0,0 0-18-2,0 0-22 1,0 0-16 2,-3 0-18-4,3 0-21 2,0 0-25 2,-1 0-30-4,1 0 0 2,0 0-2 2,0 0-1-4,0 0-3 3,0 0-12 0,0 0 15-4,0 0 2 5,0 0 1 0,0 0-2-6,0 0-1 5,0 0 0 0,0 0-1-3,0 0-1 3,0 0-1 1,0 0-9-4,0 0 0 2,0 0 0 2,-2 0-4-4,1 0-5 2,-4 5-6 2,-3 4 15-4,-4 4 12 2,-7 5 18-2,-2 4-16 4,-4 4-2-1,1 5-3-3,-4 3 0 3,-1 4-18 0,1 1 5-4,-1 2 15 4,2 2-17 1,-1 0 1-5,2-1 16 4,4-1-10 0,-1-2-2-3,3-3 10 3,4-4 0 0,1-3 0-3,4-5-15 3,0-4 6 1,5-4 9-4,2-6-12 3,3-3-1-1,-2-5-5-2,3 0 19 3,0-2 0 1,0 0-16-5,0 0-7 4,0 0 22 0,0 0 1-3,0 0-37 3,0 0-50 1,0-3-49-5,1-2-71 5,-1 0-296-2,0 0-285-2,-4 2-870 4</inkml:trace>
    </iact:actionData>
  </iact:action>
  <iact:action type="add" startTime="788358">
    <iact:property name="dataType"/>
    <iact:actionData xml:id="d542">
      <inkml:trace xmlns:inkml="http://www.w3.org/2003/InkML" xml:id="stk466" contextRef="#ctx0" brushRef="#br0">18900 14957 740 0,'0'0'995'5,"0"0"-618"2,0 0-170-4,0 0-55 3,0 0 36 1,0 0 43-5,0 0 19 3,0 0-29 2,0 0-59-4,0 0-45 3,0 0-25 0,0 0 8-4,0 0-2 4,0 0 5-3,-8-25 17 4,6 25 5-2,2 0 2-2,0 0-9 4,-1 0-16-1,1 0-16-3,-2 0-9 2,2 0-4 1,0 0-5-3,0 0-7 4,0 0-15-2,0 0-19-2,0 1-25 3,0-1-2 1,0 1-30-4,0 1-22 2,0 1-25 2,0 6-24-4,0 7 79 3,3 6 22 0,0 5 19-3,1 3-8 3,-1 3-11-1,2-2-3-2,-1 0-21 3,0-4-26 1,1-3-17-4,-1 0 20 2,1-4-8 1,-2-2-25-3,0-3-54 3,-1-2-49 0,-1-5-59-3,-1-1-67 3,0-4-111 0,0-2-106-2,-3-1-212 1,-1 0-363-1</inkml:trace>
    </iact:actionData>
  </iact:action>
  <iact:action type="add" startTime="788758">
    <iact:property name="dataType"/>
    <iact:actionData xml:id="d543">
      <inkml:trace xmlns:inkml="http://www.w3.org/2003/InkML" xml:id="stk467" contextRef="#ctx0" brushRef="#br0">18848 14901 2127 0,'0'0'492'5,"0"0"-401"-2,0 0-89 2,0 0 99 1,0 0 95-3,65-73 12 4,-48 60-74-4,-1 2-51 3,0 0-45-1,-1 2-3 0,-1 2 16 0,-2 2-1 0,-4 2 1-2,1 2-10 4,-2 1-6-2,0 0-1-1,-1 8-21 1,1 4 31 2,0 6 10-4,-4 5 8 3,-3 6 1-1,-1 1-32-1,-9 5-1 1,-2 0-19 2,-6 0-11-3,0-3-15 3,-3 0-30-3,-2-2 29 1,2-4-15 0,0-5-35 0,2-3-41-1,8-7-10 3,2-3 19-3,4-5 47-1,2-3 51 3,3-1 0-1,0-6-19-2,0-3-14 4,0-2 33-2,0 1 80-1,6-1 5 2,0 2 10-4,0 3 12 4,1-2-9 1,-1 4-17-5,1 3-24 5,0 0-22-2,2 2-13-2,4 0 9 4,1 1 31 0,2 6 7-5,2 4-14 5,0 2-33-3,2 3-9-1,-2 4-12 3,0 0 14 2,-2 2-15-6,-1 0-20 4,-2-2-23-1,-2 0-47-2,2-3-66 4,-3-5-77-1,2-2-48-4,-4-6-101 5,1-4-122-2,-3-1-29-2,2-8-130 3,-3 0-732 1</inkml:trace>
    </iact:actionData>
  </iact:action>
  <iact:action type="add" startTime="789211">
    <iact:property name="dataType"/>
    <iact:actionData xml:id="d544">
      <inkml:trace xmlns:inkml="http://www.w3.org/2003/InkML" xml:id="stk468" contextRef="#ctx0" brushRef="#br0">19237 14950 2920 0,'0'0'1024'1,"0"0"-817"5,0 0-166 2,0 0 12-7,0 0 15 6,0 0-3-2,0 0-31-1,0 0-12 1,0 0 15 3,0 0 3-6,-21 80-15 4,14-55-24 0,-3 3-1-3,2 0-3 3,1 2 1 1,-2-1-1-5,1 0 1 3,1-1-11 2,2-5 11-5,-1-3-1 4,6-3-18 2,-1-5-7-6,1-4-3 3,0-2-6-2,1-3-7 4,4-3-24-1,1 2 39-3,2-2 29 3,7 0 62-1,2-6 0-2,3-2-15 4,5-2-32-1,1-2-13-4,-1-1-2 4,0 2-1 0,1-1-17-3,0 2-20 3,-5 0-24 1,1-1-22-4,-5 4-34 2,-1-1-34 1,-3 1-30-3,-4 2 12 4,-3 1-37-2,-5 3-29-2,-1 0-7 3,0 1-50 0,-10 0-474-3,-2 0-578 4</inkml:trace>
    </iact:actionData>
  </iact:action>
  <iact:action type="add" startTime="789538">
    <iact:property name="dataType"/>
    <iact:actionData xml:id="d545">
      <inkml:trace xmlns:inkml="http://www.w3.org/2003/InkML" xml:id="stk469" contextRef="#ctx0" brushRef="#br0">19163 15169 1258 0,'0'0'1626'4,"0"0"-1232"-1,0 0-311 4,0 0 15-1,0 0 130-4,0 0 49 4,90-64-7 1,-70 53-68-4,3-1-81 3,-1 1-57 1,-2 1-39-6,-4 1-25 5,0 4-3 0,-6 1-37-3,-1 2-50 3,-5 2-80 1,-3 0-162-5,-1 0-245 4,-4 4-559 0,-9 5 6-3</inkml:trace>
    </iact:actionData>
  </iact:action>
  <iact:action type="add" startTime="789728">
    <iact:property name="dataType"/>
    <iact:actionData xml:id="d546">
      <inkml:trace xmlns:inkml="http://www.w3.org/2003/InkML" xml:id="stk470" contextRef="#ctx0" brushRef="#br0">19086 15007 2466 0,'0'0'1376'5,"0"0"-987"-2,0 0-336 3,0 0-16 0,0 0 59-3,75-73-9 3,-56 62-13 0,0 2-37-4,-1 2-37 5,-1 1-2-1,-2 2-26-4,-2 3-24 4,0 1-112 0,-3 4-119-3,-3 8-92 3,0 4-99 0,-7 4-171-3,-1 1-722 4</inkml:trace>
    </iact:actionData>
  </iact:action>
  <iact:action type="add" startTime="789996">
    <iact:property name="dataType"/>
    <iact:actionData xml:id="d547">
      <inkml:trace xmlns:inkml="http://www.w3.org/2003/InkML" xml:id="stk471" contextRef="#ctx0" brushRef="#br0">19520 14928 432 0,'0'0'772'3,"0"0"-50"2,0 0-97 2,0 0-162-4,0 0-165 3,0 0-107-1,0 0-39 0,0 0-23-1,0 0 79 1,0 0-10-1,0 0-43 3,17 54-31-5,-10-38-31 6,-1 2-28-3,-1 0-35-1,0 2-28 1,0 1 0 0,-1 1-2-1,2 0 0 3,-4 1-3-3,0 1-12 0,-2-1-3 2,0-1-1-1,0-1-9-1,0-3-18 3,-2-5-13-2,1-6 19-1,0-1 18 1,1-5 4 1,0 1 18-3,0-2 1 4,0 0 2-2,0 0-3-2,2 0-1 3,4-2 1-1,2-2 9-1,6-1 53 3,2-2-13-2,2-3-27-2,4 0-22 2,1-2-2 2,0 2-35-5,-1 1-53 5,-2 0-40-5,0 1-14 6,-4 1-101-3,-2 2-124-2,-3-1-158 3,-1 1-227 1,-5 1-521-5</inkml:trace>
    </iact:actionData>
  </iact:action>
  <iact:action type="add" startTime="790369">
    <iact:property name="dataType"/>
    <iact:actionData xml:id="d548">
      <inkml:trace xmlns:inkml="http://www.w3.org/2003/InkML" xml:id="stk472" contextRef="#ctx0" brushRef="#br0">20030 14868 3802 0,'0'0'995'5,"0"0"-952"-1,0 0-43 1,0 0-34 1,0 0 3-3,0 0-24 4,0 0-29-5,0 0 84 5,0 0 3-2,-13 98 12-2,1-60-15 3,-3 3-1 1,-4 2-23-5,0 1-1 5,1-5 13-3,2-1-32 0,1-8-24 2,5-6 10 1,4-7 23-5,3-8 14 5,3-4-7-2,0-4 13-2,0-1 15 3,0-1 34 1,9-9 29-5,3-3 11 5,5-6-31-2,3-5-27-2,-1-4 4 3,0-1-20 1,-3 0-12-5,-1-1-1 5,-4 1 1-2,-1 1-3-2,-2 3 15 3,-4 2 1 1,-1 2 20-5,-3 1 10 5,0 5-6-2,0 1 12-2,0 2 15 3,-3 2 7-3,-1 2 5 3,1 1 1 1,-1 2 2-5,3 2-9 4,-1 0 9 0,2 2 0-3,0 1-21 3,0 0-18 1,0 0-28-5,0 0-1 4,0 0-33 0,0 0-6-4,0 0-14 4,0 0-14 1,3 3-24-5,4 3 56 5,3 4 36-1,1 2 55-4,3 3-15 5,0 3-4 0,1 0-8-5,-2 3-7 4,-1 0-5 0,0 1-13-3,-2-1-3 3,0 1 0 1,-3 1-22-5,-1-4-15 4,-3-2 1 0,0-3 2-3,0-3-18 3,-1-3-28 1,1-3-46-5,0-2-56 4,0-2-91-3,0-1-72 2,2 0-5 2,0-1-29-4,0-6-22 3,-1-1-330 0,0 0-445-3</inkml:trace>
    </iact:actionData>
  </iact:action>
  <iact:action type="add" startTime="790881">
    <iact:property name="dataType"/>
    <iact:actionData xml:id="d549">
      <inkml:trace xmlns:inkml="http://www.w3.org/2003/InkML" xml:id="stk473" contextRef="#ctx0" brushRef="#br0">19918 15157 3280 0,'0'0'749'2,"0"0"-673"5,0 0-76-1,0 0 0-3,0 0 50 3,92-62 31 0,-60 49-9-3,-1 0-38 3,4 1-12-1,-2 2-20-1,-3 1-2 2,-2 2-26-2,-5 2-145 1,-6 2-121 1,-3 2-72-3,-5 0-166 3,-4 1-532 0,-4 0-698-2</inkml:trace>
    </iact:actionData>
  </iact:action>
  <iact:action type="add" startTime="791080">
    <iact:property name="dataType"/>
    <iact:actionData xml:id="d550">
      <inkml:trace xmlns:inkml="http://www.w3.org/2003/InkML" xml:id="stk474" contextRef="#ctx0" brushRef="#br0">20593 14779 1415 0,'0'0'2007'4,"0"0"-1580"-1,0 0-304 3,0 0-16 2,0 0 93-6,0 0-11 5,0 0-62-5,0 0-90 4,0 0-37 0,0 0-81-3,0 0-39 3,-42 9 58 1,28 11 40-5,-3 5 19 4,0 3-12 0,-3 5 2-3,0 0 1 3,1 3 12 1,-3 1 3-5,1 1 22 3,3-4-13 2,0-1 4-4,3-6-13 3,1-4 0 0,4-4-3-4,2-5-18 5,4-5-66-2,2-4-78-2,2-3-105 3,0-2-107 2,0-5-50-7,3-7-198 6,0 0-1206-2</inkml:trace>
    </iact:actionData>
  </iact:action>
  <iact:action type="add" startTime="791352">
    <iact:property name="dataType"/>
    <iact:actionData xml:id="d551">
      <inkml:trace xmlns:inkml="http://www.w3.org/2003/InkML" xml:id="stk475" contextRef="#ctx0" brushRef="#br0">20323 14892 3341 0,'0'0'1013'5,"0"0"-849"0,0 0-163 0,0 0 31 1,0 0 27-3,0 0 15 3,0 0-15 0,0 0-10-2,0 0-22 1,0 0 19 1,0 0-3-3,85 24 18 3,-69-12 10 0,-1 3-4-2,-2 1 0 1,2 2-3 1,-4 3-3-3,0-1-3 3,0 1-19 0,-2-2-12-2,-1-1-23 2,4-1-4-1,-1-3-2-2,0-1-13 3,3-2-9-3,0-3-37 4,6-3-64-2,3-4-82-1,2-1-106 1,5-9-346 1,-1-9-873-3,-1-7-920 4</inkml:trace>
    </iact:actionData>
  </iact:action>
  <iact:action type="add" startTime="792208">
    <iact:property name="dataType"/>
    <iact:actionData xml:id="d552">
      <inkml:trace xmlns:inkml="http://www.w3.org/2003/InkML" xml:id="stk476" contextRef="#ctx0" brushRef="#br0">20939 14664 1429 0,'0'0'688'5,"0"0"-380"-3,0 0-201 6,0 0 112-4,0 0 109 1,0 0-25 0,0 0-94 0,0 0-110-1,0 0-87 2,0 0 1-1,0 0 9-1,0 0 79 1,-40 65 15 2,30-40 4-4,3 2-4 3,-2-1 5-1,-1 4 0-1,2 2-22 1,0 0-3 1,-1 1-22-2,3 1-41 2,1-4-14 0,2 2-19-2,3-5 0 0,0 0-22 3,0-3 1-3,9-1-1 2,4-4-9 0,1-1-43-3,6-3-37 2,3-2-13-2,-1-2 12 4,6-4-31 0,0-2-43-6,-2-1-54 6,0 1-102-2,-3 0-193-2,-5 1-209 3,-4 1-471 1</inkml:trace>
    </iact:actionData>
  </iact:action>
  <iact:action type="add" startTime="792580">
    <iact:property name="dataType"/>
    <iact:actionData xml:id="d553">
      <inkml:trace xmlns:inkml="http://www.w3.org/2003/InkML" xml:id="stk477" contextRef="#ctx0" brushRef="#br0">21261 14851 2387 0,'0'0'975'4,"0"0"-819"3,0 0-153-5,0 0 38 4,0 0 133 0,0 0 40-3,0 0-53 3,-33 74-80 1,28-63-50-5,0 1-30 5,3-2 0-2,1-2-1-2,1 1-19 3,0-3-6 1,0 0 7-5,1 0 18 4,4-1 0 0,0-1 12-3,1-1-11 3,1 1 1 1,0-1-2-5,2 1 0 4,2-2 1 0,-2 1 1-3,1-1 0 3,2 0 0 1,-1 0-2-5,-2 0-1 4,5 0 0-3,-3 1-1 3,2-1 1 0,1 0 1-3,1 0 2 3,-1-1 0 0,-3 1 1-2,2 2-3 1,-3-3-15 1,-4 2-4-3,0 0 7 3,-2 1 12 1,-4 1 0-4,0 4 12 3,0 3 13 0,0-1 6-3,-7 2-3 2,-2 0-28 1,-2-1-14-3,-2-1-24 4,-2 0-49-2,-3-3-55-2,-2 2-56 3,-1-4-93 0,-5-2-111-3,1-1-200 3,-6-3-154 0,2 0-624-3</inkml:trace>
    </iact:actionData>
  </iact:action>
  <iact:action type="add" startTime="792974">
    <iact:property name="dataType"/>
    <iact:actionData xml:id="d554">
      <inkml:trace xmlns:inkml="http://www.w3.org/2003/InkML" xml:id="stk478" contextRef="#ctx0" brushRef="#br0">21238 14860 3153 0,'0'0'965'4,"0"0"-875"1,0 0-77-2,0 0 43 3,0 0 40 0,0 0-3-2,0 0-28 1,0 0-34 1,0 0-16-3,0 0-2 3,98-12 2 0,-74 10-15-2,0-2-1 1,1 0-39 1,-2 2-37-3,-3-1-81 4,-4 2-101-2,-4 1-126 0,-1 0-130 0,-5 0-144-2,-1 2-413 2,-4 2-304 1</inkml:trace>
    </iact:actionData>
  </iact:action>
  <iact:action type="add" startTime="793213">
    <iact:property name="dataType"/>
    <iact:actionData xml:id="d555">
      <inkml:trace xmlns:inkml="http://www.w3.org/2003/InkML" xml:id="stk479" contextRef="#ctx0" brushRef="#br0">21689 15031 1798 0,'0'0'1532'3,"0"0"-1255"2,0 0-277 0,0 0-22 1,0 0 22-3,0 0 57 4,0 0-9-5,0 0-14 5,-7 70-21-2,2-47-12-2,2 3 1 3,-2 1 11 1,-1 1-12-5,2-1 0 5,-1-1 54-2,2-3-37-2,1-5-18 3,2-2-1 1,0-6 0-5,0-2-18 5,0-4-82-2,0-2-111-2,0-2-55 3,0 0-5 1,0-8-44-5,0-4-363 5,2 2-734-2</inkml:trace>
    </iact:actionData>
  </iact:action>
  <iact:action type="add" startTime="793456">
    <iact:property name="dataType"/>
    <iact:actionData xml:id="d556">
      <inkml:trace xmlns:inkml="http://www.w3.org/2003/InkML" xml:id="stk480" contextRef="#ctx0" brushRef="#br0">21804 14816 1243 0,'0'0'2900'5,"0"0"-2398"-3,0 0-431 4,0 0-69 1,0 0-2-4,0 0 31 2,0 0-31 2,0 0-51-5,0 0-10 4,0 0 61 1,0 0 18-4,5 79 22 2,-3-51-38 2,-2-1-2-5,0 0 0 5,0 0 0-1,0-4 0-3,0 1 0 2,0-4-14 2,0-2-17-5,0-5-18 5,2-4-16-1,-1-5-3-3,2-3-3 2,3-1 27 2,3 0 44-5,5-3 97 5,5-5 20-1,5-4-40-3,2-4-37 3,0 1-21-4,-1 1-18 5,-4 2-1-2,-2 1-1-1,-3 2-15 1,-4 4 1 1,0-1-1-3,-4 3-24 4,0-1-40-1,-1 3-37-3,-1 1-26 2,-2-2-16 1,-1 2-43-3,0 0-94 3,-3 0-101 1,2 2-81-4,-2 1-26 2,0 1-55 2,0-1-33-4,0-1-450 2</inkml:trace>
    </iact:actionData>
  </iact:action>
  <iact:action type="add" startTime="793794">
    <iact:property name="dataType"/>
    <iact:actionData xml:id="d557">
      <inkml:trace xmlns:inkml="http://www.w3.org/2003/InkML" xml:id="stk481" contextRef="#ctx0" brushRef="#br0">22124 14863 2926 0,'0'0'701'2,"0"0"-461"4,0 0-71 1,0 0 88-3,0 0-40 1,0 0-62 1,0 0-80-4,0 0-75 4,0 0-52 0,0 0 6-1,0 0 46-1,-45 64 0 2,42-40 15-2,2 4-2 2,1 0 2 0,0 1 13-2,0 1 3 1,1-1-19 1,2-1-12-3,0-4-1 3,0-2 1 0,-3-4-1-2,2-3-1 1,-2-3-23 1,0-5-6-3,0-1-9 3,0-4-89 0,1-2-76-2,-1 0-50 1,0 0-10 1,2 0-26-3,-2 0-126 3,0-1-127 0,0-1-490-2</inkml:trace>
    </iact:actionData>
  </iact:action>
  <iact:action type="add" startTime="794188">
    <iact:property name="dataType"/>
    <iact:actionData xml:id="d558">
      <inkml:trace xmlns:inkml="http://www.w3.org/2003/InkML" xml:id="stk482" contextRef="#ctx0" brushRef="#br0">22167 14658 1079 0,'0'0'2010'0,"0"0"-1554"7,0 0-260-1,0 0-35-2,0 0 40 2,0 0 8-1,0 0-38-2,0 0-70 3,0 0-64 0,0 0-33-2,0 0 23 2,0 0 4-1,0 0-6-2,-15 1 5 3,15-1 1 0,0 0 12-2,0 0-3 2,1 0 12-1,-1 0 6-2,0 0 19 3,0 0 8 0,0 0 1-2,0 0-1 2,0 0-3-1,0 0-9-2,0 0-3 3,0 0-22-3,2 0-15 4,-2 0-17-2,0 0-16-1,2 0-12 1,2 0-12 0,2 0-21-1,6 0 43 3,4 4 2-2,3-1 12-1,4 3-11 1,2 1-1 1,1 0-3-3,0 1-21 4,-1 6 5-2,-1 1 16-1,-1 7 0 1,0 4 3 1,-7 8 10-3,-7 4-9 4,-5 8 15-1,-8 6 11-4,-13 5-4 4,-11 2-23 0,-11 4-1-3,-7-2-17 4,-3-4-88-1,-1-6-52-4,1-4-22 4,4-8-86 0,5-8-256-3,6-12-545 4,7-10-719-2</inkml:trace>
    </iact:actionData>
  </iact:action>
  <iact:action type="add" startTime="800922">
    <iact:property name="dataType"/>
    <iact:actionData xml:id="d559">
      <inkml:trace xmlns:inkml="http://www.w3.org/2003/InkML" xml:id="stk483" contextRef="#ctx0" brushRef="#br0">18998 15706 1182 0,'0'0'719'5,"0"0"-349"1,0 0-254-3,0 0-51 3,0 0 51 0,0 0 65-2,0 0 2 0,0 0-45 3,0 0-55-4,0 0-28 3,0 0-1 0,0 0 10-2,0 0-1 1,0 0 7 0,0 0 0-2,0 0 0 4,0 0-13-1,0 0-10-3,0 0-12 3,0 0 3-1,0 0-4-2,0 0 1 4,0 0 0-1,0 0-4-3,0 0 13 3,0 0-3-1,0 0 3-1,0 0 4 1,-1 0-2 2,1 0-2-3,-2 1-10 1,1 1-9 1,-4 1-25-3,-1 4-36 3,-2 0-1-3,-1 4 15 4,-2 2 19-2,0-1 3-2,0 4 1 3,-1 2 11 0,0 1 1-3,0 2 8 4,2-1-5-2,0 2 0-1,4-1-16 1,0-1-3 1,5-1-15-3,1 1 15 3,0-2-16-1,0-1 3-1,4-3 13 1,4-1-12 2,0-3 13-4,5-1 2 4,0-3 31-2,3 0-9-1,2-5-1 1,2-1 11 0,0 0-14-2,4-7 2 5,2-4-20-3,-3-1-16-2,0-3-5 3,-2-1-4 0,-3-2 22-4,-3 1-13 6,-2 1 4-3,-5 1 12-2,0-1 0 2,-5 1 34 2,-3-1 6-4,0-1-9 4,0 1-3-5,-8-2 0 4,-1-2-25 0,-2 1 16-3,0-1-7 3,-1 1 16 0,-4-3 0-4,2 4 0 6,-4 0-6-4,4 3 9-1,-2 1 3 4,3 1-10 0,0 2-11-5,2 4-13 5,2 1 3-2,1 1-3-2,2 3-14 3,1 0-35 0,2 2-13-4,0 0-25 6,-1 0-46-4,-3 6-32 1,1 3 13 0,-1 3-2 2,3 0 18-5,1 5 10 5,3 1-24-2,0 1-76-2,4 3-66 3,6 2-176 1,2-3-132-5,-1 2-135 5,-2-10-312-3</inkml:trace>
    </iact:actionData>
  </iact:action>
  <iact:action type="add" startTime="801599">
    <iact:property name="dataType"/>
    <iact:actionData xml:id="d560">
      <inkml:trace xmlns:inkml="http://www.w3.org/2003/InkML" xml:id="stk484" contextRef="#ctx0" brushRef="#br0">19285 16004 2716 0,'0'0'726'5,"0"0"-441"-2,0 0-133 3,0 0 90 2,0 0 66-6,0 0-43 3,0 0-77-2,0 0-75 3,0 0-52 0,0 0-18-3,0 0-13 3,0 0-2 0,6 0-28-3,-5 0-16 3,-1-2-33 0,4 1-25-2,-2-2-8 1,1 0-62 1,0 1-66-3,0-1-62 3,0 2-126 1,-2-1-143-5,0 1-151 4,-1-1-386 1,0 2-196-5</inkml:trace>
    </iact:actionData>
  </iact:action>
  <iact:action type="add" startTime="801924">
    <iact:property name="dataType"/>
    <iact:actionData xml:id="d561">
      <inkml:trace xmlns:inkml="http://www.w3.org/2003/InkML" xml:id="stk485" contextRef="#ctx0" brushRef="#br0">19331 15768 1828 0,'0'0'1756'3,"0"0"-1276"1,0 0-365 2,0 0-81-2,0 0 44 2,0 0 9 0,0 0-3-3,0 0-53 3,0 0-31 0,0 0-81-2,0 0 81 1,0 0 6 1,72-14 25-2,-46 4-17 1,1 0-14-2,-1 3-31 4,-4 0-9-2,0 0-4-1,-8 2 4 0,1 3 9 3,-7 0-7-4,-3 2-2 4,-2 0 2-2,-3 0 14-1,0 0 11 1,0 0 13 1,0 0 0-3,0 0 19 4,0 2 9-2,0 1 3-1,0 4 28 0,0 2 3 4,0 4-21-6,-2 1-7 5,1 4-9-2,-1 1-10-1,1 3-2 1,-1 3-12 1,2 0-1-3,0 3-1 4,0 0 1-2,0 0 0-1,0-1 0 1,0-1-2 1,0-2 1-4,0-2 1 6,0-3-1-3,3-2-14-1,-1-4 3 1,-1-4 10-2,1-2 1 3,0-5-30 1,-2-2-24-5,2 0-26 5,-2 0 6-2,1 0 13-2,0 0-8 3,-1-2-12 1,3-3-28-5,-1-2-107 5,-1-3-168-2,2 0-215-2,-3 1-539 3,0 0-371 1</inkml:trace>
    </iact:actionData>
  </iact:action>
  <iact:action type="add" startTime="802343">
    <iact:property name="dataType"/>
    <iact:actionData xml:id="d562">
      <inkml:trace xmlns:inkml="http://www.w3.org/2003/InkML" xml:id="stk486" contextRef="#ctx0" brushRef="#br0">19456 15972 3012 0,'0'0'770'1,"0"0"-519"3,0 0-159 3,0 0 17-4,0 0 25 3,0 0-1 0,0 0-50-2,0 0-83 1,0 0-6 1,0 0-28-3,0 0 34 3,26-10 50-1,-7 6 8-1,3-3-8 1,1 0-23 1,-3-3-8-3,2 2-1 5,-2 0-18-4,-6 2-25 1,1 0-24 0,-4 2-43 0,-1 1-44-2,0 0-53 5,-1 1-65-4,-2 1-149 0,-4-1-219 2,0 0-100 0,-3 1-90-3,0 1-333 4</inkml:trace>
    </iact:actionData>
  </iact:action>
  <iact:action type="add" startTime="802683">
    <iact:property name="dataType"/>
    <iact:actionData xml:id="d563">
      <inkml:trace xmlns:inkml="http://www.w3.org/2003/InkML" xml:id="stk487" contextRef="#ctx0" brushRef="#br0">19789 15734 2505 0,'0'0'999'5,"0"0"-721"3,0 0-143-6,0 0-3 4,0 0 41-4,0 0 4 5,0 0-69-2,0 0-83-2,0 0-25 4,0 0-53-1,0 0 10-4,0 0 43 4,39-14 1 0,-23 9-1-3,-1 1-1 4,-2 1-21-1,-1 2 1-4,-1 1 5 4,-3 0-9 0,-2 0 25-3,0 6 3 3,-2 5 1 1,-4 4 23-5,0 4 26 4,-3 4-9 0,-10 3-44-3,0 3-10 3,-5-2-27 1,2-3-19-5,-1 0-12 5,3-6 0-2,3-3-10-2,5-5-22 4,3-2-20-1,3-4-41-4,0-4-82 4,6 0 14 0,5-1 229-2,1-6 48 1,4-3 28-2,1-4-12 3,-1 3-4 0,-1 0 51-2,-4 0 46 1,1 4 10 1,-5 1-7-3,-1 2-44 3,-3 3-51 0,0 0-65-3,0 1-16 3,-1 0-30 0,-1 1 46-3,4 3 3 3,-1 2 9 1,1 1-9-5,-1 0 0 4,0 4 9 1,-1 0-12-5,1 0-2 5,-2 3-26-2,-2-3 6-2,0 1 10 4,0 1 12-1,0 1-3-4,-6-2 1 4,0-1-10 0,-2 0-16-3,0-4-10 4,-1 0-11-2,1-3 2-2,2-2-1 3,-2-2-28 0,-1 0-68-3,3 0-30 3,1 0-13-2,-1-3-52 1,1-4-27 1,4 2-159-3,-1-4-256 3,2 2-432 0,0 2 401-2</inkml:trace>
    </iact:actionData>
  </iact:action>
  <iact:action type="add" startTime="803318">
    <iact:property name="dataType"/>
    <iact:actionData xml:id="d564">
      <inkml:trace xmlns:inkml="http://www.w3.org/2003/InkML" xml:id="stk488" contextRef="#ctx0" brushRef="#br0">20227 15652 3023 0,'0'0'729'7,"0"0"-490"-3,0 0-107-1,0 0 21 4,0 0-1-1,0 0-62-4,0 0-72 5,0 0-18-2,0 0-37-2,0 0-6 3,0 0 43 1,0 0 12-5,9 23 28 6,-3-14-3-4,2 4-3-1,-2 1 22 3,0 1 15 1,0 3 9-5,-2 3 6 5,1 2-16-5,-4 1-9 4,2 2 3 0,-3 0-3-3,0-2-18 3,0 0-40 1,0-5-2-5,0-3-1 4,0-5 0 0,0-4-24-3,0-4-22 3,0-2-21 1,0-1-19-4,0 0 13 2,0 0 24 1,0 0 21-3,0 0 25 4,0 0-13-1,0 0-27-4,0 0-64 4,0 0-79 0,0 0-68-3,0 0-60 4,0-1-116 0,-3-1-210-6,0-2-584 5,2 1-256 0</inkml:trace>
    </iact:actionData>
  </iact:action>
  <iact:action type="add" startTime="803764">
    <iact:property name="dataType"/>
    <iact:actionData xml:id="d565">
      <inkml:trace xmlns:inkml="http://www.w3.org/2003/InkML" xml:id="stk489" contextRef="#ctx0" brushRef="#br0">20165 15839 1941 0,'0'0'1209'5,"0"0"-871"-2,0 0-189 2,0 0 5-2,0 0 57 4,0 0 6 0,0 0-56-6,0 0-74 5,0 0-41 0,0 0-5-3,0 0 11 3,0 0 13 1,0 3-4-5,0-3-5 4,0 0-7 0,0 0-3-2,0 0-6 1,0 0-7 2,0 0-2-5,0 0-1 4,0 0 4 1,0 0 9-5,0 0-4 4,0 0-5 1,0 0-13-5,0 0-18 4,0 0-1 1,3 0-1-4,2 0 2 3,2 0-1 1,4-1 35-6,5-3 12 5,3-1 18 1,1-2-1-4,3-2-17 2,0 0-22 2,3-2-8-5,0-1-18 5,0 0 2-4,2-3 9 2,-1 0-10 2,-2 0-1-4,-3 4-1 3,-5 1-3 0,-2 1 0-4,-5 2 0 5,-2 3 1-2,-3 2 0-2,-2 1 1 3,-2 1 1 0,-1-2 0-3,0 2 0 3,0 0-2 0,0 0-29-3,0 0-5 3,0 0-4 1,0 2-2-5,-2-1-19 4,-2 3-12 0,1 1 6-3,-2 1 50 3,1 2 16 0,0 0-11-3,2-4-58 3,2-1-101 0,0-3-146-3,0 0-114 3,3-6-41 0,3-2-78-3,1-6-159 3,1 1-1020 0</inkml:trace>
    </iact:actionData>
  </iact:action>
  <iact:action type="add" startTime="807440">
    <iact:property name="dataType"/>
    <iact:actionData xml:id="d566">
      <inkml:trace xmlns:inkml="http://www.w3.org/2003/InkML" xml:id="stk490" contextRef="#ctx0" brushRef="#br0">318 1513 1309 0,'0'0'472'6,"0"0"-277"0,0 0-160-4,0 0-32 4,0 0 45 1,0 0 14-4,0 0-4 3,0 0-9 0,0 0-10-3,0 0-7 3,0 0-6-1,0 0 10-1,0 0 6 2,0 0 16-2,-7-1 39 1,7 1 16 0,0 0 6-2,-2 0-7 4,2 0-12-2,0 0-20 0,0 0-16-1,0 0-16 3,0 0-13-4,0 0-13 3,0 0-22 0,0 0-3-2,0 0-16 1,0 0 16 1,0 0 1-3,0 0 2 3,0 0-13 0,5-2 13-2,1 0 10 1,3 0 50 1,3 1-15-3,2-5-20 3,2 3-13-1,3-1-12 0,0 0-3 0,2 0 1 1,1 1 0-3,0-1 1 3,4 2-3 0,0-1-12-2,1 2 4 1,0-1-4 1,1-2 16-3,2 2 3 3,0-1-1 0,-1 0-2-2,3-1 2 0,-4-2 1 1,1-1 10 0,-4 1 3 1,2-2-13-3,-2 0 16 4,-1 0 7-2,-5 1-1-2,0 0-12 3,-4 2-10 0,-3 1-3-3,-3 2-1 4,-5 1-15-2,-1-1-6-1,0 2-4 1,-2-1 4 1,-1 1 3-3,0 0 0 4,2 0 3-2,-2 0 0-1,1 0 14 1,-1 0 2 1,3 0 1-3,-3 0 0 4,3 0 0-2,-3 0 0-1,3 0 1 1,-3 0 0 1,0 0 2-3,0 0 8 4,0 0-8-2,0 0 12-1,0 0-13 1,0 0 13 0,0 0-16-2,0 0-4 5,1 0-15-7,1 0-6 7,-1 0-20-3,2 0 10-2,0 0-7 2,0 0-37 3,4 0-75-6,-3 0-59 4,1 0-106 0,-1 0-213-3,-1 0-206 3</inkml:trace>
    </iact:actionData>
  </iact:action>
  <iact:action type="add" startTime="810277">
    <iact:property name="dataType"/>
    <iact:actionData xml:id="d567">
      <inkml:trace xmlns:inkml="http://www.w3.org/2003/InkML" xml:id="stk491" contextRef="#ctx0" brushRef="#br0">21059 15690 654 0,'0'0'1201'4,"0"0"-835"0,0 0-275 2,0 0-39-1,0 0 87-2,0 0 83 3,0 0 13 0,0 0-46-2,0 0-109 1,0 0-39 1,0 0 4-3,0 0 9 3,0 0-6 0,0 0 19-2,0 0 34 1,-55-17 35 1,55 17-10-3,0 0-28 3,0 0-17-2,0 0-14 3,0 0-8-3,0-1-21 1,0 1-4-1,0 0 3 2,0 0 1-3,0 0-7 4,0 0-4-2,0 0 1 0,0 0-3 0,0 0 3 0,0 0 0-2,0 0 3 4,0 0-9-1,0 0-9-2,-1 0-13 0,-1 1-12 2,0 7 8-3,-4 1 1 5,-3 3-12-3,1 2 15-2,0 1-3 2,-1 1-13 1,0 2 1-2,1 0-1 2,1 4 4-1,0 0 0 0,0 1 9 0,3 0-25 2,-1-1-6-5,2 0 15 5,3-3 0-1,0-1-2-3,0 0-4 2,0-6-10 1,8 1 1-3,-1-3-3 4,3-2 2-6,1-1 14 6,3-3 6-1,1 0 15-4,2-1 13 5,2-3 15 0,1 0 6-5,2 0-3 5,-2-7-6-2,3 0-23-3,0-3 0 4,-2-1-2 2,1-1-2-7,-1-2 0 6,-1 1 0-2,-1-1-20-2,-4 0 7 4,-2 1 15-1,-5 0 9-4,-1 1 28 6,-2-3 19-4,-5 1-12 0,0-1-10 1,0-1 6 2,-3-1-21-5,-5 0 9 6,-1-1 0-3,1 0-25-2,-4 2 18 3,1 0-21 1,-4 0-3-6,4 3-14 6,-1 2 17-2,-1 3 12-2,3 1 10 3,1 3 9-3,-2 4 6 3,2 0-37 1,1 0-56-5,-2 0 0 4,0 7-18 1,1 2-10-4,1 1 16 3,-1 4 15 1,4 0-3-5,2 2-61 4,0-1-49 0,3 0-99-3,0-1-98 3,6 0-73 1,0-3-207-5,2-3-446 4</inkml:trace>
    </iact:actionData>
  </iact:action>
  <iact:action type="add" startTime="810956">
    <iact:property name="dataType"/>
    <iact:actionData xml:id="d568">
      <inkml:trace xmlns:inkml="http://www.w3.org/2003/InkML" xml:id="stk492" contextRef="#ctx0" brushRef="#br0">21460 15882 2411 0,'0'0'971'5,"0"0"-781"-2,0 0-117 3,0 0 57 0,0 0 65-3,0 0 21 3,0 0-69 0,0 0-79-3,0 0-66 3,0 0-2 0,0 0-1-3,0 0 1 3,0 1-2 0,0-1-11-3,0 0-27 3,0 0-72 0,0 0-85-3,0 0-64 3,0 0-129 1,0-2-180-4,0-1-540 2,-5-2-597-4</inkml:trace>
    </iact:actionData>
  </iact:action>
  <iact:action type="add" startTime="811359">
    <iact:property name="dataType"/>
    <iact:actionData xml:id="d569">
      <inkml:trace xmlns:inkml="http://www.w3.org/2003/InkML" xml:id="stk493" contextRef="#ctx0" brushRef="#br0">21582 15712 2351 0,'0'0'702'5,"0"0"-488"1,0 0-93-2,0 0 70 0,0 0 39 3,0 0-16-4,0 0-63 4,0 0-73-2,0 0-53-1,0 0-22 1,0 0-3 1,0 0-17-3,0-8-29 4,7 8 2-2,5 0 44-2,5 0 47 3,-1 3-10-3,3 2-37 3,-2 2-9 1,-4 0-54-6,-1 4-36 7,-2 2-3-3,-5 0 30-2,-2 3 0 3,-3 2 2 1,0-1 7-5,-3-1-16 5,-4-1 26-2,0-3 27-2,1 0 14 3,1-4 9 1,2-3-19-6,3-3-35 6,0 0-77-2,0-2-67-2,3 0 6 4,4 0 195-1,4 0 32-4,2-4 70 6,2-1-31-4,-2 0-42-1,-2 0-29 3,-1 2 0 1,-4 2-42-5,-2 1 0 6,-1 0 4-3,-1 1 38-2,-1 4 32 3,2 2-6 1,-3 0 15-5,0 3 17 5,0-2-23-6,0 2 10 6,0-1-1-1,-1 2-6-4,-1-1-9 5,-4 0 6 0,3 2-16-6,-4-2 13 5,1 1-16 0,-2-1-3-3,-1 0-10 3,0 1-3 2,-2-1-32-6,2-1-57 4,-2 1-13-1,1-2-13-2,1-2-36 4,3-1-73-1,3-2-131-3,0-1-222 3,3-2-155 0,0 0-394-4</inkml:trace>
    </iact:actionData>
  </iact:action>
  <iact:action type="add" startTime="811863">
    <iact:property name="dataType"/>
    <iact:actionData xml:id="d570">
      <inkml:trace xmlns:inkml="http://www.w3.org/2003/InkML" xml:id="stk494" contextRef="#ctx0" brushRef="#br0">22101 15724 233 0,'0'0'2584'1,"0"0"-2128"6,0 0-390-2,0 0-53-2,0 0 111 4,0 0-13-1,0 0-82-4,0 0-29 5,0 0-70-1,0 0 10-3,0 0 18 3,-75 49 17 0,75-36-10-4,0-3 19 5,5 1 0-1,4-2 13-3,-1 0 3 3,3-1 22 0,1-2 1-4,-1 0-1 4,1-1-6 0,1-3 12-2,-2 1 1 2,2-1 6-3,-3 1-3 3,-1-2-17-1,1 1-11 0,-3-2-2 0,1 1-2 1,-1-1-1-3,-1 1 0 2,-1 2-15 2,0-1-3-4,0 3 0 3,-2-1 19-1,0 3 28-1,-1 1 10 1,-1 3 0 1,-1 1 0-2,0 3-6 1,-1 1-29 2,-5 1 19-4,-1 1-6 4,-3-2-16-1,-1 0 0-2,1-2-1 1,-1-2-2 1,1-1 2-3,0-2-37 3,0-2-45-2,2-3-15 0,-2-3-29 2,1-1-87-1,-5 0-212-2,0-10-348 3,-5-2-338 1</inkml:trace>
    </iact:actionData>
  </iact:action>
  <iact:action type="add" startTime="812256">
    <iact:property name="dataType"/>
    <iact:actionData xml:id="d571">
      <inkml:trace xmlns:inkml="http://www.w3.org/2003/InkML" xml:id="stk495" contextRef="#ctx0" brushRef="#br0">22108 15745 3171 0,'0'0'1088'1,"0"0"-1051"6,0 0 10-2,0 0 24-1,0 0 81 1,0 0 8 1,0 0-62-3,0 0-98 4,0 0-24-2,0 0-47-1,0 0-18 1,0 0-22 1,28-19 61-3,-15 15 13 4,5-2 19-2,-2 2-10-1,4-2 9 1,0-1 4-2,1 1-1 3,0-3 1 2,-1 2 14-7,-1 0-15 6,-2-1-49-2,-2 1-41-2,-1 2-20 3,-4 2 0 1,-2 0 7-5,-4 0-36 5,0 2-93-2,-4 1-148-2,0 0-136 3,-7 4-168 0,-2 0-478-2</inkml:trace>
    </iact:actionData>
  </iact:action>
  <iact:action type="add" startTime="812691">
    <iact:property name="dataType"/>
    <iact:actionData xml:id="d572">
      <inkml:trace xmlns:inkml="http://www.w3.org/2003/InkML" xml:id="stk496" contextRef="#ctx0" brushRef="#br0">22418 15867 2103 0,'0'0'1203'6,"0"0"-958"-1,0 0-245-2,0 0 0 3,0 0 81 1,0 0 57-5,0 0 36 6,0 0-20-4,0 0-45-1,0 0-25 4,92-16-12-1,-69 11-1-4,1-2-25 5,-1 1-15-2,2-2-18-2,-2 2-13 4,-2-1 0 0,0 1 1-5,-2 0 0 4,-2-1-1-1,1 2-15-2,-4 0-25 4,0 1-50-1,0 3-93-4,-6-1-93 6,-1 2-78-3,-4 0-101-2,-1 5-144 2,-2 3-107 2,-2 0-415-5</inkml:trace>
    </iact:actionData>
  </iact:action>
  <iact:action type="add" startTime="812961">
    <iact:property name="dataType"/>
    <iact:actionData xml:id="d573">
      <inkml:trace xmlns:inkml="http://www.w3.org/2003/InkML" xml:id="stk497" contextRef="#ctx0" brushRef="#br0">22657 15941 2531 0,'0'0'964'5,"0"0"-922"-2,0 0 11 3,0 0-18 0,0 0 136-3,0 0-2 3,0 0-52 1,90-26-64-5,-76 25-53 4,3 0 0 0,-2 1-12-3,3 0 0 3,1-1-13 1,4-2-17-5,2-4-43 4,4 0-94 0,2-5-83-3,1-2-79 3,0-1-128-3,-1-3-548 2,-9 5-546 2</inkml:trace>
    </iact:actionData>
  </iact:action>
  <iact:action type="add" startTime="816450">
    <iact:property name="dataType"/>
    <iact:actionData xml:id="d574">
      <inkml:trace xmlns:inkml="http://www.w3.org/2003/InkML" xml:id="stk498" contextRef="#ctx0" brushRef="#br0">24509 15742 278 0,'0'0'1823'4,"0"0"-1205"2,0 0-329-3,0 0-84 4,0 0 34-1,0 0 5-3,0 0-61 2,0 0-77 1,0 0-52-3,0 0-13 5,0 0-3-4,0 0-10 0,0 0-6 1,0 0-4 1,0 0-16-3,0 0-2 5,0 0-15-4,-6-4-4 0,6 0 4 1,0 3 15 1,2-5-38-3,-1 1 27 5,-1-2 11-4,2 0 22 0,-2 1 15 1,0 1-3 1,0-2-3-3,0 1 13 4,-3 3 3-2,-2-2-4-1,-1 1-26 2,0 2-17-4,-2-2-19 4,-2 1-12 1,-1 1-12-5,-1 0 11 5,-1 1-11-2,-1 1 2-1,-2 0-21 1,2 0 27 2,-3 5-6-5,3 2 6 5,-3-1 7-2,3 2 6-2,-1 2-3 3,2 0 6 1,2 1-12-5,1 0 5 5,1 0 4-2,2 1-9-2,2-3-1 3,2 1 4 1,2-3 12-5,-2 1-25 5,3-2 0-2,0-1 0-2,4 0 3 3,2-2 16 1,2 1 22-5,0 0 0 5,5-2 19-2,-1 0 12-2,3-1 14 3,1-1-4 1,-1 0-10-5,-1 0-14 5,-2 1-17-2,-1 1-15-2,-2 0-11 3,-2 2 4-3,2 1 10 3,-1 0 12 1,0 2 19-5,0 1-16 5,-1-1 0-2,1 2 13-2,-1 2 9 3,-3-1-22 1,2 0 14-5,0 1-17 5,-3 1-2-1,-1 1-20-4,-2 0 3 5,3-2 3-1,-3 1-19-4,0-3-13 4,0 0 1 0,0-1 9-3,-1-1 22 4,-2-4 0-1,-1 1-1-4,-3-1 17 4,-1-3 35 0,-2 0-19-3,-3 0 32 3,0-6-20 1,2 0-25-5,-4-3 42 4,2-2-4 0,1-2 6-3,1-2 10 3,3 0-13 1,-1-2-6-5,6-2-13 4,3-2-24-3,0 1-1 3,12-3-22 0,1-1 0-3,7 3-10 3,0-1-2 0,6 2 9-3,-2 2-13 3,2 3 6 0,-3 6-15-3,-5 3-67 3,-3 0-68 0,-4 5-80-3,-2 1-149 3,-7 0-259 0,-2 0-507-3</inkml:trace>
    </iact:actionData>
  </iact:action>
  <iact:action type="add" startTime="819692">
    <iact:property name="dataType"/>
    <iact:actionData xml:id="d575">
      <inkml:trace xmlns:inkml="http://www.w3.org/2003/InkML" xml:id="stk499" contextRef="#ctx0" brushRef="#br0">23936 15846 222 0,'0'0'684'6,"0"0"-315"-4,0 0-177 5,0 0-43 0,0 0 30-6,0 0 16 5,0 0-33 0,0 0-32-3,0 0-24 3,0 0-15 1,0 0 19-5,0 0 15 4,0 0 24 0,0 0-5-3,-3-13-6 3,1 13-20 1,2 0-19-5,0 0-10 4,0 0-7 0,-3 0 4-3,3 0-16 3,-1 0-4 1,0 0-10-5,1 1 4 4,0-1-13 0,0 2-3-3,0-2-12 3,-3 1-22-3,1 0-10 3,-1 2-25 0,0 2-28-3,-4 3-4 3,0 2 16 0,1 3 0-3,-1-1 4 3,0 4 33 0,3 1-11-3,-1-2-1 3,4 2-3 0,1-4-6-3,0 0-1 3,0-2 10 0,1 0 1-3,5-2-4 3,1-1-4 0,0-2 11-3,2-2-17 3,1 0 4 1,0-3 9-5,3-1 16 4,1 0 15 1,0 0 10-4,1-5 7 2,-2-2 3 1,4-2-19-3,-5 0-13 3,1 0 0 0,2-2-3-3,-5 0 0 3,-1 0-3 0,0-1 3-3,-4 2 19 3,-1 0 12-2,-1-1-5 1,-2 1 2 1,-1 0 4-3,2-1-4 3,-2 1 0 0,0-1-25-2,0-1 19 1,-2 0 10 1,-3 1-10-3,0 1 13 3,-1 0 8 0,0 2-2-2,0 0-6 1,-2 1-35 1,-2 2 0-3,0 1-25 3,0 0-16 0,-2 1-9-2,0-1-16 1,1 1 12 1,-1 0-9-3,2 1 10 3,-1-1-11 0,0 1-5-2,2 0-17 1,3-1-38 1,1 1-39-3,-1-2-61 3,-1 2-75 0,0 1-138-2,1 1-121 1,-2 0-197 1</inkml:trace>
    </iact:actionData>
  </iact:action>
  <iact:action type="add" startTime="820455">
    <iact:property name="dataType"/>
    <iact:actionData xml:id="d576">
      <inkml:trace xmlns:inkml="http://www.w3.org/2003/InkML" xml:id="stk500" contextRef="#ctx0" brushRef="#br0">23656 16031 2357 0,'0'0'651'2,"0"0"-516"2,0 0-123 3,0 0 49-4,0 0 70 3,0 0-7 0,0 0-42-2,39-66-82 1,-32 62-15 1,-1 1-33-3,1 0-6 3,0 3-32 0,-1 0-35-2,1 3 15 1,-2 4 33 1,-2 1 31-3,-2 2 42 3,-1 1 20-3,0 2 22 4,-7 0 0-2,-3 1-29-1,-2-3-13 1,-1 1 15 1,-1-1 8-3,1-4-10 4,1-2-12-2,2-1 31-1,4-2 35 1,0-2 0 1,0-2-29-3,1-6-3 4,2-2-35-2,0-1-3-1,3-1 3 1,0-1 13 1,0 2 13-3,3 0 9 4,2 4-16-2,-1 0-3-1,0 2-15 1,-3 2-1 1,2 1-22-3,-3 2-7 4,0 0-3-2,0 0-44-1,0 0-100 1,0 0-89 1,0 0-132-3,0 3-182 4,0 3 42-2,0-2-245-1</inkml:trace>
    </iact:actionData>
  </iact:action>
  <iact:action type="add" startTime="820970">
    <iact:property name="dataType"/>
    <iact:actionData xml:id="d577">
      <inkml:trace xmlns:inkml="http://www.w3.org/2003/InkML" xml:id="stk501" contextRef="#ctx0" brushRef="#br0">23303 15839 1277 0,'0'0'1121'6,"0"0"-769"-4,0 0-239 4,0 0 25 0,0 0 70-3,0 0 43 3,0 0-22 1,0 0-62-5,0 0-61 4,0 0-18 0,0 0 10-3,0 0 8 3,-2-10 0 1,1 10-26-5,1 0-18 4,0 0-28 0,0 0-6-3,0 0-10 3,-3 0-5 1,3 0-1-5,0 0-10 4,0 0-2-3,0 1-18 3,0 2-23 0,0 3-17-3,0 5 58 3,4 3 26 0,1 4 1-2,1 4-11 1,-1 3-14 1,1 2 10-3,1 3-11 3,-2 3-1 0,0 0 1-3,-2-1 12 4,0-1-11-1,-1-1-2-4,1-2 3 5,0-4 0-2,-1-2-3-2,1-5-12 3,1-4-9 0,-1-5-4-3,-1-1-3 3,-1-3 1 0,1-3-7-3,-1-1-50 4,-1 0-56-2,2 0-22-2,1-2 10 3,1-6 33 0,0-5 37-3,2-3-302 4,-3-2-267-2,0 2-795-2</inkml:trace>
    </iact:actionData>
  </iact:action>
  <iact:action type="add" startTime="827225">
    <iact:property name="dataType"/>
    <iact:actionData xml:id="d578">
      <inkml:trace xmlns:inkml="http://www.w3.org/2003/InkML" xml:id="stk502" contextRef="#ctx0" brushRef="#br0">4963 14543 1421 0,'0'0'449'5,"0"0"-316"0,0 0-97 0,0 0-36 0,0 0 74-2,0 0 53 4,0 0-1-1,0 0-23-2,0 0-35 1,0 0-32 1,0 0-11-3,-9 0 14 3,9 0 6-1,0 0 4 0,0 0 9 0,0 0 9 1,0 0 23-3,0 0 13 3,0 0 2-2,0 0 7 2,0 0 12-1,0 0-6-2,0 0-7 3,0 0-23 0,0 0-15-2,0 0-26 2,0 0-22-2,0 0-12-1,0 0-12 4,0 0-1-1,0 0 0-2,0 0-1 1,0 0-1 1,0 0-1-3,0 0-10 3,0 0 10 0,0 0-10-2,0 0 1 1,0 0 11 1,3 0 1-3,1 0 2 3,5 0 51 0,1 0 10-2,2-1-10 1,2-1-2 1,2-1-6-3,1-1-17 3,1-1-3 0,0 1-7-2,3-1-2 1,0 1-4 1,1 2 1-3,1-1-13 3,-3 0 0-3,3 3-19 4,-3 0 4-2,-1 0-1-1,0 0 15 1,-2 0 1 1,2 0 14-3,-2 4-14 4,-3-2-15-2,2 0 14-1,-3 1-2 1,-1-1 2 1,1-1 1-3,0 2 0 4,-1-2 0-2,2 1 0-1,0 0 2 1,-1 0-2 1,2-2 2-3,3 1 1 4,2-1-3-2,1 0 1-1,2 0 17 1,1 0 16 0,-1-3-6-1,0-2-25 3,2-1 0-2,-1-1 16-1,-1 1-16 1,-2-1-1 1,-3 1-2-3,-1 2-1 4,-2 0-18-2,-5 2 7-1,0 1 9 1,-4-1-19 1,-3 2 9-3,0 0-2 4,-3 0-1-5,0 0 16 5,0 0 1-2,0 0 24-2,0 0 6 3,0 0 10 0,0 0 9-3,0 0-7 4,0 0-15-2,0 0-16-2,0 0-12 3,0 0-2 1,0 0-1-5,0 0-9 5,0 0 10-2,0 0 0-2,0 0 2 3,0 0 2 1,0 0 10-5,0 0 7 5,0 0 3-2,0-2-1-2,0 2 1 3,0 0-3 1,0 0-7-5,0 0-9 5,0 0 16-2,0 0-17-2,0 0 1 3,0 0-1 1,0 0-1-5,0 0 0 5,0 0-1-2,0 0-1-2,0 0-2 3,0 0 0-3,0 0-1 3,0 0 1 1,0 0 0-5,0 0 0 4,0 0 0 0,0 0-9-3,0 0 9 3,0 0 0 1,0 0-10-5,0 0 10 4,0 0-9 0,0 0 10-3,0 0-11 3,0 0 12 1,0 0 0-5,0 0 1 4,0 0-1 0,0 0 0-3,0 0-1 3,0 0-1 1,0 0-13-5,0 0 4 4,0-1 0 0,0 1 9-3,0 0-10 3,1 0 11 1,-1 0 0-5,0 0 2 3,0 0 1 2,0 0-1-4,0 0 0 3,0 0-2 1,0 0-20-5,0 0-12 4,0 0-22-3,0 0-44 3,0 0-41 0,0 0-48-3,0 0-57 3,0-1-101 0,1 0-143-3,2-2-43 3,-1 2-240 0,-2-1-669-4</inkml:trace>
    </iact:actionData>
  </iact:action>
  <iact:action type="add" startTime="834798">
    <iact:property name="dataType"/>
    <iact:actionData xml:id="d579">
      <inkml:trace xmlns:inkml="http://www.w3.org/2003/InkML" xml:id="stk503" contextRef="#ctx0" brushRef="#br0">22619 15693 650 0,'0'0'104'5,"83"98"-104"-3,-40-56-642 4</inkml:trace>
    </iact:actionData>
  </iact:action>
  <iact:action type="add" startTime="835808">
    <iact:property name="dataType"/>
    <iact:actionData xml:id="d580">
      <inkml:trace xmlns:inkml="http://www.w3.org/2003/InkML" xml:id="stk504" contextRef="#ctx0" brushRef="#br0">24920 15656 464 0,'0'0'1190'3,"0"0"-813"3,0 0-377 0,0 0-23-3,0 0 23 3,0 0 46 0,0 0 122-4,0 0 33 4,0 0-33 0,0 0-33-3,0 0 7 3,78-54 6 0,-67 48 5-2,-2 3-28 2,-1-2-33-4,-3 4-25 4,-4 0-3 0,1 1 15-3,-2 0 31 3,0 0 42 1,0 0 1-4,0 0-23 3,0 0-24 0,0 0-1-3,0 0-9 3,0 0-9-1,0 0-22-1,0 0-28 2,0 0-37 0,0 0-1-3,-2 0-36 3,2 2-9 0,-3 5-7-3,-2 5 0 3,-4 6 51 0,-3 7 2-3,-2 6 2 3,-5 4 2 0,-1 6 11-3,-3 2-3 3,-2 2 10 0,-5 1-7-3,-1 3-14 3,-4-2-1 0,1 0-2-3,1-5-1 3,2-1-15-1,2-7 17-1,8-4-2 2,0-7 1-3,8-7 1 3,4-4-12 0,4-7-8-3,4-2-26 3,1-2-46 0,0-1-7-3,0 0 7 3,1-5 4 0,4-5 8-3,0-7-149 3,4-4-100-1,-1-3-34-2,3-2-44 4,-1-2-259-1,-2 6-667-3</inkml:trace>
    </iact:actionData>
  </iact:action>
  <iact:action type="add" startTime="836361">
    <iact:property name="dataType"/>
    <iact:actionData xml:id="d581">
      <inkml:trace xmlns:inkml="http://www.w3.org/2003/InkML" xml:id="stk505" contextRef="#ctx0" brushRef="#br0">24686 15533 1633 0,'0'0'1047'2,"0"0"-786"4,0 0-181-1,0 0-22-1,0 0 47 2,0 0 48-1,0 0 22-1,0 0-13 2,0 0-68 0,0 0-37-3,0 0-13 3,0 0 0-3,-9 0 0 3,9 0 3 0,0 0 4-3,0 0 6 3,0 0 14 0,0 0 41-3,0 0 34 3,0 0-1 0,0 0-37-3,0 0-28 3,0 0-21 0,0 0-16-3,0 0-7 3,0 1-11 0,0 1-7-4,0 1-18 5,1 3 1-1,2 1 15-3,2 5 6 2,0 0-19 2,1 3-1-4,2 1 1 3,4 2 0 0,-1 2 0-3,4 1 0 3,1 3 13 1,2 1-13-4,0 0 15 3,3 3 16-1,-2-2-7-2,4 2-9 3,-1-1-16 0,0-1 20-3,0-1-10 3,1 1-10-3,3-1 0 3,-4 1 0 0,0 1 10-3,-1-5-11 3,1 2 11 0,-5-2 1-3,0-2 2 3,-4-1-3 0,2-1-11-3,-5-2 1 3,-1-2 0 0,0-3 0-3,-3 0-1 3,0-4-1 0,-2 0-2-3,-1-3-1 3,-1-1 1 0,-1-1-1-3,-1-1 2 3,0-1 1 0,2 0 15-3,-2 0 13 3,0 0 29 0,0 0 7-3,0 0 9 3,0 0 15 0,0 0 0-3,0 0-6 3,0 0-13 0,0 0-8-3,0 0-16 3,0 0-9 0,0 0-12-3,0 0-6 3,0 0-15 0,0 0 9-3,0 0-9 2,0 0-1-2,0 0-1 4,0 0-1-2,0 0-2-2,0 0-1 3,0 0 1 0,0 0 0-3,0 0-1 4,0 0-9-1,0 0 9-3,0 0-9 2,0 0 10 2,0 0-10-4,0 0 9 2,0 0 0 2,0 0 0-4,0 0 1 3,0 0 0 0,0 0 1-3,0 0 0 3,0 0 0 0,0-1 1-3,0 1 0 3,0 0-1 0,0 0 0-3,0 0-2 3,0 0-18 0,0-2 0-3,0 2 0 3,0 0 2 0,0 0-2-3,0 0-6 3,0 0-3 0,0 0-6-3,0 0-1 3,0-1 4-3,0 1 3 3,0 0-4 0,0 0 7-3,0-1 9 3,0 1 3 0,0 0 0-4,0 0 13 5,0 0 0-1,0 0-1-3,0 0 0 3,0 0-1 0,0 0 1-3,0 0 0 3,0-1 1 0,0 1-10-3,0 0 9 3,0 0-21 0,0 0-6-3,0 0 2 3,0 0-2 0,0 0 3-3,0 0 2 3,0 0 4 0,0 0 0-3,0 0 2 3,0 0 1 0,0 0-3-3,0 0-4 3,0 0-2 0,0 0 0-3,0 0 2 3,0 0-2 0,0 0-13-3,0 0-30 3,0 0-34-3,0-2-56 3,0 1-47 0,0-4-66-3,1 0-129 3,3-4-251 0,-2 0-453-3,-2-3-55 3</inkml:trace>
    </iact:actionData>
  </iact:action>
  <iact:action type="add" startTime="838368">
    <iact:property name="dataType"/>
    <iact:actionData xml:id="d582">
      <inkml:trace xmlns:inkml="http://www.w3.org/2003/InkML" xml:id="stk506" contextRef="#ctx0" brushRef="#br0">25214 3438 271 0,'0'0'1160'4,"0"0"-1014"-1,0 0-146 4,0 0-247-1,0 0 247-2,0 0 3 0,0 0 134 3,0 0-20-4,79-38-6 2,-70 34 9 2,-3 2 10-3,-4-1 55 0,1 1 83 2,-3 2 23-2,0-1-11 1,0 1-24 2,0 0-30-3,0 0-39 1,0-2-29 1,-3 1-54-3,1 0-1 3,0 1 5 0,1-2-21-3,-1 1-9 3,1 1-10 0,1-1-9-3,-3-1-6 3,3 2 6 0,0-1 2-2,0 0 1 1,0 1-4 1,0-4-2-3,0 1-50 3,0 0-6 0,-1-2-18-3,-1-1 16 2,2 2 1 0,-3-1-1-1,3 2 1 2,-3-3 1-3,3 4 2 5,-2-1 2-3,2 1 20-1,-2 0-5 1,2 2 2 1,0-1-3-3,0 1-2 4,0 0-1-2,-1 0 7-2,1 0-4 3,0 0 13-1,0 0 2-1,0 0 1 2,0 0 6-1,0 0-1 0,0 0-2 0,-2 0-6 1,2 0-7-3,0 0-6 4,0 0-6-2,0 0 4-1,0 0 5 0,0 0-3 3,0 0 4-5,0 0-4 6,0 0-6-4,0 0-9 0,0 0 12 1,0 0 6 2,0 0 1-4,0 0-1 4,0 0 3-2,0 0 4-1,0 0 5 0,0 0 0 0,0 0 1 1,0 0-1 2,0 0 3-4,0 0-2 4,0 0-7-2,0 0-6-2,0 0-18 3,0 0 0 1,0 0-2-6,0 0-1 7,0 0 0-3,0 0-2-3,0 0 0 4,0 0-1 2,0 0-9-7,0 0 10 7,0 0-1-3,0 0 1-2,0 0 0 3,0 0-1 0,0 0 2-4,0 0 0 6,0 0 0-3,0 0 0-3,0 0 0 4,0 0-2 2,0 0-9-6,-1 3 10 5,1 2-10-3,-3 3 12 0,0 3 12 2,-2 4 12 1,-1 5-9-5,0 0-13 4,-2 3-2-4,-2 5 0 4,-1 1 1 0,-2 3 11-3,-1 4-12 4,-1 0-1-1,-2 3 0-4,2 1-1 4,-3 0-13 0,2 3 3-3,-1-4 10 3,0 2-13 1,0-1 12-4,3-3-26 3,0-7 28 0,3-3 0-3,3-5-3 3,1-4-14 1,2-5 3-5,2-3-6 4,0-3-6 0,3-3-10-3,0-3 1 3,0 0-7 1,0-1-2-6,0 0 8 5,0 0 10 1,0 0 3-4,0 0-7 2,0 0-27 2,0 0-39-5,0 0-41 5,0 0-55-1,-3 0-87-3,-4 4-167 2,-3 3-142-2,-6 0-437 4,2-1-541-1</inkml:trace>
    </iact:actionData>
  </iact:action>
  <iact:action type="add" startTime="840940">
    <iact:property name="dataType"/>
    <iact:actionData xml:id="d583">
      <inkml:trace xmlns:inkml="http://www.w3.org/2003/InkML" xml:id="stk507" contextRef="#ctx0" brushRef="#br0">19513 16155 532 0,'0'0'192'3,"0"0"-192"0,0 0-88 3,-36 89-88 0,24-61 19-2,1-2 11 1,-1-2-11 1</inkml:trace>
    </iact:actionData>
  </iact:action>
  <iact:action type="add" startTime="841466">
    <iact:property name="dataType"/>
    <iact:actionData xml:id="d584">
      <inkml:trace xmlns:inkml="http://www.w3.org/2003/InkML" xml:id="stk508" contextRef="#ctx0" brushRef="#br0">19118 16665 975 0,'0'0'1211'3,"0"0"-869"2,0 0-180 1,0 0-17-3,0 0 92 4,0 0 89-1,0 0 32-3,0 0-56 3,0 0-83 0,0 0-52-3,0 0-21 3,0 0-20-1,-11-21-37-2,11 21-31 3,0 0-27 1,-2 0-31-4,2 0-13 2,0 7-33 1,0 4-56-3,0 8 72 3,0 6 30 0,0 6 2-3,-1 2 0 4,-1 2-2-4,1 0 0 3,1-1-18-1,0-2-31-2,0-3 0 4,0-5 45-2,0-4-45-1,0-6-53 1,0-5-28 1,0-3-26-3,3-3-42 3,-2-3-60 1,1 0-53-4,-2-7-34 2,2-6-147 2,-2-5-755-4</inkml:trace>
    </iact:actionData>
  </iact:action>
  <iact:action type="add" startTime="841774">
    <iact:property name="dataType"/>
    <iact:actionData xml:id="d585">
      <inkml:trace xmlns:inkml="http://www.w3.org/2003/InkML" xml:id="stk509" contextRef="#ctx0" brushRef="#br0">19037 16602 2835 0,'0'0'772'4,"0"0"-466"1,0 0-265-1,0 0 12 3,46-69 55-2,-33 56 26-2,3 3-22 3,-3 1-60 0,0 3-51-3,4 1-1 4,-4 2 0-2,3 2-1-1,0 1 0 1,-2 0-27 1,1 8-21-3,-2 2-4 4,-3 4 0-3,-3 5 16 1,-5 5 12-1,-2 2 22 3,-5 4 0-4,-9 1-8 3,-6 1 11 0,-3 0 9-2,-1-2-9 2,-3-2-18 0,1-2 2-4,2-5-31 6,4-5-4-3,5-4 20-2,6-5 13 3,5-4 18-1,4-2 22-1,0-1-6 2,0 0-16-4,1-4 31 5,2-1-31-2,2-1-16-3,2 0 16 5,0-1 7 0,0 2 37-5,1 2-3 5,-3 1-7-2,1 2-3-2,2 0-2 3,1 0-5 1,2 2 17-5,3 3 21 5,0 5-6-2,3 1 6-2,-2 4-6 3,2 1-29 1,-4 2-15-5,0 0-12 5,0-1-19-2,-1 0-21-2,-2-2-16 3,-2-2-24 0,1-3-20-3,1-4-49 4,-1 0-69-2,-2-4-100-2,3-2-128 3,-1-4-46 1,-1-6-187-5,-2 1-624 5</inkml:trace>
    </iact:actionData>
  </iact:action>
  <iact:action type="add" startTime="842223">
    <iact:property name="dataType"/>
    <iact:actionData xml:id="d586">
      <inkml:trace xmlns:inkml="http://www.w3.org/2003/InkML" xml:id="stk510" contextRef="#ctx0" brushRef="#br0">19481 16618 836 0,'0'0'2670'1,"0"0"-2089"6,0 0-432-2,0 0-93-1,0 0 50 1,0 0-4 2,0 0-22-4,0 0-80 2,0 0-12 2,0 0-74-4,0 0-20 2,-6 23 106 1,2-3 27-2,-2 2 7 2,0 3-9-2,-1 3-13 1,-3-2 10 1,4 3-10-3,-1-2-9 3,1-2 0 0,2-3-3-2,0-4 0 0,2-2-2 3,2-3-13-5,0-3 3 4,2-1-4 1,3-3 10-3,3 0 6 0,0-1 12 2,3-3 1-2,4 0-12 1,-2-2 17 1,6 0 10-2,0-4 0 2,-2-3-7 0,3 0-21-4,-2-3 0 4,0 3-34 1,-3 1 0-3,0-1-12 1,-3 2-10 0,-1 0-15-1,0-1-13 2,-1 3-3 0,0-1 0-3,-2 0-27 3,1 0-47 0,-3-1-47-3,2 0-75 3,-2-1-65 0,-1 1-48-2,-4 0-86 1,-1 1-58-2,0-2-274 3,0 4 75-1</inkml:trace>
    </iact:actionData>
  </iact:action>
  <iact:action type="add" startTime="842580">
    <iact:property name="dataType"/>
    <iact:actionData xml:id="d587">
      <inkml:trace xmlns:inkml="http://www.w3.org/2003/InkML" xml:id="stk511" contextRef="#ctx0" brushRef="#br0">19464 16805 2530 0,'0'0'614'4,"0"0"-614"0,0 0 57 3,0 0-38-2,0 0 176-1,0 0 65 1,0 0-52 1,86-63-64-3,-67 51-49 4,3 1-20-2,-2-2-25-1,-1 1-47 1,-1 2-1 1,-1-1-2-3,-6 4-41 4,-1 0-74-5,-4 2-109 5,0 2-82-2,-6 1-127-2,0 2-259 3,-2 0-608 1</inkml:trace>
    </iact:actionData>
  </iact:action>
  <iact:action type="add" startTime="842767">
    <iact:property name="dataType"/>
    <iact:actionData xml:id="d588">
      <inkml:trace xmlns:inkml="http://www.w3.org/2003/InkML" xml:id="stk512" contextRef="#ctx0" brushRef="#br0">19338 16720 2422 0,'0'0'1318'0,"0"0"-1186"8,0 0-132-7,0 0-88 6,85-79 88-1,-52 57 135-3,1 1 26 2,0-2-48 2,2 2-54-5,-2-1-37 6,-1 4-7-4,-4 3-15-1,-7 3-33 4,-4 7-117-4,-10 5-168 2,-3 0-151 2,-5 9 2-5,0 4-117 5,-8 2-771-2</inkml:trace>
    </iact:actionData>
  </iact:action>
  <iact:action type="add" startTime="842979">
    <iact:property name="dataType"/>
    <iact:actionData xml:id="d589">
      <inkml:trace xmlns:inkml="http://www.w3.org/2003/InkML" xml:id="stk513" contextRef="#ctx0" brushRef="#br0">19940 16502 1023 0,'0'0'1583'1,"0"0"-1473"5,0 0-110 0,0 0-181-2,0 0 29 1,0 0-10 0,0 0-6 0,0 0 139 1,0 0 29-3,0 0 33 3,0 0 139 0,-21 53 45-2,15-41 34 1,2 1-16 1,-2 0-7-3,4 0-15 3,-1 3-22 0,0 2 5-2,0 0-14 1,1 3-36 1,-1 2-25-3,0 4-37 3,0 0-25 0,-2 2 28-2,4-3-16 1,1 0-48 1,0-1-23-3,0-4-12 3,6-2 9 0,3-3-10-3,2-4-12 3,0-2-2-1,3-5-17-2,2-1 13 4,0-4 31-1,3 0 0-2,0-5 31 1,-1-4 3 1,1-2-6-3,-2 0-19 3,0-1-9 0,-3 2-31-2,-3 1-27 1,1 0-39-1,-4 3-43 1,0 0-67 1,0 0-124-3,-1 2-147 4,-2-1-162-2,0 0-477-2,0 1-264 3</inkml:trace>
    </iact:actionData>
  </iact:action>
  <iact:action type="add" startTime="843356">
    <iact:property name="dataType"/>
    <iact:actionData xml:id="d590">
      <inkml:trace xmlns:inkml="http://www.w3.org/2003/InkML" xml:id="stk514" contextRef="#ctx0" brushRef="#br0">20421 16510 2398 0,'0'0'1532'3,"0"0"-1277"3,0 0-255-3,0 0-50 3,0 0 35 0,0 0-23-3,0 0 3 2,0 0 16 3,0 0 19-7,-41 88 0 6,31-59-2-1,-1 1-14-3,-2 3 16 2,-2 1 19 2,1-2-19-5,-3 0 1 6,4-3 2-3,0-5 0-2,3-4 1 3,4-8 9 0,1-5-11-3,5-5 30 4,0-2 114-3,0 0-37-1,0-5-41 4,3-5-68-1,3-7-96-4,1-4-50 6,5-4 55-4,1-4 34-1,1-3-15 4,2-2-13 0,-1-2-66-5,2 3 59 4,-3-3 29-1,-1 4 63-2,-3 5 15 4,-2 2 71 0,-1 6 37-5,-5 5 22 5,0 2 3-5,-1 6 24 4,-1 2 14 0,0 3 27-4,0 1-35 5,0 0-76-1,0 0-81-4,0 0-21 5,0 0-55-1,0 4-40-3,0 2-19 2,3 4 73 2,2 5 41-4,-1 1 15 2,3 3-13 2,0 3 2-4,-2 2-2 3,3 1 0 0,-2 1-2-4,4 0-1 5,0 0-1-1,1-2 2-3,-2-2 1 3,0-2-1 0,-2-2-32-3,-1-6-98 3,-3-1-12 0,1-5-76-4,-1-3-91 5,-2-3-175-1,1 0-183-3,-1 0-380 2,-1-2-128 1</inkml:trace>
    </iact:actionData>
  </iact:action>
  <iact:action type="add" startTime="843822">
    <iact:property name="dataType"/>
    <iact:actionData xml:id="d591">
      <inkml:trace xmlns:inkml="http://www.w3.org/2003/InkML" xml:id="stk515" contextRef="#ctx0" brushRef="#br0">20324 16778 2861 0,'0'0'1351'5,"0"0"-1136"1,0 0-215-3,0 0-93 2,0 0 93 1,0 0 0-3,0 0 46 3,0 0-9 1,82-43-22-4,-53 28-15 2,-3 2-2 2,0 1-32-4,-3 4-115 3,-4 1-99 0,-5 3-41-3,-2 3-86 3,-4 1-240-3,-5 0-610 3,-1 2-270 0</inkml:trace>
    </iact:actionData>
  </iact:action>
  <iact:action type="add" startTime="844026">
    <iact:property name="dataType"/>
    <iact:actionData xml:id="d592">
      <inkml:trace xmlns:inkml="http://www.w3.org/2003/InkML" xml:id="stk516" contextRef="#ctx0" brushRef="#br0">20964 16419 3225 0,'0'0'1216'5,"0"0"-1040"0,0 0-157-2,0 0 15 4,0 0 64-2,0 0-12-2,0 0-28 3,0 0-58 1,0 0-6-4,0 0-24 2,0 0 17-2,-3-9 1 3,0 16-22 0,-2 4 34-3,-3 5 9 3,-2 8 34 0,-4 2-15-3,-2 2 3 3,-3 1-7 0,-4 4-22-3,1-1 1 3,-1 0-2 0,0-1 1-3,2-4-2 3,2-3-40 0,3-5-51-3,2-1-35 3,3-6-78 0,2 0-119-3,1-4-183 3,3-2-218 0,0-4-526-3,2 0-267 3</inkml:trace>
    </iact:actionData>
  </iact:action>
  <iact:action type="add" startTime="844281">
    <iact:property name="dataType"/>
    <iact:actionData xml:id="d593">
      <inkml:trace xmlns:inkml="http://www.w3.org/2003/InkML" xml:id="stk517" contextRef="#ctx0" brushRef="#br0">20687 16513 1056 0,'0'0'2698'1,"0"0"-2134"5,0 0-369 0,0 0-96-3,0 0-25 4,0 0-34-2,0 0-40-2,0 0-21 3,0 0-53 0,0 0 74-3,38 18 92 3,-20 1-3 0,1 4 3-3,1 3 12 3,-4-1-21 0,2 0-28-3,-2-1-19 3,-1-2-21 0,0-2-14-3,0-5-1 3,-1-4-39 0,1-5-44-3,3-5-57 3,2-1-115 0,1-11-132-3,1-4-326 3,0-5-938 1,-8 3-279-5</inkml:trace>
    </iact:actionData>
  </iact:action>
  <iact:action type="add" startTime="846239">
    <iact:property name="dataType"/>
    <iact:actionData xml:id="d594">
      <inkml:trace xmlns:inkml="http://www.w3.org/2003/InkML" xml:id="stk518" contextRef="#ctx0" brushRef="#br0">21477 16308 4 0,'0'0'1635'2,"0"0"-1216"5,0 0-344-2,0 0-36-1,0 0 177 1,0 0 94 1,0 0 9-3,0 0-54 4,0 0-74-2,0 0-58 0,0 0-32-1,0 0-3 2,-3-9 9-3,3 9 3 5,0 0 0-3,-1 0-4-1,-1 0 0 1,2 0-13 1,-3 0 0-4,1 0-13 5,-4 1-31-2,-2 3-49-1,-3 3-21 1,-1 0 9 1,-2 4 9-3,0 1-9 4,-1 5 9-2,-1 4 0-1,1 4 0 1,-1 4 3 1,-3 5 1-2,4 4 0 3,-2 6 0-5,3 1-1 5,2 1-1-2,7-2-18-2,2-2 1 3,3-1 15 1,4-7 0-5,10-2-19 4,-1-3 1 0,6-5 2-3,0-5-24 3,2-2-41 1,0-4-25-5,0-4-34 5,2-5-40-2,0-4-81-2,-3 0-152 3,-1-3-252 1,-6-2-684-5</inkml:trace>
    </iact:actionData>
  </iact:action>
  <iact:action type="add" startTime="846776">
    <iact:property name="dataType"/>
    <iact:actionData xml:id="d595">
      <inkml:trace xmlns:inkml="http://www.w3.org/2003/InkML" xml:id="stk519" contextRef="#ctx0" brushRef="#br0">21585 16545 1159 0,'0'0'1657'3,"0"0"-1205"3,0 0-353-1,0 0-64-2,0 0 48 4,0 0 28-2,0 0 6-2,0 0-48 4,0 0-69-2,0 0-9-2,0 0-13 4,0 0 22-1,-9 19 0-3,2-9 1 3,5 0 1 0,-4 3 10-3,3-4 4 3,-2 1-13 0,4-2 26-4,-2 1 2 5,2-2-6-2,1-3-25-2,0 0 0 3,0 0-22 1,0-2 6-4,2 1 16 3,4-1 19 1,5 0 0-5,0-1-3 5,3-1 12-2,3 0-3-2,2-4 10 3,3-3-7-4,-1-3-3 5,1 2-12 0,0-3-12-5,-2 2 0 3,-3 2-1 2,-2 1 0-5,-4 3-3 5,-5 0-23 0,-3 3-14-6,0 0 2 6,-2 0 7-1,-1 3-7-4,0 2 38 5,0 5 47 0,0 1 19-5,0 2 0 4,-7 3-15-1,0 1-20-2,-3-1-18 3,-2 1-13 2,-1-1-12-6,0-1-25 3,0-3-14 2,-1-1-31-4,1-2-44 3,1-2-44 0,-2-4-49-3,1-1-42 3,-3-2-121 0,2-3-280-3,-5-6-366 3</inkml:trace>
    </iact:actionData>
  </iact:action>
  <iact:action type="add" startTime="847218">
    <iact:property name="dataType"/>
    <iact:actionData xml:id="d596">
      <inkml:trace xmlns:inkml="http://www.w3.org/2003/InkML" xml:id="stk520" contextRef="#ctx0" brushRef="#br0">21576 16441 1953 0,'0'0'1699'4,"0"0"-1205"3,0 0-391-4,0 0-101 2,0 0 32 1,0 0 34-3,0 0 1 4,0 0-42-2,0 0-27-2,93-51-2 3,-66 40-1 1,8 0-15-5,-4 0 5 5,4-1-2-1,-2 3-57-3,-1 2-68 2,-5 0-64 0,-2 5-85 0,-6 0-108 1,-8 2-145-3,-5 4-279 3,-6 5-369-1,-2 0 447-1</inkml:trace>
    </iact:actionData>
  </iact:action>
  <iact:action type="add" startTime="847565">
    <iact:property name="dataType"/>
    <iact:actionData xml:id="d597">
      <inkml:trace xmlns:inkml="http://www.w3.org/2003/InkML" xml:id="stk521" contextRef="#ctx0" brushRef="#br0">22093 16720 2634 0,'0'0'782'6,"0"0"-551"-1,0 0-231-1,0 0 0 2,0 0 103-1,0 0 54-1,-17 73-60 3,12-49-67-2,-1 0-30-1,3 3-3 1,0-2-9 1,2-1 10-3,1-1-17 4,0-5-6-2,0-4-32-1,4-3-69 1,2-6-85-2,1-5-107 3,0-2-141 1,4-11 37-5,1-6-575 4</inkml:trace>
    </iact:actionData>
  </iact:action>
  <iact:action type="add" startTime="847821">
    <iact:property name="dataType"/>
    <iact:actionData xml:id="d598">
      <inkml:trace xmlns:inkml="http://www.w3.org/2003/InkML" xml:id="stk522" contextRef="#ctx0" brushRef="#br0">22114 16422 2997 0,'0'0'764'4,"0"0"-676"-1,0 0-88 4,0 0-44-4,0 0 44 3,0 0 6 1,0 0 105-5,0 0 14 4,78-7-27 0,-48 0-20-3,2-1-10 3,2-4-24 1,-1 0-1-6,-1 1-40 6,-3 0-3-1,-7 2-12-3,-5 4-1 3,-7-1 10 1,-3 6 0-5,-4-1-7 4,-2 1 10-1,-1 0 19-2,0 0 2 4,0 0 7 0,0 0 16-6,0 0-17 6,0 1-17-1,0 6-8-4,0 4-2 5,0 6 34 0,0 4 6-5,0 2-3 4,0 7-9 0,-2 4-16-3,0 3-10 2,1 1 1 3,-3 5 16-6,2-1-6 4,-1 1-11-3,0-3 14 3,0-4-15 0,2-4-1-3,0-6-21 3,-1-7 9 0,2-5-1-3,0-6 10 3,0-4-18 0,0-4-35-3,0 0-12 2,0 0 9 2,0 0 19-4,0-7 3 3,2 0 0 0,0-6-166-3,-2-1-137 3,2-2-122-1,-2 1-215-2,0 3-667 4</inkml:trace>
    </iact:actionData>
  </iact:action>
  <iact:action type="add" startTime="848202">
    <iact:property name="dataType"/>
    <iact:actionData xml:id="d599">
      <inkml:trace xmlns:inkml="http://www.w3.org/2003/InkML" xml:id="stk523" contextRef="#ctx0" brushRef="#br0">22180 16722 443 0,'0'0'3376'5,"0"0"-2661"0,0 0-715-1,0 0 12 2,0 0-12-1,105-68 96-1,-66 54 6 2,0-3-41-1,6 3-33-2,0 0-25 3,-2 0 0 0,2 1-2-2,-6 1-1 2,-6 4-59 0,-7 3-85-4,-6 0-82 5,-9 4-79-1,-3 1-243-3,-8 0-624 2,0 0-699 1</inkml:trace>
    </iact:actionData>
  </iact:action>
  <iact:action type="add" startTime="848442">
    <iact:property name="dataType"/>
    <iact:actionData xml:id="d600">
      <inkml:trace xmlns:inkml="http://www.w3.org/2003/InkML" xml:id="stk524" contextRef="#ctx0" brushRef="#br0">22696 16163 2154 0,'0'0'1637'4,"0"0"-1269"-1,0 0-368 3,0 0-151 1,0 0 129-5,0 0 22 5,0 0 41-2,0 0 110-2,0 0 17 4,0 0-7-1,36 85-6-4,-25-61-29 5,4 1-28-2,1 3 9-2,3 1 9 3,2 4-9 1,2 0 17-5,-2 2-26 5,2-2-41-2,-2 1-35-2,-2-2 8 3,-2-2-19-3,-4 1-11 3,-3-5-1 1,-5 3 0-5,-5-1-35 4,-3 3-10 0,-14 2-27-3,-8 3-70 3,-7 3-70 0,-9-1-137-3,-8 1-267 3,-3-1-460 0,7-13-818-3</inkml:trace>
    </iact:actionData>
  </iact:action>
  <iact:action type="add" startTime="849824">
    <iact:property name="dataType"/>
    <iact:actionData xml:id="d601">
      <inkml:trace xmlns:inkml="http://www.w3.org/2003/InkML" xml:id="stk525" contextRef="#ctx0" brushRef="#br0">19209 17608 711 0,'0'0'518'5,"0"0"-212"-1,0 0-75 2,0 0-17-1,0 0 91-2,0 0-17 3,0 0-18 0,0 0-55-3,0 0-39 3,0 0 15 0,0 0 9-3,0 0-10 4,10-40-14-2,-10 40-19-2,0 0-17 3,0 0-3 1,0 0-7-4,0 0-16 2,-2 0-19 2,1 0-24-5,-2 0-22 4,-1 0-49 1,-1 2-12-5,-2 2-28 4,0 3-3 1,-2 2-13-4,0 4 7 2,-2 4 21 1,1 3 4-3,0 3 2 4,0 2 19-2,3 2-19-2,2-2-2 3,2-1 2-3,2-5 1 3,1-1-4 0,0-4-6-3,1-2 3 3,7-3-15 0,-1-3-7-3,3-3-31 3,1 0 41 1,1-3 12-4,4-2 28 2,1-6 1 1,2-3 16-3,2-5-17 4,0-4-34-1,0-2-3-4,-2-2-20 4,-5-2 32 1,-2 2-1-4,-1 2-2 3,-5 1 28-1,-6 2 22-2,0 2 23 4,0 3 14-2,-9 2 25-2,-5 2 13 4,-2 3-16-1,-4 2-16-3,-3 3-19 3,0 2-43 0,-3 0 13-3,0 2-1 2,3 5-15 2,6 2 0-5,2-2-22 5,8 3-46-2,3 0-62-2,4 1-113 4,0 1-60-4,9-1-99 2,6 2-165 2,3-6-254-4,-3-3-680 2</inkml:trace>
    </iact:actionData>
  </iact:action>
  <iact:action type="add" startTime="850362">
    <iact:property name="dataType"/>
    <iact:actionData xml:id="d602">
      <inkml:trace xmlns:inkml="http://www.w3.org/2003/InkML" xml:id="stk526" contextRef="#ctx0" brushRef="#br0">19461 17803 2309 0,'0'0'734'4,"0"0"-705"0,0 0-29 2,0 0 0 0,0 0 153-3,0 0 28 3,0 0-44 0,0 0-71-3,0 0-43 3,0 0-20 0,0 0 32-3,0 0 2 3,4 0-8-1,-4 0-13-2,2 0-14 4,-2 0 1-1,0 0 19-4,0 0-3 5,0 0 12-2,0 0 4-2,0 0 0 4,0 0-1-1,0 0 1-3,0-2-10 3,0 2-9 0,0-1-16-3,1-3-91 3,2 0-85 0,0-1-109-3,0 0-152 3,-2 0-298 0,3 0-711-3</inkml:trace>
    </iact:actionData>
  </iact:action>
  <iact:action type="add" startTime="850806">
    <iact:property name="dataType"/>
    <iact:actionData xml:id="d603">
      <inkml:trace xmlns:inkml="http://www.w3.org/2003/InkML" xml:id="stk527" contextRef="#ctx0" brushRef="#br0">19526 17478 2380 0,'0'0'820'1,"0"0"-600"6,0 0-220-1,0 0-111-3,0 0 111 2,0 0 57 2,0 0 73-4,0 0-25 2,0 0-61 2,90-31-22-4,-67 25 20 3,-1 0-1 0,1-1-19-3,0-1-7 3,-3 2 10 0,-2 1-9-3,-4 0-5 3,-4 2-11-4,-5 1-29 5,-2 2-5-1,-1 0 12-3,-2 0 20 2,0 7 2 2,2 2 41-4,-1 5 28 3,-1 4 13 0,0 1-7-3,0 3-30 3,0 3-27 0,-1-1-2-4,1 1-3 4,0 1-11 1,0 2 10-4,0 0 4 3,1-2-16 0,2 2 1-3,0-3 29 3,-2-5-18 0,1-3-10-3,-1-4-2 3,1-4 0 0,-1-4-18-3,1-2-38 3,-1-3-102 0,0 0-15-3,-1 0 18 3,0 0 19 0,2-3 31-4,-2-2 6 5,1-3-160-1,-1-2-327-3,0 0-649 3</inkml:trace>
    </iact:actionData>
  </iact:action>
  <iact:action type="add" startTime="851171">
    <iact:property name="dataType"/>
    <iact:actionData xml:id="d604">
      <inkml:trace xmlns:inkml="http://www.w3.org/2003/InkML" xml:id="stk528" contextRef="#ctx0" brushRef="#br0">19634 17686 3135 0,'0'0'1026'6,"0"0"-988"-1,0 0-38-2,0 0-9 3,0 0 9 0,0 0 136-3,56-69-24 3,-34 57-56 0,1 2-56-3,0 1-22 3,-2 3 10 0,-1-1 10-3,-2 3-26 4,-2 2-50-4,-5 2-49 3,1 0-71 0,-5 0-66-3,-1 2-75 3,-3 4-102 0,-2 3-109-3,-1-2-470 2,0 0-393 1</inkml:trace>
    </iact:actionData>
  </iact:action>
  <iact:action type="add" startTime="851451">
    <iact:property name="dataType"/>
    <iact:actionData xml:id="d605">
      <inkml:trace xmlns:inkml="http://www.w3.org/2003/InkML" xml:id="stk529" contextRef="#ctx0" brushRef="#br0">20039 17406 1725 0,'0'0'1331'4,"0"0"-926"-1,0 0-249 3,0 0-20 1,0 0 52-4,0 0 20 3,0 0-46 0,0 0-75-3,0 0-62 3,0 0-10 0,0 0-12-4,0 0 16 5,39-3-18-1,-29 3 1-3,1 0-1 2,1 1-1 1,-2 4-25-3,3 3-3 3,-4 3-12 0,-4 4-3-3,0 3 11 4,-5 6 20-1,0 0 12-3,-10 4-16 3,-4 0-33-1,0-3-20-2,0-3 38 3,2-5 29 0,2-5 2-3,4-2-1 4,3-5-12-4,0-3-15 2,3-1-14 1,0-1-27-2,0 0-6 1,0 0 22 2,0 0 31-4,0 0 22 2,0 0 0 2,0 0 3-4,3 0 25 3,0 0 26 0,0-1 18-3,0-1 6 2,2 1-14 1,-1-1-30-2,-1 2-34 2,0 0-22-1,1 0 3-2,0 0-9 4,2 0 22-2,-2 5 6-2,4-1 3 3,-3 3 13 0,2 0-4-3,-1 1 1 3,1 1 2 1,-2-1-12-5,-1 1 22 4,2 0-9 1,-3 1 12-4,-2 1 16 3,-1-2 12 0,0 2-13-3,0-1 1 3,-6 2-4-3,-1-1-22 3,-3 0-18 0,0-1-46-3,-3 0-19 2,3-2-53 1,-2 0-26-3,2-3-14 3,0 0-12 0,4-2-29-3,-1-2-30 3,5-1-68 0,0 0-141-3,2 0-326 3,0-4-916 0</inkml:trace>
    </iact:actionData>
  </iact:action>
  <iact:action type="add" startTime="852077">
    <iact:property name="dataType"/>
    <iact:actionData xml:id="d606">
      <inkml:trace xmlns:inkml="http://www.w3.org/2003/InkML" xml:id="stk530" contextRef="#ctx0" brushRef="#br0">20559 17330 2393 0,'0'0'1314'5,"0"0"-1059"-2,0 0-198 3,0 0 38 0,0 0 85-3,0 0 13 3,0 0-70 0,0 0-123-3,0 0 0 3,0 0-68 0,0 0 44-3,0 0 24 4,-14 32 33-4,15-18 1 3,4 1-12-1,-3 0 3-2,1 2 9 4,3 1 9-2,-3 1 12-2,0 3 3 3,-2 1 1 0,1 2-1-3,-2 1-18 4,0 2-4-1,0 0-17-4,0 0-4 4,-3 1-13 1,-2-4 1-5,2-3-2 4,2-3-1 1,-2-7-3-4,2-3-25 3,-1-4-27-1,2-3-12-1,0-2-22 1,0 0-18 2,0-2-20-4,0-3 41 2,6-2 18 1,-2-2-38-3,2-3-102 3,0-3-129 1,-2 1-168-4,1 2-240 3,-4 1-722 0</inkml:trace>
    </iact:actionData>
  </iact:action>
  <iact:action type="add" startTime="852470">
    <iact:property name="dataType"/>
    <iact:actionData xml:id="d607">
      <inkml:trace xmlns:inkml="http://www.w3.org/2003/InkML" xml:id="stk531" contextRef="#ctx0" brushRef="#br0">20439 17569 1087 0,'0'0'1334'5,"0"0"-863"-2,0 0-218 4,0 0-20-5,0 0 46 4,0 0 1 1,0 0-57-4,0 0-85 3,0 0-55-1,0 0-27-2,0 0 9 3,0 0 46 0,47-1 19-3,-30 0-14 3,2-1-27 0,2 0-31-3,2 0-24 3,0-3-16 0,0 3-6-3,0-3 1 3,-1 1-1 0,-2 0-9-3,-3-2-1 3,3 0 8 0,-5-3-10-3,2 0-18 3,-1-3-13 0,-2 0-21-3,-3 2-21 3,-4 2-38 0,-3 2-21-3,-2 2-16 3,-2 1-34 0,0 2-70-3,-2 1-259 3,-5 0-456 0,-3 0-593-3</inkml:trace>
    </iact:actionData>
  </iact:action>
  <iact:action type="add" startTime="855596">
    <iact:property name="dataType"/>
    <iact:actionData xml:id="d608">
      <inkml:trace xmlns:inkml="http://www.w3.org/2003/InkML" xml:id="stk532" contextRef="#ctx0" brushRef="#br0">299 2444 43 0,'0'0'102'6,"0"0"25"0,0 0 10-4,0 0 45 4,0 0 24 0,0 0-8-3,0 0-48 4,0 0-55-1,0 0 6-4,0 0 13 4,0 0 6 0,0 0-9-3,-11 2-1 4,11-2 7-1,0 0 26-4,0 0 22 4,0 0-64 0,0 0-40-3,0 0-6 4,0 0 0-1,0 0 6-3,0 0-3 2,0 0 4-2,0 0-1 3,0 0-16 1,-2 2-10-5,2-1 4 5,-1-1-13-2,1 0-24-2,0 0-2 3,0 2-13 1,0-2 0-5,0 0 12 5,0 0 0-2,0 0-1-2,0 0 1 3,0 0 1 2,0 0 1-7,0 0 25 7,0 0 19-4,0 0 9-1,0 0 10 3,0 0-29 1,0 0-12-5,0 0 3 5,0 0 5-2,0 0-8-2,3 0-10 4,0-2-13-1,4 2 32-4,0 0 25 6,2-1 13-3,2-1 6-3,2 1-15 4,2-1-29 2,5-1-7-7,0 1 0 7,4-3-22-7,0 0 10 6,2 2-10-2,-1-2 0-2,3-2-1 3,-1 2 0 1,2 0-1-5,-3 1-1 4,0 0 0 0,-3 0-13-3,0 2 11 3,-3 2-17 1,-4-3 6-5,-3 3-6 4,-2 0-12 0,-3 0-8-3,-2 0-21 3,-3 0 12 1,-2 3-9-5,3-3 6 4,-4 0 16 1,0 0-7-5,0 1 4 4,0-1-1 1,0 0 7-5,0 1 4 4,0-1 8 0,0 0-2-3,0 0-4 3,0 0-6 1,0 0 10-5,0 0-4 4,0 0 3 0,0-2 4-3,0-1-10 3,0-2-116-3,0 1-113 3,0-2-14 0,-4 0 29-3,1 1 41 3,-1 0-13 0,1 0-61-3,-2 1-73 3,1-1-19 0,1 1 120-3,-1 0 248 3,0 1 42 0,1-1 203-3,0 0 3 3,-2 0 19 0,3 3-13-3,-3-3 26 3,1 1-14 0,-1 0 49-3,0 2-49 3,2-1-34 0,-1 0-10-3,1 0-23 3,0 1-20 0,0 1-23-3,0 0-35 3,2-1-13 0,-2 1-4-3,1-2-25 3,-2 2-38 0,3-1-7-3,-2 0 4 3,0 1 18 0,1 0 11-3,1 0 11 3,1-1-6-2,-1 1-28 1,1 0-19 1,0 0-4-3,0 0 7 3,0 0 0 0,0 0-9-2,0 0-1 1,0 0-5 1,0 0 6-3,0 0 5 3,0 0 1 0,0 0-3-2,0-2-1 1,0 2-5 1,0 0-5-3,0 0-11 3,0 0-21 0,0 0-7-2,0 0-19 1,0 0-12 1,1 0-18-3,2 0-13 3,4 3 33 0,4 2 57-2,3 1 13 1,3 2-11 1,-1-1 14-3,4 1-14 3,1 0-2 0,1-1 0-2,0-1 1 1,1 0 1 1,-2-1-2-3,0 0-13 3,-3 1-21 0,-3-2-16-2,-1-2 16 1,-2 1-2-1,-5-1 8 1,0-1 0 1,-1-1 9-3,-3 2 16 4,-2-2-10-2,1 0 11-1,-2 0 2 1,0 0 2 1,0 0 11-3,0 0-1 4,0 1-10-2,0-1 2-1,0 0-3 2,0 0-1-1,0 0-1-2,0 1-3 4,0 1-8-2,0 0 12-1,0 2 27 1,0 0 8 1,0 0-1-3,0 2-2 4,0 1-7-2,0 2 7-1,-2 1 2 1,-2 4-3 2,-2 3-9-4,-2-1-3 3,-1 4-4-1,0-1 1-1,-2-1-13 1,0 0-1 1,3-1 10-3,-2-3-10 4,3-2-1-5,1-3-1 5,0-2 0-2,4-4-12-2,1-2 0 3,1-1-26 1,0 0-46-5,0 0-10 5,0 0 27-2,3-2 2-2,0-3-11 3,4-3-56 1,2-3-20-5,5-5-96 5,1-2-94-2,-1 0-196-2,-2 3-530 3</inkml:trace>
    </iact:actionData>
  </iact:action>
  <iact:action type="add" startTime="858908">
    <iact:property name="dataType"/>
    <iact:actionData xml:id="d609">
      <inkml:trace xmlns:inkml="http://www.w3.org/2003/InkML" xml:id="stk533" contextRef="#ctx0" brushRef="#br0">21209 17459 503 0,'0'0'623'6,"0"0"-294"-4,0 0-167 5,0 0 43-1,0 0 120-3,0 0 31 3,0 0-69 0,0 0-69-3,0 0-64 2,0 0-20 2,0 0 44-4,0 0-32 3,0 0-20 0,0 0-3-3,-32-22-32 3,29 22 4 0,-1 0-29-3,1 0-35 3,0 0-31 0,-2 4-22-3,0 1-18 3,-1 3-11 0,-1 3 4-3,0 2 18 3,1 5 4 0,-1 1-3-3,1 4 0 3,-1 4 9 0,4-2 17-3,0 2-11 3,3-1-15 0,0 0 6-3,0-2 9 3,0-1 13 0,0-2-12-3,0-4-4 3,3-2-6-3,0-5 6 3,3-1-22 0,0-4-35-3,-1-1 7 3,3-4 18 0,0 0 48-3,4-1 0 3,2-8 45 0,2-4-4-3,2-5-13 3,0-3-26 0,2-5-2-3,-2-2 0 3,0 2 3 0,-5-2-1-3,-1 5 17 3,-4 2 12 0,-5 4 7-3,0 2 6 3,-3 6 10 0,0 3 18-3,0 2 32 3,-6 2-63 0,-2-3-27-3,-4 4-14 3,-1 0-1 0,-2 1-33-3,1 0-7 3,-3 0 13 0,1 2-19-3,4 4 25 3,-2 0 3 0,6 0-16-3,-1 2-40 3,6 0-30 0,0 1-76-3,3 0-67 2,0 0-60-2,6 0-95 3,6 0-154 0,-1-1-145-3,3-3-492 4</inkml:trace>
    </iact:actionData>
  </iact:action>
  <iact:action type="add" startTime="859421">
    <iact:property name="dataType"/>
    <iact:actionData xml:id="d610">
      <inkml:trace xmlns:inkml="http://www.w3.org/2003/InkML" xml:id="stk534" contextRef="#ctx0" brushRef="#br0">21542 17735 1163 0,'0'0'2273'6,"0"0"-1944"-3,0 0-272 3,0 0-41 0,0 0 59-3,0 0 29 3,0 0-104-3,0 0-82 3,0 0-249 0,0 0-185-3,0 0-66 3,0 0-14 0,27-29-234-3</inkml:trace>
    </iact:actionData>
  </iact:action>
  <iact:action type="add" startTime="859650">
    <iact:property name="dataType"/>
    <iact:actionData xml:id="d611">
      <inkml:trace xmlns:inkml="http://www.w3.org/2003/InkML" xml:id="stk535" contextRef="#ctx0" brushRef="#br0">21638 17549 2327 0,'0'0'965'4,"0"0"-778"-1,0 0-184 3,0 0 57 0,0 0 47-3,0 0 39 2,0 0-46 2,0 0-100-4,0 0 1 3,0 0 1 0,0 0 7-3,0 0-9 3,62-12-22 0,-52 23-10-3,2 3-9 3,-2 5 7 0,-3 5 9-3,-7 5-16 3,0 3 0 0,-6 4-35-3,-6 0-10 3,-3-1 7 0,-2-4 18-3,2-3 48 3,0-5 11 0,5-6-14-3,2-7 16 3,5-4-2 0,3-2-1-3,0-4-21 3,0 0 24-3,2 0 1 3,4 0 81 0,5-5 68-3,3-3 18 3,4-4-20 0,3-4-32-3,2 0-41 3,-1-1-36 0,1 2-11-3,-3 2-28 3,-2 4 0 0,-2 1-19-3,-3 4 0 3,-1 0-3 0,0 3-26-3,-2 1-8 3,-1 0-32 0,-2 0-41-3,0 0-42 3,-2 2-29 0,-1 2-27-3,1-1-81 3,-2 0-66 0,0-1-164-3,-1-1-213 3</inkml:trace>
    </iact:actionData>
  </iact:action>
  <iact:action type="add" startTime="860067">
    <iact:property name="dataType"/>
    <iact:actionData xml:id="d612">
      <inkml:trace xmlns:inkml="http://www.w3.org/2003/InkML" xml:id="stk536" contextRef="#ctx0" brushRef="#br0">22281 17425 1752 0,'0'0'1046'4,"0"0"-782"2,0 0-172-3,0 0 46 4,0 0 72-2,0 0 14-2,0 0-44 4,0 0-95-2,0 0-73-2,0 0-12 4,-81-38-59-2,64 38 8-2,0 1 1 3,-5 4 15 1,1 3 22-5,-1 1 13 5,0 1 2-2,-1 3 17-2,4 0 18 4,2 1-11-5,3 0-5 5,2 0-21-2,5 1-19-2,4-1-32 3,3 0-5 0,0 0 2-3,8-1 10 4,6-1 15-2,2 1 4-2,5-4 11 3,5 1 12 1,1-4-8-4,3-2-19 2,-1 0-6 1,1-1-3-2,-4-2 3 2,-3 5-6-1,-5-2-16-2,-5 3-29 3,-2 1 6 1,-6 3 41-4,-2 2 39 3,-3 1 84-1,-3 2 24-2,-7 2-22 3,-3 1-42 0,-6 0-21-3,-1 0-20 3,-1-1-3 1,-4-1-30-5,1-3-37 4,1-2-28 0,-1-5 2-3,3-3 65 4,-1-4 28-4,6 0 0 3,-1-8 0 0,3-6-4-4,2-5 4 4,4-7 0 0,3-6 1-3,5-7 12 3,0-6 19 0,6 1 38-3,7 0 35 3,1 7 7 0,2 7-77-3,-1 4-1 4,-1 8 7-2,0 4-5-1,-3 5-36 1,1 4-38 1,-3 2-19-3,0 3-47 3,1 2-71 0,0 5-11-3,-1 7-74 3,-1 3-233 0,-1 2-507-3,-4-3-353 3</inkml:trace>
    </iact:actionData>
  </iact:action>
  <iact:action type="add" startTime="860694">
    <iact:property name="dataType"/>
    <iact:actionData xml:id="d613">
      <inkml:trace xmlns:inkml="http://www.w3.org/2003/InkML" xml:id="stk537" contextRef="#ctx0" brushRef="#br0">22555 17587 2929 0,'0'0'1064'4,"0"0"-835"-1,0 0-176 3,0 0 27 1,0 0 54-4,0 0 2 2,0 0-84 1,0 0-52-3,0 0-48 3,0 0 48 1,0 0 18-5,0 0-15 4,99-26-3 0,-72 18-46-3,1 0-56 3,-2 3-37 0,2 1-11-3,-5 1 35 3,-1 3-137 0,-4 0-153-3,-4 4-228 3,-5 4-356 0,-5 0-315-3</inkml:trace>
    </iact:actionData>
  </iact:action>
  <iact:action type="add" startTime="860912">
    <iact:property name="dataType"/>
    <iact:actionData xml:id="d614">
      <inkml:trace xmlns:inkml="http://www.w3.org/2003/InkML" xml:id="stk538" contextRef="#ctx0" brushRef="#br0">22564 17820 1357 0,'0'0'1703'5,"0"0"-1482"-2,0 0-221 2,0 0 0 2,0 0 150-4,0 0 110 3,86-5-15 0,-57-1-81-3,7 1-89 3,-2 0-48 0,3 1-27-3,-3 1-12 3,-1 1 9 0,-1 0-12-3,1 2-44 3,-2 0-65 0,-3-1-212-3,1 1-314 3,-6-1-736 0</inkml:trace>
    </iact:actionData>
  </iact:action>
  <iact:action type="add" startTime="861858">
    <iact:property name="dataType"/>
    <iact:actionData xml:id="d615">
      <inkml:trace xmlns:inkml="http://www.w3.org/2003/InkML" xml:id="stk539" contextRef="#ctx0" brushRef="#br0">24069 17347 132 0,'0'0'1679'5,"0"0"-1124"-2,0 0-390 2,0 0-81 2,0 0 118-4,0 0 97 3,0 0-34 0,0 0-94-3,0 0-91 3,0 0-52-1,0 0-25-1,0 0 0 2,0 0-1 0,-11 5 40-3,11 1-11 3,0-2 26 0,0 1 6-3,0-2-3 3,0 2 2-3,0-1 18 3,2 2 4 0,1-1-3-3,0 1-13 3,0 3-9 0,2 1-6-3,-1 4-3 3,-1 2-1 0,2 2 7-3,-3 4 2 3,3-1 4 0,-1 4-13-2,-1-1-12 2,0 2-12 0,1 1-23-3,-1-2 0 3,0 0 1 0,1 0-2-3,-1-2-1 3,0-1 0 0,2-2 1-4,-2-3-1 4,2-1-1 0,-2-5-2-3,0-3-19 3,0-3 1 0,0-1 2-3,-2-2 1 3,0 0-10 0,-1-1 1-3,0-1 8 3,0 0 7 0,0 0 10-3,0 0-11 3,0 0 1-3,0 0-10 3,0 0-18 0,0 0-28-4,0 0-49 5,0 0-55-1,0 0-85-3,-2 0-84 3,-1 3-88 0,-3-1-105-3,1 1-494 3,-1-1-353 0</inkml:trace>
    </iact:actionData>
  </iact:action>
  <iact:action type="add" startTime="864716">
    <iact:property name="dataType"/>
    <iact:actionData xml:id="d616">
      <inkml:trace xmlns:inkml="http://www.w3.org/2003/InkML" xml:id="stk540" contextRef="#ctx0" brushRef="#br0">23315 17463 628 0,'0'0'1478'6,"0"0"-1122"-3,0 0-227 3,0 0-61 0,0 0 83-4,0 0 45 5,0 0 2-2,0 0-51-2,0 0-61 4,0 0-29-1,0 0 7-3,0 0 18 3,-12-9 10 0,12 9-4-3,0 0-28 3,0 0-19-1,0 0-7-1,1 4-3 2,2 3 52-3,2 3 26 3,0 6 6 0,3 2-25-3,-1 4-3 3,-2 2-19 0,1 4-22-3,0-2-9 3,0 3-21 0,-2-2-14-3,3-1 0 2,-4-2-2 2,3-2-3-4,-2-3-9 2,1-5 8 1,-1-2-8-3,2-3 0 4,-3-4-1-1,-1 0 1-3,1-3-16 3,-3-1-43 0,3-1-16-3,-3 0-2 3,3 0-11 0,0 0 41-3,0 0-30 3,1 0-17 0,2 0-42-4,-2 0-54 5,2 0-88-2,0 0-161-2,-2 0-302 3,-1 0-633 0</inkml:trace>
    </iact:actionData>
  </iact:action>
  <iact:action type="add" startTime="865109">
    <iact:property name="dataType"/>
    <iact:actionData xml:id="d617">
      <inkml:trace xmlns:inkml="http://www.w3.org/2003/InkML" xml:id="stk541" contextRef="#ctx0" brushRef="#br0">23608 17679 2930 0,'0'0'1156'5,"0"0"-917"-1,0 0-186 2,0 0 0-1,0 0 77-2,0 0 45 4,0 0-39-2,0 0-88-1,0 0-48 2,0 0-30-3,0 0 2 3,0 0 4 0,-8-6-7-4,8 6 0 5,0 0 4-1,0 0 8-3,1 0-18 3,-1 0-67 0,2 0-32-4,-1 4-32 5,2 2-108-1,-2-1-165-3,-1 2-191 3,0 0-514 0,-4-1-630-4</inkml:trace>
    </iact:actionData>
  </iact:action>
  <iact:action type="add" startTime="865473">
    <iact:property name="dataType"/>
    <iact:actionData xml:id="d618">
      <inkml:trace xmlns:inkml="http://www.w3.org/2003/InkML" xml:id="stk542" contextRef="#ctx0" brushRef="#br0">23911 17514 2581 0,'0'0'719'4,"0"0"-471"-1,0 0-143 4,0 0 71-2,0 0 76-2,0 0-37 3,0 0-72 1,0 0-89-4,0 0-54 3,0 0-31-3,0 0-19 3,0 0 25 0,-27 33 10-3,23-21 12 3,2 2-16 0,2 1 8-3,-1 1 11 3,-1 2 2 0,1 1 23-3,-1 1-7 2,-1-1-15 1,0-1 13-3,1 0 3 3,2-1-7 0,-3-2-10-2,3-2-2 2,0-2-2 0,0-2-20-3,0-4 1 3,0 0-1-1,3-1 3-2,2-2 17 4,0 1-13-1,2-2 12-3,3-1-8 3,0 0 11 0,2 0 19-3,1-4 12 3,-2-1-9 0,3-1-7-3,-3 1-3 3,-1-3-10 0,0 1-1-3,-3 1-1 2,-1-1-1-2,0-3 1 4,-2 2 2-1,1-4 0-3,0-1 19 3,-2-4-8 0,-2 0-10-3,1-4 12 3,-2-1 1 0,0 0 2-3,0-1 1 3,-2 2-1 0,-4 2-2-3,0 2 21 3,0 3 6 0,-2 3 16-3,0 4 2 3,-4 1-15 0,-1 5-46-3,0 1-21 3,-6 0-93 0,2 9-31-3,-2 4-22 2,-2 4-29 1,3 1-81-3,0 3-159 3,2 0-130 0,4-1-517-3,5-8-407 3</inkml:trace>
    </iact:actionData>
  </iact:action>
  <iact:action type="add" startTime="875207">
    <iact:property name="dataType"/>
    <iact:actionData xml:id="d619">
      <inkml:trace xmlns:inkml="http://www.w3.org/2003/InkML" xml:id="stk543" contextRef="#ctx0" brushRef="#br0">5201 17512 1821 0,'0'0'240'5,"0"0"-240"-3,0 0-328 5,0 0 241 0,0 0 87-5,0 0 74 4,0 0-54 0,0 0-20-3,0 0-91 3,0 0-4 1,0 0 95-5,0 0 72 4,-6 0 84 0,7 0-20-3,-1 0 1 3,0 0 25 1,0 0 42-6,0 0 25 6,0 0 6-1,0 0-17-3,0 0-42 3,0 0-23 1,0 0-23-5,0 0-38 4,0 0-26-3,0 0-19 3,0 0-18 0,0 0-17-3,0 0-9 3,0 0-3 0,0 0-11-3,0 0-8 3,0 0 6 0,0 0 11-3,0 0 0 3,0 0 2 0,0 0 16-3,0 0 19 3,0 0 18 0,0 0 10-3,0 0 15 3,0 0 27 0,0 0 4-3,0 0-13 3,0 0-9 0,0 0-9-3,0 0-17 3,0 0-5 0,0 0-10-3,0 0-9 3,0 0-15 0,0 0-10-3,0 0-10 3,0 0-2 0,0 0-12-3,2 0-7 3,-2 0-15 0,0 0 0-3,1 0-15 3,2 0-10-3,3 0-15 3,4 0 74 0,4 0 9-2,6 0 26 1,5-1 8 1,4-2-28-3,6 0 7 3,2-2-1 0,3-2 4-2,1 1-3 1,2 0-22 1,-3-2-3-3,2 0 2 3,0 2 1 0,-2-2 1-2,-1 2-1 1,-1 1-2 1,-4 0 2-3,-5 0 0 3,-4 3-15 0,-5-1-1-2,-6 2 14 1,-3 1 2 1,-3 0-13-3,-4 0 10 3,-1 0 0 0,-1 0 3-2,-2 0 1 1,0 0 27 1,0 0 12-3,0 0 3 3,0 0-9 0,0 0-9-2,0 0-13 1,0 0-12-1,0 0-12 1,0 0-7 1,0 0-9-3,0 0 4 4,0 0-4-2,0 0 10-1,0 0-1 1,0 0 17 1,0 0 2-3,0 0 1 4,0 0 18-2,0 0-1-1,0 0 7 1,0 0 2 1,0 0 4-3,0 0 0 4,0 0-3-2,0 0-1-1,0 0 1 1,0 0-4 1,0 0 4-3,0 0 0 4,0 0 2-2,0 0-5-1,0 0-13 1,0 0-9 1,0 0 0-3,0 0-3 4,0 0-1-2,0 0-11-1,0 0-1 1,0 0 10 1,0 0-18-3,0 0 9 4,0 0-1-2,0 0 10-1,0 0-12 1,0 0 3-2,0 0-3 3,0 0 2 1,0 0-5-5,0 0-4 5,0 0-8-2,0 0-10-2,0 0-16 3,0 0-18 1,0 0-12-5,0 0-25 5,0 0-32-2,-2 0-22-2,2 0-21 3,-3 0-41 1,0 1-71-5,-4 2-278 5,0 1-523-2,-2-1-452-2</inkml:trace>
    </iact:actionData>
  </iact:action>
  <iact:action type="add" startTime="878847">
    <iact:property name="dataType"/>
    <iact:actionData xml:id="d620">
      <inkml:trace xmlns:inkml="http://www.w3.org/2003/InkML" xml:id="stk544" contextRef="#ctx0" brushRef="#br0">24851 17319 1095 0,'0'0'648'4,"0"0"-275"2,0 0-211-3,0 0-32 4,0 0 44-2,0 0 61-2,0 0 29 3,0 0-25 0,0 0-35-3,0 0-11 3,0 0-10-3,0 0-13 3,0 0-30 0,0 0-40-3,0 0-41 3,0 0-25 0,-5 8 0-3,-4 5-18 3,-2-1-1 0,-3 6-14-3,-3 6 2 3,-3 4 13 0,1 1-15-3,-4 3-1 3,-2 4 1 0,-1 3 11-3,0 4-9 3,-4 3 0 0,0 0 10-3,-2 1-1 3,3-2-10 0,2-4 0-3,4-6-1 3,4-1-1 0,5-9 0-3,3-3-1 3,2-6-2 0,4-7 0-3,2-4-25 3,3-3-18 0,0-2-63-3,0 0-15 3,0-4 12 0,2-3 45-3,4-5-46 3,0-6-85-3,3-4-81 3,1 1 18 0,-2-2-37-3,-1 1-131 3,-3 1-359 0,-3 6-862-3</inkml:trace>
    </iact:actionData>
  </iact:action>
  <iact:action type="add" startTime="879249">
    <iact:property name="dataType"/>
    <iact:actionData xml:id="d621">
      <inkml:trace xmlns:inkml="http://www.w3.org/2003/InkML" xml:id="stk545" contextRef="#ctx0" brushRef="#br0">24485 17309 1682 0,'0'0'481'4,"0"0"-433"3,0 0-12-4,0 0-36 3,0 0 178-1,0 0 68-1,0 0-79 1,0 0-58 1,0 0-48-3,0 0 16 3,0 0 32 0,-47-21 31-3,47 21 6 3,0 0-19 0,0 0-19-3,0 0-11 3,0 0-15 0,0 0 3-2,0 0 4 1,0 0-2 1,0 0 4-3,0 0 5 3,0 2 19 0,0-2 2-3,0 0-9 3,0 0-10 1,0 0-5-4,0 0-20 3,0 0-15 0,0 1-9-4,0-1-9 5,0 0-7-1,0 0-11-3,0 0-7 2,0 0-14-2,0 0-1 3,0 0-3 0,0 1-12-3,3 1-1 4,0 1-5-1,0 2 21-3,4 4 21 2,4 2 7 1,1 2-4-3,2 3-12 4,3 0 4-2,0 5 8-2,2 1-22 3,-1 3-1 0,3 0 2-2,0 5-2 2,2 2 14 0,-1 2 10-3,1 2-13 4,0 2 0-1,-1 1 3-3,-3-3 10 3,1 0-24-1,-4-3 17-2,1-3-18 4,-3-4 0-2,1-5 2-2,-4-3 0 3,1-5 16-1,-5-5-18-2,-1-5-11 4,0 1 11-1,-1-4 36-4,-2 0 31 4,1 0 12 0,-2 0 18-3,-1 0 0 3,-1-2-13-3,0 2-11 3,0 0-19 0,0 0-11-3,0 0-28 3,-1 0-15 0,-5 0-49-3,0 0-11 3,-1 0-37 1,-2 0-33-4,-2 2-30 2,2 1-53 1,-1 1-77-3,0-2-149 3,2 0-159 0,-1-2-129-2,1 0-715 2,-3-11-373-5</inkml:trace>
    </iact:actionData>
  </iact:action>
  <iact:action type="add" startTime="880850">
    <iact:property name="dataType"/>
    <iact:actionData xml:id="d622">
      <inkml:trace xmlns:inkml="http://www.w3.org/2003/InkML" xml:id="stk546" contextRef="#ctx0" brushRef="#br0">26222 3082 347 0,'0'0'753'5,"0"0"-236"-2,0 0-101 4,0 0-82-2,0 0-76-1,0 0-48 1,0 0-27 1,0 0-46-3,0 0-18 4,0 0-21-2,0 0-18-1,0 0-13 1,0 0-10 1,0 0-10-3,0 0 1 4,0 0 2-2,0 0 4-1,0 0-17 1,0 0-2 1,0 0-7-3,0 0 10 4,0 0 6-2,0 0 12-1,0-1 5 1,0 1 14 1,0 0 15-3,0 0 22 4,0-1 12-2,0 1-6-1,0 0-20 1,0 0-15 1,0 0-9-3,0 0-16 4,0 0-18-2,0 0-3-1,0 0-10 1,0 0 1-2,0 0-4 3,0 0 1 1,0 0-7-5,0 0-6 5,0 0-10-2,0 0 10-2,0 0-11 3,0 0 2 1,0 0-2-5,0 0-1 5,0 0-3-2,0 0 0-2,0 0-12 3,0 0-6 1,0 0-7-5,0 0 1 5,-2 1 8-2,1 0 4-2,1 2 14 3,-2 1 1 1,-1 1 31-5,0 2-1 5,0 1-28-2,-1 0 14-2,0 2-4 3,-2 1 0 1,0 1 0-5,0 4-9 5,-1-1 0-2,1 5-1-2,-3-1-2 3,0 6 0 1,-1 3 1-5,-2 4 1 5,-1 6 1-5,-3 4-1 4,-3 7 11 0,-3 5-10-3,-3 4 0 3,0 7 12 1,-1 0-15-5,1 2-3 4,-1 0 2 0,1 2 0-3,2 0 2 3,1-3 45 1,2-5 5-5,6-7-32 4,1-6-19 0,4-6-17-3,2-4 17 4,0-3 19-1,1-5-1-4,3-6-6 5,0-3-10-2,0-7-1-2,3-3 0 3,-1-7 0 1,1-1-1-5,0-3 0 4,0 0 15 0,0 0 7-3,0 0 14 3,0 0 16 1,0 0 48-5,0 0-9 4,0 0-55 0,0 0-24-3,0 0-12 3,0 0 0 1,0 0-36-5,0 0-16 4,-1 0-11-3,1 0-16 3,0 0-18 0,-2 0-13-3,1 0-9 3,1 0-21 0,0 0-41-3,0 1-59 3,0 2-95 1,0 1-86-5,0 0 96 5,1 1-145-2,3-3-229-2,2-1-309 3,0 1-167 1</inkml:trace>
    </iact:actionData>
  </iact:action>
  <iact:action type="remove" startTime="892353">
    <iact:property name="style" value="instant"/>
    <iact:actionData xml:id="d623" ref="#d476"/>
  </iact:action>
  <iact:action type="remove" startTime="892847">
    <iact:property name="style" value="instant"/>
    <iact:actionData xml:id="d624" ref="#d477"/>
  </iact:action>
  <iact:action type="remove" startTime="893237">
    <iact:property name="style" value="instant"/>
    <iact:actionData xml:id="d625" ref="#d488"/>
  </iact:action>
  <iact:action type="remove" startTime="893675">
    <iact:property name="style" value="instant"/>
    <iact:actionData xml:id="d626" ref="#d541"/>
  </iact:action>
  <iact:action type="remove" startTime="893789">
    <iact:property name="style" value="instant"/>
    <iact:actionData xml:id="d627" ref="#d489"/>
  </iact:action>
  <iact:action type="remove" startTime="894008">
    <iact:property name="style" value="instant"/>
    <iact:actionData xml:id="d628" ref="#d490"/>
  </iact:action>
  <iact:action type="remove" startTime="894137">
    <iact:property name="style" value="instant"/>
    <iact:actionData xml:id="d629" ref="#d491"/>
  </iact:action>
  <iact:action type="remove" startTime="894153">
    <iact:property name="style" value="instant"/>
    <iact:actionData xml:id="d630" ref="#d582"/>
  </iact:action>
  <iact:action type="remove" startTime="894168">
    <iact:property name="style" value="instant"/>
    <iact:actionData xml:id="d631" ref="#d492"/>
  </iact:action>
  <iact:action type="remove" startTime="894608">
    <iact:property name="style" value="instant"/>
    <iact:actionData xml:id="d632" ref="#d493"/>
  </iact:action>
  <iact:action type="remove" startTime="894698">
    <iact:property name="style" value="instant"/>
    <iact:actionData xml:id="d633" ref="#d495"/>
  </iact:action>
  <iact:action type="remove" startTime="894769">
    <iact:property name="style" value="instant"/>
    <iact:actionData xml:id="d634" ref="#d622"/>
  </iact:action>
  <iact:action type="remove" startTime="894784">
    <iact:property name="style" value="instant"/>
    <iact:actionData xml:id="d635" ref="#d494"/>
  </iact:action>
  <iact:action type="remove" startTime="895037">
    <iact:property name="style" value="instant"/>
    <iact:actionData xml:id="d636" ref="#d496"/>
  </iact:action>
  <iact:action type="add" startTime="891992">
    <iact:property name="dataType" value="strokeEraser"/>
    <iact:actionData xml:id="d637">
      <inkml:trace xmlns:inkml="http://www.w3.org/2003/InkML" xml:id="stk547" contextRef="#ctx0" brushRef="#br1">24770 2766 295 0,'0'0'443'2,"0"0"-251"4,0 0-71 0,0 0-30-4,0 0 20 4,0 0 32 1,0 0-16-5,0 0-13 4,-76 14-17 0,68-12-35-3,1 1-42 3,0-1 12 1,1 0 4-5,3 1 13 4,-2-3-1 0,2 2 14-3,-1-1 19 3,1 2 19 1,0-3-28-5,-2 2-37 4,2 1-9-3,-4 0 10 4,1 1 6-1,-3-1 3-4,-3 4 81 5,-2 1 87-1,1 1-104-4,-5 0-87 4,-1 4-22 1,-4-2 1-5,-5 2 18 5,-3 2 0-1,-5-1-17-4,0-2 20 4,0 2-21 1,-1-2 32-5,4 0-30 6,3-2 19-4,6-4-21 0,6 1 19 2,6-5 15 1,4-1 19-5,3-1 4 5,5 0-7-2,0 0-26-2,0 0-22 3,0 0 10 1,0 0 25-5,0 0 26 5,2 0-13-2,-1 0-23-2,1-1 1 3,-1-4-29 1,3 0 0-5,0-3-32 5,-1 0 29-6,-1-1 3 5,-1 1 54 0,1 0-19-2,-2 0 28 1,0 0-63 2,0 1-3-4,-2-4-10 2,-4 1 0 2,0 0-44-4,-2-1-12 3,2 0 2 1,-1 0 37-5,0 1 28 3,1-1-12 2,2 0 14-4,1 0-38 3,2-2 36 17,-1 0-30-22,2-1 29 0,0-2-9 0,0 1 12 0,2 0 23 53,0-2-23-53,4 1-10 0,1 2 10 0,-2 0 1 0,0 3-1 0,0-1 19 0,-2 1 16 0,0 2-12 0,-2-1 5 0,1 4 7 0,-2-2 16 2,0 1-10-2,0 0-6 1,0 2-19 0,-2-2-16 4,-1 0 0-3,0-1-13 3,-3 2 10 0,2-2-29-3,-2 1-6 3,1 1 37-1,0 2 0-1,0 0-24 2,2 1 5 0,1 0 20-3,1 3 0 3,-1 0-2 0,2 0-37-3,-1 0-27 3,1 0-17 0,0 0-16-3,0 2-39 3,-2 3-32-1,-1 2 70-1,-2 4 97 2,-1 5 5 0,0-1-2-3,-2 4 58 3,-4 1-3-1,5-2-7-2,-2 0-48 4,3-3-26-2,0 1 23-1,0-2 2 2,1-2-1-1,2-1 2-1,-1-2 2 2,1-1 11 0,2-3 3-3,-2-1 13 3,3-1 3-3,0-1-30 3,0-2-2 0,0 1-26-2,0 2-9 1,4-1 3 1,2 5 32-3,3 2 35 3,3 3-15 0,1 3 18-3,6 1-35 3,-1 2 10 0,2 0 0-3,3-2-12 2,-4 1 1 2,1-2-2-3,0 1 0 1,-3-3 15 1,0-3-2-3,-4-2-10 2,0-1-1 1,-6-5 0-2,-1-1 14 1,-1-1 20 1,1-1 24-3,2-8 33 3,-1-7-34 0,3-6-59-1,-2-9-71-1,-1-4 14 3,-5-4 57-5,-2-3 24 5,-4 1-4-1,-6 2-20-2,-3 0 0 1,0 2 0-1,2 5 12 1,1 2 12 1,0 3-23-3,4 3-2 3,1 5-24 0,5 4 25-2,0 0 0 1,0 7-67 0,3 0-22 14,5 1-49-18,2 4 19 0,1-1 38 0,5 3 59 54,1 0 22-54,3 1 42 0,6 0-39 0,0 0 48 0,4 2 11 0,1 2-43 0,0-1-16 0,3 0 32 0,-1 0 52 0,-2-3-33 0,-2 0-9 0,-7 0 13 0,-3 0-20 1,-8 0-6 1,-2 0 0 4,-6 0 22-2,-3 0 67-1,0 0 37 1,0 0 0 1,0 0-41-3,-3 0-48 4,-3 0-69-2,-2-2-78-1,-3 2-41 1,-3 0 5-2,0 0 29 3,-4 0 28 1,1 2 25-5,1 2 3 5,2 1 1-2,2-3 24-2,5 1 1 3,3-2-16 1,2-1-16-5,2 1-19 5,0-1-7-2,0 0 1-2,0 0 21 3,0 0 39 1,0 0 38-5,0 0 45 5,0 0 28-2,0-1 13-3,0-2-13 5,0 0 3 0,0-3-98-5,-6-1-16 5,-6-2-16-2,-1 1-25-3,-5 0-60 5,-3 3 21 0,-7 4-12-6,-2 1 3 6,-3 10-23-1,-3 6 42-4,-1 5 9 4,0 7 39 2,1 4 22-6,5 5 0 5,0 4-3-5,8 0-18 4,7 3 19-1,4 1 2-1,9 0-51 2,3-3 38 0,6 1 4-3,6-3 5 3,1-3-2 0,4-2 6-3,3-1 1 3,-3-5 1 1,3-3-1-6,-4-2 31 5,2-3-29 16,-5-3 23-21,0-2 13 0,-6-3-23 0,-1-4 13 54,-4 0-4-54,-2-2 17 0,0-1 79 0,-5 4 57 0,-6 0 9 0,-6 1-83 0,-3 3-38 0,-2 1-3 0,-4 0-28 0,0-1-10 0,-1 0-6 3,2 1-18-3,3-3 0 0,2-4-1-1,6 2-2 4,5-7-17 2,3 0-3-3,6-2 10 3,0-1-1 0,0 0-9-3,0 0 6 3,0 0 4 0,0 0-4-3,0 0-3 3,0 0 16 0,0 0 2-3,2 0 1 3,-2 0 22 0,0 0 6-3,0 0 13 3,0 0 19 0,0 0 15-3,0 0 29 3,0-1 11 0,0 1-6-3,0 0-35 3,-5-1-9 0,0-2-65-3,-4 1-40 3,1-2-25 0,-3 1 12-3,4 0 10 3,-1 1 18 0,5 1 13-3,1 1 11 3,2 0-27 0,0 0-53-3,0 0-67 3,0 2-47 0,2 5 6-3,2 3 140 3,4 4 49-2,3 4 35 1,2 1 6 0,2 2-13-2,-1-1-12 4,3 1-3-1,-1 0 6-2,-1-2 9 1,2-1 16 1,-3 0 3-4,-3-1-30 4,1 0-17 1,-4-5-1-4,-2 2 1 2,-1 1 3 1,-2-2 16-2,-2 1 28 2,-1 4 13 0,0 1 19-3,-1 3 52 3,-4 0-56 0,2-2-75-3,0 2-6 2,0-2 3 2,0 0-15-3,2 1 17 0,0-2-10 2,1-1-2-2,0 0 10 2,0-4-9-1,2-2-13 0,4-2-3 0,0-1 25 15,2-2-25-19,0-2-6 0,1 0 8 0,2-2 26 0,3 0 3 52,0 0-1-52,1-2 0 0,1 0 12 0,-1 1-14 0,-1 0-3 0,0-2 0 0,-1 0 0 0,-2 0 1 0,0 0-16 0,-4 0-21 0,1 0 8-1,-3 0 31 2,2-6 0 2,-2 0 53 1,3-7-5 1,1-7-48-3,2-7-19 5,3-7-41 12,-2-10-28-19,1-6 6 0,-1-8 54 0,2-6 3 0,0-4-26 53,-2 0 51-53,1 1 19 0,-1 4 41 0,-1 8-3 0,-3 4 24 0,0 11-18 0,-1 5 32 0,-4 9-20 0,0 6 18 0,0 9-12 1,-1 3-4-1,-1 6-27 0,0 0-50 0,-1 2-3 6,3 0-103-2,-3 2-71-2,0 4-52 3,0 7 12 1,-3 6 205-5,-2 9 12 5,-6 5 59-2,-1 6-11-3,-2-1-17 5,-1 2-29 0,0-1 14-5,3 0-13 4,3-2-3-1,4-3-21-1,5 0 5 2,0-3 14 1,8-1 1-5,7-1-10 5,3-4-1-2,5 0 11-2,3-3 2 3,2 0 10 1,3-3 26-5,0-1 4 5,0-1-40 13,-3-3 15-19,-3-1-16 0,-5-2-13 0,-4 0 10 53,-6-3-31-53,-2 2 15 0,-3-4 16 0,-5 2 3 0,0-2 0 0,0 1 41 0,-3-1 21 0,-2 0 1 0,-3 0 19 0,2-2 5 0,0-2-6 0,3-2 16 0,3 0 14-1,0 0-34 3,0 0-58 3,3-3-19 0,6-8-19-3,10-9-55 3,9-5-25 1,9-8 46-5,11-5 26 4,3 1 2 15,3 1-25-20,-1 2 34 0,0 7-6 13,-5-1 10 1,-3 6 11-14,-8 4-11 0,-6 4-13 0,-10 4 21 0,-8 3 4 0,-6 6 0 50,-3-2 25-50,-4 3 10 0,0-1 30 0,-4 0-28 0,-6 0-37 0,-6 1-132 0,-8-2-44 0,-7 2 19 0,-8 0 59 0,-4 2 51 0,-3-1 25 0,-3 1 21 6,2-2-3-6,1 0 4 0,4 0 23 0,6-6 43 5,4-3-3-3,7-1 44 3,8-3-17 0,7 0 21-3,4 0-14 3,6 0-63 0,0 2-34-3,0 0-69 3,8 2-31 0,0 3-29-3,3 2 16 3,1 2 31-1,1 2 7-2,0 0-8 3,2 5 29 1,0 4 42-5,2 1 12 4,-2 3 16 1,1-2-13-4,-2 4 10 2,0-4-13 2,-6 0 0-4,4-1 23 2,-5-2-8 2,-3-1-15-4,-1-4 0 2,-1-2-3 1,-1 2 1-2,1-3 2 1,-1 0 22-1,2 0 4 1,-3 0 8 1,0 0 1-3,0 0-16 4,1 0-19-1,0 0-50-3,5 0 2 2,0 2 36 1,4 4-20-3,3 4 10 4,0 3-7-1,1 6 29-2,3 6 3 1,-3 6-2 1,-1 4 28-3,-1 4 9 3,-3 0-36 0,-1 0-2-2,-3 1 0 1,1-4-1 1,-3-1 2-3,1-5 7 3,-1-5-8-1,1-2-12 0,2-6-1 0,-1-3-3 1,4-3-12-3,2-4-4 3,2-2 32 0,4-4 19-2,3-1 44 1,6-3 23 1,3-7-7-3,6-3-54 3,2 0-9-3,2-4-4 4,0 2-9-2,1 1-3-1,-1 0 3 16,-1-3-3-19,-4 5-2 0,-1-1-17 0,-1 3-9 52,-5-1 10-52,-2 3 18 0,-6 0 25 0,-2 0 1 0,-4 0 8 0,-2 1 7 0,0-1-3 0,-3-1-13 0,1-1-23 0,0 1-1 0,-2-3-2-1,0 2 1 1,1 1-19 1,0 0-6 18,-1 1-25-19,0 2-23 0,3 2-21 53,-1 1-26-39,1 3 28-14,1 0 22 0,3 0 35 0,1 0 24 0,3 5 11 0,0 0 1 0,1 3 12 0,1-1-13 7,0-1 2-7,-1-1 14 0,0 2 0 0,-2-5 0 0,4 1 0 0,-4-3 0 0,-1 0 16 0,2 0-32 0,0-9-13 47,0-5-44-47,-1-4 18 0,0-7-27 0,-6-7-72 0,-2-4-83 0,-8-4-16 0,-2-4 33 0,-14 0 85 0,-4 3 54 0,-6 4 65 0,-6 2 149 0,1 5 77 0,-2 4 8 0,3 4 19 4,1 1-20 0,3 4-40-2,2 5-70 3,6-1-56 1,3 6 2-4,6 2 28 4,2-1 48-2,6 5-86-3,0 1-59 5,0 0-125 0,2 0-114-6,5 0-20 6,7 0 151-1,5 1 108-4,4 2 0 4,6 0 2-2,4-2 33 3,3 1-6-3,4-2 15 0,5 0-6 2,3 0-3-1,2-3-19-2,2-3-13 5,3 1 16-3,-3-2-19-1,0-2-19 0,-3 0-13 3,-6 3-34-4,-8-1 25 4,-7 2 39-2,-10 1-1-1,-7 3 3 1,-6 0 1 16,-2 1 60-20,-3 0 11 0,0 0-72 0,0 0-6 0,0 4-89 4,-5 6-25 1,-1 5 120 36,-2 3 54-41,-4 6-16 0,2 0-21 0,-2 2-15 0,-3 0-2 0,3 2 1 0,-2 0 0 0,1 0 1 6,-1 1-2-6,0 0 2 0,2 1-2 0,1-2 1 3,1-1 13 2,0-2 5-4,5-2 0 6,-3-1-18-4,5-4-1 0,0-3-11 1,3-2-11 3,0-3-16-6,0-2 16 4,5 0 3 0,4-2 3-3,0-2 16 3,4-1 19 1,3-1 48-5,2-2-1 5,5 0-15-2,0 0-20-2,0-2-2 3,1-2-14 1,-4-2-13-5,-2 3-2 5,-5-1 0-2,-5 3-12-2,-5 1-12 3,-3 0 24 1,0 0 34-5,0 0 39 5,0 0 9-2,-6 5-82-2,-4 4-13 3,-5 4 13 1,-4 4 38-6,-6 2-4 7,-1 1 4-6,0 2-23 4,2 0-11-1,4-2 5-1,4 0-9 2,6-2-38 0,4-4-34-4,6 0-13 5,0 1 10-1,7-4 62-3,9-1 13 3,4 1 13 1,5-5 28-6,5-2 15 6,5-4-52-1,2 0-4-4,4-9 1 5,2-3 0 0,-4-3 0-6,-2-3-1 6,-7-4 0-1,-7-1 0-3,-7-4 41 2,-10-2-26 3,-6-2 41-6,-8-2-56 4,-11 0-2-1,-9-1-45-1,-3-1 34 2,-6 1 13 1,-4 0 19-5,0 2-19 4,-1 1 22 0,1 2 15-3,3 1 14 3,4 4 9-4,6 5 37 4,5 2-1 1,7 5-28-4,4 4-9 3,4 1-12 0,5 3 2-2,3 3-49 0,0 1-67 3,0 0-110-4,6-1-102 4,6-1 12-2,-1 2 36-1,6 0 69 1,-1 0-32 0,0 0-63-1,-4 3-58 2,-3-1-86 0,-5 1-5-2,-4 1 42 1,0 1 152 0,-10 0 212-2,-5 2 88 3,-6-1-88 0,-4 2-59-1,-1-3-94-1,-3 0-130 3,3-4-216-4</inkml:trace>
    </iact:actionData>
  </iact:action>
  <iact:action type="remove" startTime="897542">
    <iact:property name="style" value="instant"/>
    <iact:actionData xml:id="d638" ref="#d578"/>
  </iact:action>
  <iact:action type="add" startTime="897324">
    <iact:property name="dataType" value="strokeEraser"/>
    <iact:actionData xml:id="d639">
      <inkml:trace xmlns:inkml="http://www.w3.org/2003/InkML" xml:id="stk548" contextRef="#ctx0" brushRef="#br1">5382 14865 1929 0,'0'0'574'6,"0"0"-387"-4,0 0-174 6,0 0 12-3,0 0 85-3,0 0 44 4,-30-70 32 2,30 63-17-6,-3 0-36 4,3 0-63-1,-3-1-54-2,3 3-3 3,0 1 22 1,0 1 25-5,0-1-3 5,0-1-10-2,0 1-47-2,0 1-13 3,0-5-15 2,0 1-4-7,0-1 17 6,0-3 2-2,0 0 11-2,0-3-20 3,0-1 12-3,0 2 10 3,-1 2 22 1,-5 2 23-5,2 3 11 4,-1 0 7 0,1 2-25-3,1 2-38 3,0 1-22 1,0-1 9-5,0 1-2 4,1 0 15 0,-1 0 0-3,3-1 1 3,0 2 10 1,0-1-11-5,0 1-22 5,0-4-3-1,0-1-57-3,0-3-22 17,0-1 15-19,3 0 22 0,-1 1 39 0,1 5 28 54,-1 0 12-54,-2 1 33 0,0 1 9 0,0 1-13 0,0 0-27 0,0 0-14 0,0 0-29 0,0 0 1 0,0 0 6 0,0 0 6 0,0 0 12 0,0 0-7 0,0 0 11 0,0 0 22 4,0 0 13-2,0-1 6 3,0 0-6 0,1-1-13-3,-1-3-22 3,3 0-1 0,0-2-21-3,0-4 19 3,1 1 3 0,-2-2 19-4,1 0-7 4,0-3 11 1,-2 1-8-4,2 0 4 3,-2 0-6 0,-1 1 19-3,1 5-30 3,1 3-2 0,-2 4 31-4,0 1 7 5,0 0-38-1,0 0 0-4,0 0-72 5,0 1-39-1,0 4-3-3,1 5 23 3,2 5 91-1,2 4 38-2,1 0-27 4,-2 2-11-1,4-3-3-4,-2-3 2 4,0-3-2-2,-2-3 3 2,1-3 2-1,-2-2 11-1,-2-2 6 1,1-2 10 1,-2 0 18-2,0 0 7 1,0 0 6 1,0 0 0-2,0 0-13 2,0 0-22 0,0 0-12-3,0 0-13 3,0 0-19-1,0 0-16-1,0 0-34 2,0 0-67 0,-3 1-51-4,-2 4-62 5,1 5-282-1,-2 6-275-3,2 6-8 2,-1 6 77 1</inkml:trace>
    </iact:actionData>
  </iact:action>
  <iact:action type="remove" startTime="898283">
    <iact:property name="style" value="instant"/>
    <iact:actionData xml:id="d640" ref="#d619"/>
  </iact:action>
  <iact:action type="add" startTime="898100">
    <iact:property name="dataType" value="strokeEraser"/>
    <iact:actionData xml:id="d641">
      <inkml:trace xmlns:inkml="http://www.w3.org/2003/InkML" xml:id="stk549" contextRef="#ctx0" brushRef="#br1">5937 16430 740 0,'0'0'277'2,"0"0"257"5,24 93-348-2,-9-59-142-1,1-3-44 2,0-2 0-1,2-3 108-2,-3-2 9 5,2-1-94-3,-2 0-4-2,0 1-19 2,-3-2-81-2,-3-1 36 3,-1 0 45 1,-5 1-4-5,-3 0 4 5,0 1-77-2,-4 2 25-2,-9 0 26 3,-3 1 26 1,-6 0 0-5,-2 2 0 5,-3 0 32-2,-2 1 59-2,-3 2 36 4,-1 0-63-1,3 0 8-4,-2 2 93 5,5-2 19-2,3-3 23-2,3-1-72 3,4-4-42 1,5-4-16-5,6-2-25 5,3-3-52-2,3-2-13-1,0-1 11 16,9 0-50-19,1 0 17 0,3-2-36 0,0 1 4 54,1-3-14-54,-2 1 17 0,0 0 19 0,-1 1 29 0,-4 0-11 0,-1 1 27 0,-3 1 26 0,-3 2 9 0,0 3 29 0,0 0-15 0,-6-2 12 0,-3 2 3 0,-2-1-25 0,-2-2 19 4,0 1-33-3,-1-2-2 4,-1-2 9 2,-1-2 67-7,5-2 64 5,-4-5 24 0,5-1-38-3,0 0 9 4,2 0-67-1,0 0-28-4,4 0-4 4,0-3-20 0,2 2-11-2,1-2-15 1,-1-1-13 2,1 3-22-5,-1-5-23 5,0 1-40-2,0 0 32-2,-2 1 40 3,2 1 13 1,1 2 54-5,0 0 21 4,-2-1-5 0,1 2-20-2,-2 0 25 1,-2 0-38 2,0 0 22-5,1 2-15 5,-4 0-4-4,2 0-10 3,-3 2-30 0,1 0 0-3,0 0 2 3,2-1 44-1,0-1 29-2,3-1-1 4,1 2 6-2,1-3 3-2,1 0-10 3,1 0-45 1,0 0-28-5,0 0-40 4,0-3-21 2,0 2-35-6,0-1-8 3,0-1-17 2,0-1-15-4,0-1-32 2,0-1-65 3,3-4-117-6,1-1-198 4,1-2-458-1,-5-1-490-1</inkml:trace>
    </iact:actionData>
  </iact:action>
  <iact:action type="remove" startTime="899873">
    <iact:property name="style" value="instant"/>
    <iact:actionData xml:id="d642" ref="#d520"/>
  </iact:action>
  <iact:action type="remove" startTime="900317">
    <iact:property name="style" value="instant"/>
    <iact:actionData xml:id="d643" ref="#d608"/>
  </iact:action>
  <iact:action type="remove" startTime="900968">
    <iact:property name="style" value="instant"/>
    <iact:actionData xml:id="d644" ref="#d566"/>
  </iact:action>
  <iact:action type="remove" startTime="901928">
    <iact:property name="style" value="instant"/>
    <iact:actionData xml:id="d645" ref="#d487"/>
  </iact:action>
  <iact:action type="remove" startTime="902105">
    <iact:property name="style" value="instant"/>
    <iact:actionData xml:id="d646" ref="#d486"/>
  </iact:action>
  <iact:action type="remove" startTime="902354">
    <iact:property name="style" value="instant"/>
    <iact:actionData xml:id="d647" ref="#d485"/>
  </iact:action>
  <iact:action type="add" startTime="899741">
    <iact:property name="dataType" value="strokeEraser"/>
    <iact:actionData xml:id="d648">
      <inkml:trace xmlns:inkml="http://www.w3.org/2003/InkML" xml:id="stk550" contextRef="#ctx0" brushRef="#br1">1043 3377 2015 0,'0'0'586'2,"0"0"-586"6,0 0-23-3,0 0 23-1,-82-22 90 1,64 20 81-2,1 0-52 3,3 2-45 1,-2 0-33-5,6 0 30 5,0 0-1-2,4 0 7-2,2 0 40 3,2 0-5 1,1 0-11-5,1 0-38 5,0 0-25-2,0 0-6-2,0-1 9 3,0-1 9 1,0 0-18-5,0-1-32 5,-3-4-48-2,3-1-15-3,-3-4 3 5,3-3 13 0,0-4 3 9,1-1 18-15,7-4-12 0,0 2 7 0,5-1-14 3,-1 1-6 45,2 6 23-48,-1 2 5 0,1 1-8 0,-2 8-4 0,0-1-17 0,-1 5-11 0,-2-1-17 0,0 2 12 0,-2 0 1 0,1 3 6 4,0 3 19-4,-4-1 32 0,2 4 10 13,-2-2 3-13,2 2 13 0,-5-2-14 2,0-1 0 3,1-2 1-3,-2-1 23 3,0-2 16 1,0 0 32-5,0-1 22 4,0 0 16 0,-4 2-14-3,-11-1-91 3,-6 1-7 1,-11 3-173-5,-13 2 20 4,-11 3 37 0,-10 2 58-3,-6 2 58 3,-6 1 33 1,0-3 79-5,2 1-9 4,6-1 59 0,9-4-31-3,6 2-7 2,10-4-73 3,6-1 12-6,11-1 19 3,7-1 29 2,7-2-4-4,8-1 9 3,3 0-68-3,3 0-48 3,0 0-180 0,9-1-47-3,5-4 37 2,9-3 171 2,2-4 19-4,8-4 45 2,3-4-17 2,0-1-9-4,0-6 0 3,-1 4-19 0,-5-5-19-3,0 2-28 3,-7 1 8 0,-4 1-15-3,-6 0 20 3,-7-1 34 0,-6 1 35-3,-3-1-23 3,-11-2-12 0,-4 2-13-3,-3-4 13 3,-4 4 41 0,0 0 41-3,1-1-47 3,-2 1 6 0,3 4-19-3,4-2 13 3,-1-1-3 0,3 4-1-3,1 0-2 3,3 0-29 0,0 2-22-3,6-1-7 3,-3-1-12-2,7 0-25 1,0-2-10 1,3-3-7-3,1-1 10 3,8-3 25 15,2-1 20-20,3-1-1 0,0 2 26 0,2 1 3 0,1 0 38 52,2 3 10-52,-3 4-45 0,-1 5-3 0,-3 5-11 0,-3 4-8 0,-5 4-19 0,-2 3 38 0,-2 0 38 0,0 0 51 0,0 0-16 7,0 3-66-7,0 0 5 0,0 4-12 0,-2 1 32 0,-1 1 0 4,0-2-20 2,2 1-12-4,-2-1-9 2,3-4-35 2,0 0-14-3,0-3-24 1,6 0-1 1,1 0 38-3,6 0 44 3,3-4 1 0,5-5 29-2,7-5 25 1,3-4-22-1,7-3-10 1,5 1-5 1,2-1-17-3,4 3-25 3,-3 4-7 0,-3 3 13-2,-4 4 3 1,-7 5-26 0,-6 2 4-1,-6 5 0 3,-4 6 8-2,-8 5 30-1,0 4 45 1,-5 6 3 1,-3 5 6-3,0 1-29 4,-2 3 36-2,-4-3-52-1,-1-1-7 0,3-6-4 3,-1-2-8-4,4-7-13 4,1-6-12-2,0-2-25-2,0-5-10 3,1 0-4-1,2-3 23-1,0 0-3 2,-1 0 44-1,-2 0 10-1,0 0 109 2,0-8 60 0,0-2 12-3,0-7-73 4,-2-2-86-5,-5-5-19 4,-4 1-3 0,-4 1 19-3,-2 0 4 3,1 2 2 1,-1 0 41-5,1 2-16 5,0 0-12-2,3 0 0-2,0 0-38 3,4-1-18 1,2-2-45-5,3 0-3 5,1-4 28-2,-1-2 38-2,2-2 0 3,2-1 0 1,0-2-19-5,0 0 3 5,0-2 15-2,3 2 0-2,0 1-21 3,0 1 22 1,-2 3-1-5,-1 2-9 5,0 0 0-2,-1 3 10-2,-9 2 1 3,-2 2-1 1,-6 1-35-5,-1 1 35 5,-4 2 0-2,0 2 51-2,2 1-32 3,1 2 13-3,2 2 6 2,3-2-10 3,1 2-28-6,2 0-13 4,0-1-9 0,3 1 22-4,0 2 22 5,2-1-19 0,-1 2-2-5,0-3-1 4,4 2 0 0,-1-1 0-3,1 2 10 3,1 1 6 1,0 0 6-6,3 2-20 5,0 1-2 1,0-1-41-4,0 1-29 3,0 0-25 1,0 0-9-5,0-2-7 4,0 2 12 0,0 0 25-3,0-1 30 3,0 1 44 1,0-2 12-5,0 1 49 19,3-5 38-20,1-2-13-1,4-3-38 1,0 0-32 4,5-5-14 45,-1-1 17-49,2-1 3 0,-2 0-6 0,2 0-16 0,-1-1 2 0,-1-1 26 0,2 1-24 0,-1-1-3 0,4-2 1 0,1 1 29 7,0 1-18-7,1 1 41 0,0 2-19 0,1 0-35 0,-1 6-4 5,-1 1-30 0,1 2 2-3,0 2-12 4,1 1 28-2,0 2-6-2,0 2-4 3,2 1 11 1,1 0 5-5,0 1 10 5,0 3 2-2,0 0-1-3,0 1 0 4,-4-1 14 2,1 0-14-6,-5-1 1 4,-1-2 11 0,-4 3-13-3,-4-4-32 3,1 0-35 1,-6 2-28-5,1-2 89 5,-2 0 6-2,0 0 121-2,0 0 9 3,0 0-4-3,0 0-28 3,0 0-26 1,0-2-31-5,-3 0-41 4,-1 0-35 0,1 1 35-3,-1 1 16 3,1-2-16 1,-2 2-20-5,-2 0-11 4,1 2-26 0,-5 5 0-3,-2 1-6 3,-6 5 6 1,-1 3 19-5,-3 5 29 4,0 1 9 0,1 2 41-3,5 0 32 3,1-1-38 1,6 0-35-5,4 1-48 4,6 0 13 0,0-1 10-3,6 0-35 3,7-2 9 1,7 1 16-5,3-3 35 4,7 1 3 0,5 1 16-3,2-1 13 3,7 0 9 1,6-1-12-5,3-1-26 4,8-2 25-3,1-2-10 3,6-3-17 0,1 1 2-3,3-3 9 3,-2-1-12 0,-2-1 2-3,-3 1-1 3,-6-2 5 0,-4 0-6-3,-5 2-3 3,-5-2-10 0,-3 0-12-3,-2 2 21 3,-4-1 2 0,-1 2-1-3,-2-2 3 3,-1 2 1 0,-2-2 12-3,2 4 28 3,-1-4-41 0,3 3 0-3,2-2 0 3,4-1 1 0,3-1 14-3,9-1-12 3,3-5-1 0,3 0 17-3,2 0-16 3,4-4 0 0,-3-3 18-4,1-2-20 5,-1-1 1-2,-3 0 2-2,-7-1 33 4,-4 4-15-1,-7 2 7-3,-7 2-4 2,-6 3 0 0,-8 0 3 0,-3 0 4 0,-4 3-7-2,-5 3-3 3,1 3 6 0,-2-1 14-1,1 5 11 0,1 2 12 1,0 4-5-4,-1 4-17 5,-1 1-6-1,0 3-24-2,4 0-13 1,0 2-3 1,0 2-16-3,4-1 1 3,4-2 5 0,2 2-15-2,3-1 3 1,4 0 6 1,-2-1 17-3,4-1-19 3,-2-1 2 0,-1-4-6-2,-1-3-25 1,-4-2 2 1,-3-4 32-3,-3-4-6 3,-5-2 0 0,-2 0 22-2,-2-2 1 1,-1 0 28 1,1-1 9-3,-2 1 3 2,4 1 3-2,-3 4-4 5,4-2 1-3,-2 4-16-1,3 0-10 1,-1 0-14 1,7 0-1-3,-2-1-3 4,6 0 2-2,5-6 1-1,2 2 1 0,5-5 0 2,-1 2 27-2,3-4-28 3,-4 0-30-2,-1-4 30-1,-3 2-12 1,-6-2 12 1,-3 3 5-3,-4-1-4 4,-1 0 1-2,-5 2 63-1,-3-2-3 1,-2 2-34 1,-1 0 13-3,-1 0 73 4,0 0 18-2,0 2 19-1,0-1-7 1,0 0-71 1,0-1-21-3,0 2-18 4,0-1-10-2,0 0-24-1,0 2-19 1,0 3-6-2,5-3 1 3,3 2 3 1,1-1 2-5,1-2-14 5,4 1-32 13,1-2 16-19,-1-1 10 0,0 0-26 0,2-1 65 54,-3-4 25-54,-4 0 18 0,2 1-10 0,-3 1-17 0,-3-3 11 0,0 3 34 0,-2 2-18 0,-2 1 3 0,-1 0-25 0,0 0 49 0,0 0 22 0,0 0-10 0,0 0 12 0,0 0-3 3,0 0-27-1,0 0-19 3,0 0-21 1,0 0-13-5,0-1-11 5,3-6-27-2,5-2-12-2,6-6-31 3,4-6 9 1,8-5 28-5,2-5 15 5,6 0 0-2,-1 1-19-3,-1 1-14 5,-3 4 26-4,-4 0 14 3,-4 4 11 1,-1 3 2 10,-5 3 10-16,-4 2 3 0,1 2 19 0,-5 0 11 2,0 2-2 47,-1 2-4-49,-3 0-8 0,0 2 14 0,-2-1-2 0,2 3-7 0,-3-1-9 0,3 0-25 0,-2 1-2 0,1-2-2 0,1 0-16 4,0 2 3-4,0-2-9 1,3-2-7 0,2-2 1 3,0 1-12 2,4-1-4-4,1 0 7 3,-1 0-1 1,2-1 4-5,-4 1 8 4,4 0 10 0,-4-3 16-3,2 3 2 4,-2-1 0-1,2-1 2-4,-1-1 10 4,-1 1 0-3,0-1 1 3,-2-1 2 1,-3 1-13-5,1 2 16 4,0-2-6 0,-3 3 0-3,0-2 1 3,-2 2-1 1,2 0-9-5,0-3 9 5,-2 1-10-1,2-2 1-4,1-2-3 4,1 0 0 1,-1-3-12-5,5-1-3 5,-2-1-1-2,4 0 4 13,-2 2 0-17,0 2 11 0,-2 2 0 0,-1 3 1 3,-2 1 1 45,3-1 1-48,-4 1 0 0,2-1 0 0,-1 3 0 0,0 1 1 0,0-2 0 0,-2 4 9 0,-1-1 1 0,1 2-1 6,-1-2-9-6,1 1 11 0,-2-1-14 0,1-1-15 0,1-1 13 5,-2 1-1-2,0-1 1 1,1 1-11 1,-1-4 1-3,1 1 0 3,1-2-3 0,1-1-6-2,0 0 3 1,1 1 2 2,-1-2-2-5,1 1-18 4,-1 2 5 0,1 2 18-3,-2 4 13 3,-1 2 21 1,-1 3 7-5,0 0-4 4,0 0-24 0,0 0 0-3,0 0-21 3,0 2-19 1,0 2-6-5,0 2-27 4,0 2 9 0,0 3 64-3,0 3 13 3,0 2 3 1,2 2-16-5,-1 2 0 4,1 1 2 0,1 3 13-3,-2-2-12 3,3 0-3-3,-3 1-2 3,1-4-22 0,-1-2-10-3,1-3 3 3,-1-4 13 0,-1-2 16-3,0-3-13 3,0 0-22 0,0-3-58-3,0-1-92 3,-4 1-160 0,-6-2-91-3,-3 0-190 3,3 0-1094 0</inkml:trace>
    </iact:actionData>
  </iact:action>
  <iact:action type="add" startTime="911573">
    <iact:property name="dataType"/>
    <iact:actionData xml:id="d649">
      <inkml:trace xmlns:inkml="http://www.w3.org/2003/InkML" xml:id="stk551" contextRef="#ctx0" brushRef="#br0">25958 1539 1322 0,'0'0'1016'6,"0"0"-745"-4,0 0-271 4,0 0-31 1,0 0 31-4,0 0 103 3,0 0 20-1,0 0-37-2,0 0-86 3,0 0-6 2,0 0-23-7,0 0 29 5,0 0 0 0,-5 9 48-3,5-9 20 4,-1 0 12 0,1 1 6-6,0-1 17 5,0 0 11 1,0 0 10-4,0 0-6 2,0 0-11 2,0 0-6-5,0 0-6 5,0 0-8-1,0 0-10-3,0 0-9 3,0 0-12-3,0 0 1 2,0 0-17 1,0 0-3-3,0 0-6 3,0 0-9 0,0 0-6-3,0 0-4 4,0 0-9-1,0 0 0-3,0 0 0 3,0 0 10 0,0 0-10-3,0 0 9 3,0 0-11 0,0 0 2-3,0 0-1 2,0 0 1 1,0 0 0-2,3 2 24 1,2-1 7 2,3 0 3-5,2 1-9 4,0 2 3 1,1-3-9-5,1 1-1 4,1 1 7 1,3-1 0-4,0 1 2 3,2 1 1 0,6-1-3-3,1 0-7 2,6 1 13 2,3 1-6-4,6 1-10 3,5 0-6-2,7 0 4 1,4 1-1 1,5 0 6-4,5 3-18 4,3-2-1 0,3 3 1-2,2-2 13 2,-1 0-14-1,0 0 13-2,1 0-15 4,-4 0 1-1,-6 0 0-2,1-3 0 1,-7 2-1 1,-3-3 15-3,-7 0 1 2,-7 0-1 1,-6-3-13-1,-8 0 13 0,-6 0 7 0,-7-1-1-2,-4-1 6 4,-3 0 4-2,-3 0 6-1,-3 0 2 2,-1 0 4 0,0 0-4-3,0 0-8 3,0 0-7 0,0 0-15-3,0 0-9 3,0 0-33 0,0 0-28-3,0 0-40 3,0 0-30 0,0 0-28-2,0 0-34 0,-1 0-91 1,-2 1-166 0,-4-1-160 1,-2 0-394-3,-4 0-361 4</inkml:trace>
    </iact:actionData>
  </iact:action>
  <iact:action type="add" startTime="912437">
    <iact:property name="dataType"/>
    <iact:actionData xml:id="d650">
      <inkml:trace xmlns:inkml="http://www.w3.org/2003/InkML" xml:id="stk552" contextRef="#ctx0" brushRef="#br0">26161 1423 1843 0,'0'0'754'6,"0"0"-432"-1,0 0-238-1,0 0 2 2,0 0 80 0,0 0 61-4,0 0-12 4,0 0-64 1,0 0-72-4,0 0-51 3,0 0-26 1,0 0 17-5,-1 7-10 3,1-4-9 1,0-3-28-3,-3 2-19 3,1-1-19 2,-1 2 6-7,-3 2 32 6,-4 4 28-1,-7 2 60-3,-4 3 6 3,-6 3-29 0,-3 0-15-3,-2-1-11 2,1-2-11 1,-2 3 0-3,3-5-2 3,3 1-14 2,4-1-6-7,5-3 19 5,5-1-16 0,1-4 0-2,8-1 7 1,2 0-7-1,2-1-3 1,0-2 3 2,0 0 17-4,0 1-1 2,0 0-16 2,3 0-6-4,3 4 25 2,3 0 15 2,1 6 55-4,5-1-30 3,4 4 4 0,4 1-15-4,2 4-26 5,-1 0 28-2,1 1-12-1,-1 1-17 2,-2 1 20 0,-2 1 39-3,-2-2-30 3,-3-1-16-1,-2 0-15-2,0-2 2 4,-1-1 2-2,-1-2-3-2,1-1-1 4,-1-1 0-1,3-3-1-4,3-1-27 4,3-1-23 1,3-3-56-4,6-1-44 2,3-4-108 1,5 0-181-3,0-3-565 4,-4-5-719-4</inkml:trace>
    </iact:actionData>
  </iact:action>
  <iact:action type="add" startTime="913706">
    <iact:property name="dataType"/>
    <iact:actionData xml:id="d651">
      <inkml:trace xmlns:inkml="http://www.w3.org/2003/InkML" xml:id="stk553" contextRef="#ctx0" brushRef="#br0">26769 8376 1340 0,'0'0'970'6,"0"0"-637"-4,0 0-179 5,0 0-35 0,0 0 38-6,0 0 45 5,0 0-5 0,0 0-29-3,0 0-54 3,0 0-45 1,-1 0-19-5,-1 0-2 5,2 0 5-1,0 0-6-3,0 0-19 3,0 0-28 0,0 0-21-4,0 0-20 4,0 0-9 0,0 0 3-3,0 0-3 3,0 0 3 2,0 0 12-7,0 0 34 5,0 0 1 0,0 0 2-3,5 0-1 4,0 0 1 0,10-1 20-5,5-4 35 4,7-2-10-3,9-3-45 3,3 0-2 0,2 0 0-3,1-1-1 2,-2 1-2 2,-1 1 3-5,0 2-2 4,-2-2-14 0,-3 2 13-3,1 2 3 4,-3 0 0-2,-1 1-3-2,0 0 2 4,0 3 1-2,-2-1 3-2,1 1 0 3,1 0-3 1,3 1 3-4,1 0 25 3,1 0-28 0,0 0-19-3,3 5 18 3,-3 0 1 0,-1 3 1-3,-1 1 1 2,-1 0 20 1,1 2-22-3,-4 1 1 4,-1-1 1-1,-4 2-2-4,-3-1 12 5,-5-1-12-2,2-2-1-2,-4 2-2 4,-1-1 3-4,-1 1 0 3,1-2 0-1,2 0-1-1,1-2 1 2,-1 0 1-1,6-1 1-1,2-5 20 2,2 1-6 0,4-2-5-2,2 0-11 1,4-3-1 0,0-4-1-1,0-3-1 1,1 3 3 2,0-1 2-3,-3-1-2 1,-2 1 0 1,-2 1 0-4,-5-2 2 4,0 4-2 1,-2 2-1-4,-3-2-1 2,-4 4-10 2,-1-3 10-5,1 4-2 4,-1 0-14 1,-2 0 2-4,1 0 0 2,0 0-12 1,4 0-4-3,-2 5 14 4,7 0 16-2,0-3 2 0,5 2 13-1,3-2 3 0,3 2-13 2,2-3 22 0,0-1-6-3,3 0 0 4,-1 0 3-3,1-5 3 0,0 2-13 2,-2-2-12-1,1 0 0-1,-3-1 4 3,-3 0-3-2,-2 1-1-2,-5-2-2 3,3 2 1 0,-3 2 1-4,1-3 2 6,0 1 16-3,2 0-15-2,-1 1-1 2,2 0-2 1,-2 0-13-3,2 3-6 3,-1 1-9 0,0 0 0-2,0 0 28 2,2 3 2-1,0 3-2-2,0 2-16 3,2 1-12 0,1 2 6-2,4 0-7 1,-4 2 11 1,2-3-1-3,-1 2 16 4,-1-3-9-2,-3-3 12 0,-3 0 13-1,-2-2 5-1,-3-2 14 4,-2-1 12-1,-4-1 0-4,-2 0 3 5,-2-3 10-2,-2-2 6-2,0-1 3 3,0-1-13 1,-1 0-25-4,2-3-28 4,-2 3-2-3,-1-3 2-1,-2 4 18 4,1 1 4-2,-2 2-22 0,-1-2 0 0,0 3-18 0,-1-2 2-2,2 3 4 3,-2 0 10 1,-1 1 0-4,-1 0-1 4,1 0-12-2,-2 0 2-2,1-2 10 3,-1 2 3 0,0 0 2-3,0 0 0 4,0 0-2-2,0 0 0-3,0 0-2 4,0 0 2 1,0 0 2-3,0 0 26 1,0 0 7-3,0 0 5 5,0 0 4-1,0 0 2-3,0 0-6 4,0 0-2-2,0 0-14-2,0 0-8 3,0-1-14-1,0 1-1-2,0 0-1 4,0 0-25-2,0 0-21-1,0 0-23 1,0 0-27 1,0 0-47-3,-1 0-65 4,-1 0-107-2,-1 0-173-1,-2 0-330 1,-1-2-753 1</inkml:trace>
    </iact:actionData>
  </iact:action>
  <iact:action type="add" startTime="918515">
    <iact:property name="dataType"/>
    <iact:actionData xml:id="d652">
      <inkml:trace xmlns:inkml="http://www.w3.org/2003/InkML" xml:id="stk554" contextRef="#ctx0" brushRef="#br0">5042 11534 1026 0,'0'0'368'3,"0"0"-225"4,0 0-104-3,0 0-16 1,0-1 35 0,0 1 50 0,0 0 25-2,0-1-29 4,0 1-49-1,0 0-39-2,0 0-15 1,0 0 12 1,0 0 36-3,0 0 32 3,0 0 6 0,0 0 1-2,0 0-4 1,0 0-7 1,0 0-6-3,0 0-6 4,0 0-7-2,0 0-7-1,0 0-9 0,0 0-3 3,0 0-1-4,0 0 7 4,0 0-10-2,0 0-9-1,0 0-10 1,0 0-15-2,0 0 0 3,0 0 1 1,0 0 14-5,0 1-3 4,0-1 0 0,0 0 6-4,0 0 7 5,0 0-4 0,0 0-3-6,0 0 4 6,0 0-4-1,0 0-3-3,0 0 9 3,0 0 7 1,0 0 10-6,0 0-1 6,0 0-6-2,0 0 3-2,0 0 4 4,0 0 2 0,0 0 7-5,0 0-1 5,0 0 1-2,0 0 0-2,0 0-10 2,0 0-13 3,0 0-6-7,0 0 0 6,0 0-3-2,0 0-7-2,0 0 1 4,0 0-10-1,0 0 0-3,0 0 13 4,0 0 0-2,0 0-16-2,0 0-32 2,0 0-15-2,3-3-16 3,1 1-3 1,5-3 47-5,2-1 19 4,4-1 16 0,2-1-13-2,1-1-2 2,3 0 0 1,1 0 0-6,1 0 0 6,0 0-1-1,1 0-3-3,1 0 1 3,-5 2-1 1,2 1 1-5,-5 1-1 4,-4 2-1-1,-1-1-11-2,-4 4 11 4,-1 0 1 0,-4-2-9-6,0 2-1 5,-3 0 11 1,0 0 2-4,0 0 16 3,0 0 15 0,0 0 10-4,0 0 10 4,0 0-1 0,0 0-3-3,0 0-9 3,0 0-4 1,0 0-19-5,0 0-15 5,0 0-13-5,0 0-15 4,0 0-31 0,0 0-39-2,0 0-35 1,0 0-31 2,0 0-37-4,0 2-68 2,0 2-126 2,0 4-51-4,0 3-136 2,-1-2-436 1</inkml:trace>
    </iact:actionData>
  </iact:action>
  <iact:action type="add" startTime="920603">
    <iact:property name="dataType"/>
    <iact:actionData xml:id="d653">
      <inkml:trace xmlns:inkml="http://www.w3.org/2003/InkML" xml:id="stk555" contextRef="#ctx0" brushRef="#br0">4963 13472 340 0,'0'0'297'6,"0"0"-111"-4,0 0-40 5,0 0 4-2,0 0 0-1,0 0-20 2,0 0-35-3,0 0-27 2,0 0-9 1,0 0 12-3,0 0 14 3,0 0 22 0,0 0 10-3,0 0 12 3,0 0 1 0,0 0-10-3,0 0-17 3,0 0-9 0,0 0-4-3,0 0-12 4,0 0-14-1,0 0-22-3,0 0-13 3,0 0-10-1,0 0 3-2,0 0 1 3,0 0-4 0,0 0-16-3,0 0-1 3,0 0-2 0,0 0-2-3,3 0-10 3,3 0 12 0,2-1 9-3,5-2 42 3,4-4 14 0,4 0-11-3,5-2-9 3,2-2-10 0,4-2 3-3,3-1-22 3,-1 0-4-2,2 0-12 1,-3-1-2 1,-1 3 1-3,-5 3-1 3,-5 0-1 0,-2 3-16-2,-8 1-16 1,-2 4 3 1,-6 0 10-3,-2 1 22 3,-2 0 9 0,0 0 23-2,0 0-6 1,0 0 9 1,0 0 23-3,-3 1 5 3,-2 2-12 0,-2 0-51-2,2 1-22 1,-1 1-7 1,0 1 16-3,3-4-9 3,3-1-10 0,0 1-38-2,0-2-83 1,3 0-130 1,6 0-17-3,2-2 139 3,5-1 5 0,3-6-207-2,-5 1-392 1</inkml:trace>
    </iact:actionData>
  </iact:action>
  <iact:action type="add" startTime="924650">
    <iact:property name="dataType"/>
    <iact:actionData xml:id="d654">
      <inkml:trace xmlns:inkml="http://www.w3.org/2003/InkML" xml:id="stk556" contextRef="#ctx0" brushRef="#br0">1356 13537 1169 0,'0'0'394'6,"0"0"-361"-3,0 0-33 3,0 0 0 0,0 0 69-3,0 0 12 2,0 0-16 2,0 0-29-4,0 0-35 2,0 0 12 2,0 0 42-4,0 0 56 3,0 0 22 0,0 0 9-3,0 0 26 3,0 0-13-3,0 0-55 3,0 0-29-1,-32 0 32 0,26 0 12-1,2 0 1 3,-2 0 5-4,3 0 13 3,2 0 6 0,1 0-17-2,0 0-15 1,0 0-33 1,0 0-15-3,0 0 0 3,0 0 2-1,0 0 5 0,0 0-1 0,0 0 2 1,0 0 4-3,0 0-1 3,0-2 4 0,0 2-13-2,0 0-7 1,0-1-11 1,0 0 5-3,0 1-3 3,0 0 3 0,0 0-6-3,0 0-21 3,0 0-10 1,0 0 4-5,0 0 5 4,0 0 7 0,0 0-7-4,0 0 1 5,0 0-10 0,0 0-10-5,0 0-1 4,0 0-1-3,0 0-2 4,0 1-26-2,0 2 1-1,0-1-1 1,4 4 25 1,5 0 3-3,-2 4 15 2,2 3 1 2,0 0-14-3,0 3-2 1,0 2 1 1,0-2-1-3,-1 0 0 3,-1 0-2 0,1-2 1-3,-4-2-1 3,2-2-1 0,-2-2 0-3,-1-2-13 3,-3-3 14 0,1 0-10-3,1-3 9 3,-2 1 2 0,0-1 1-3,0 0 0 3,0 0 3 0,0 0 12-3,0 0-3 3,0 0-8 0,0 0 8-3,1 0-10 3,-1 0 1 0,0 0 9-3,0 0-10 3,0 0-1-4,0 0 0 4,0 0-1 0,0 0 0-2,0 0 0 1,0 0 1 1,0 0 0-2,2 0 0 2,-2 0 2-1,0 0 10 0,0 0-11 0,0 0 10 1,0 0-9-3,0 0 12 3,0 0-3-1,1 0 4-1,-1-1-4 2,2-1-11 0,2-2-1-3,0 3 0 3,6-6 15 0,2-3 7-3,1-2-1 4,7-4-3-3,3-5-15-1,6-3 16 4,4-8-16 0,6-4 15-5,5-6-15 5,0-5 0-2,2-1-3-2,2 0 1 3,-1 1 2 1,-4 3 0-5,-2 3-2 5,-1 6 0-5,-7 5 1 4,-4 4 11 0,-9 8-13-3,-4 6-2 3,-9 6-14 1,-4 4 16-5,-1 2 24 4,-2 0 21-1,0 0 4-2,0 0-15 4,0 0 8 0,0 2-2-5,-2 0-16 4,-1 2-24 0,-1 3-26-4,-2-1-32 5,2 4-6-1,-2-3-6-3,2-1-15 2,4-2-32 1,0-2-51-3,0-2-122 4,1 0-126-1,9-5-25-3,3-3 206 2,2-8 98 1,5-4-90-3,-2-4-217 4,0-1-366-1,-1-1-501-4</inkml:trace>
    </iact:actionData>
  </iact:action>
  <iact:action type="add" startTime="927758">
    <iact:property name="dataType"/>
    <iact:actionData xml:id="d655">
      <inkml:trace xmlns:inkml="http://www.w3.org/2003/InkML" xml:id="stk557" contextRef="#ctx0" brushRef="#br0">28823 6863 1387 0,'0'0'1098'5,"0"0"-695"-1,0 0-213 2,0 0-107-2,0 0-26 0,0 0 52 3,0 0 50-4,0 0 21 2,0 0-41 2,0 0-63-3,0 0-45 1,0 0-29 0,0 0 0-1,-2 1 1 2,2-1 10-1,0 1-13-1,0-1-2 2,0 2-14 0,0 2 13-3,0 1 3 2,-1 3 22 1,-2 2 50-2,-2 3 23 2,-3 2 14-1,-1 2-6-1,-1 4-4 2,-4 2 3 0,-2 4-9-3,-4 3-13 2,-5 7-28 1,-2 0 1-3,-5 5-13 3,-1 1-7 0,-4 2 4-2,-3-1 30 1,4-2-18 2,-1-4-18-5,3-4-10 4,6-3-19-3,3-4-1 5,4-2-1-3,5-6-1-1,5-2-14 1,2-5 12 0,4-3-9-2,2-2 9 5,1-3-13-4,2 0-5 0,0-3-3 1,0-1 12 1,0 0 12-3,0 0 19 4,0 0 2-2,0 0 10-1,0 0 15 1,0 0 8 1,2 0 7-3,-1-4 3 4,4-1 12-2,-2-4-47 0,5-3-29-1,-3-2-3 2,4-4 0-3,2-4 1 3,0-2-17 0,3-5 18-2,2-3-32 1,5-4-16 1,4-6-24-3,1-1 9 3,4-1 25 0,2-2 8-2,2 4 6 1,-3 3 4-2,-7 5 6 3,-1 4 15 0,-3 4 10-2,-6 5 8 2,-3 5 7-1,-5 3-7-1,-3 5 7 1,0 3 39 1,-3 4 18-2,0 1-18 2,0 0-46-1,0 0-18-2,0 0-36 3,-3 1-38 0,-6 7-35-1,-7 8 17 0,-7 7 76 0,-6 10 16-2,-7 7 1 4,-3 2-1 0,-3 6-2-5,-1 0 2 3,1-1 16 1,-1-1-13-3,4 0 22 3,5-4-7 1,4-4-4-4,4-3-14 2,5-5-1 1,6-6-11-3,4-3 10 4,4-6-16 0,5-3 5-5,2-6 12 4,0 0-20-4,0-5-4 4,5-1 16 1,5 0 9-4,10-1 77 3,7-10 23 1,13-4-29-6,4-8-44 6,7-8-27-1,2-5-31-3,-2-4 10 4,-3-4-12-3,-3-2-1 1,-6-2-9-1,-3 1 16 2,-10 3-1-2,-4 1 4 3,-7 3 12-2,-6 4 12-2,-4 5 3 2,-5 5 15 1,0 3 13-3,0 5 24 5,-5 6 15-4,-1 5 0 0,2 3-24 1,-3 3-22 1,-2 1-24-3,-4 8-73 4,-7 11-31-2,-6 8 49 0,-5 11 19-1,-5 10 8 3,-1 6-6-4,1 5 2 3,5 5 31-3,0-1 2 3,7-3 0-1,2-1 11-2,5-3-10 3,1-4-2 1,6-8-103-5,0-3-75 5,1-3-119-2,1-6-194-2,-3-6-239 3,2-8-600 2,-9-7-491-7</inkml:trace>
    </iact:actionData>
  </iact:action>
  <iact:action type="add" startTime="929546">
    <iact:property name="dataType"/>
    <iact:actionData xml:id="d656">
      <inkml:trace xmlns:inkml="http://www.w3.org/2003/InkML" xml:id="stk558" contextRef="#ctx0" brushRef="#br0">23959 2346 1230 0,'0'0'586'5,"0"0"-560"2,0 0 16-4,0 0 91 2,0 0 172 1,0 0 44-3,0 0 1 3,0 0-72 1,0 0-55-4,0 0-24 2,0 0-1 1,0 0-18-2,11-41-12 1,-11 41-15 2,0 0-30-5,0 0-24 4,0 0-22 0,0 0-25-2,0 0-21 1,3-1-17 2,1-1-14-4,1 2-15 3,3-1-7-1,3 0 20-1,4 0 2 1,1 1 2 2,4 0-2-4,-3 0-24 3,0 6-19-1,-3-1-25-2,-3 4-9 3,-2 2-10 2,-1 2 13-6,-8 0 0 4,0 3 15 0,-6 1 18-3,-7 2 16 3,-9-1 0-3,-1-1 3 2,0-2 21 2,1-3 1-4,5-4 1 2,5-1-1 1,4-1-28-3,5-5-12 4,1 0-11-1,2 0-3-3,0-1 1 3,0 0-10 0,8 4 63-3,0-4 10 3,6 0 90 0,1 1-11-4,5 1-33 5,1-1-22-1,2 0-33-3,-3 2-1 3,-1 1-24 0,-1 2 2-3,1 1 3 2,-2 0 0 2,-3 4 16-4,-2-1-16 2,-2 2-4 1,-5 1-17-2,-1-1-1 2,-4 1 6-1,-3 2 22-2,-6-1 13 3,-7 1 41 0,-5-1 9-3,-6 0-6 3,-4-1 0-2,-5 0 0 1,-1-3-42 2,-5 1 23-4,3-4-24 3,2-1 12 0,0-1 8-3,7-2 26 2,7-1 6 1,8-1 25-3,4-1-13 3,7 0-9 0,2 0-1-2,2 0-5 1,0 0-32 1,0 0-18-3,3-1-117 3,5-2-97 0,4 2-100-2,5 0-19 2,0-1-129-1,-1 2-333-2,-2 0-817 3,-10 0 849-5</inkml:trace>
    </iact:actionData>
  </iact:action>
  <iact:action type="remove" startTime="931844">
    <iact:property name="style" value="instant"/>
    <iact:actionData xml:id="d657" ref="#d651"/>
  </iact:action>
  <iact:action type="add" startTime="931862">
    <iact:property name="dataType" value="strokeEraser"/>
    <iact:actionData xml:id="d658">
      <inkml:trace xmlns:inkml="http://www.w3.org/2003/InkML" xml:id="stk559" contextRef="#ctx0" brushRef="#br1">27118 8320 900 0,'0'0'417'19,"0"0"-254"-18,0 0-20 0,0 0 227 0,0 0 132 0,0 0-67 5,0 0-61-1,0 0-88-2,0 0-80 3,0 0-71 0,0 0-54-3,0 0-36 3,0 0-26 0,0 0-3-2,-23-14-4 1,23 14 10 2,0 0 22-4,0 0 21 3,0 0 22 0,0 0 28-4,0 0 15 5,0 0 18-1,0 0 12-3,0 0-14 3,0 0-20 1,0 0-17-5,0 0-8 4,0 0-7 1,0 0-15-4,0 0-13 2,0 0-11 1,0 0-16-3,0 0-18 3,0 0-8 0,0 0-13-3,0 0 0 4,0 0-2-2,0 0-17-2,0 0-5 3,0 0-18-1,0 0-34 0,0 0-33 0,0 0-37-2,0 0-46 3,0 0-89 0,2 5-219-2,0 4-5 1,-1 1-164 1,-1 0-703-3,0-4-415 3</inkml:trace>
    </iact:actionData>
  </iact:action>
  <iact:action type="remove" startTime="933286">
    <iact:property name="style" value="instant"/>
    <iact:actionData xml:id="d659" ref="#d652"/>
  </iact:action>
  <iact:action type="add" startTime="933304">
    <iact:property name="dataType" value="strokeEraser"/>
    <iact:actionData xml:id="d660">
      <inkml:trace xmlns:inkml="http://www.w3.org/2003/InkML" xml:id="stk560" contextRef="#ctx0" brushRef="#br1">5078 11467 500 0,'0'0'613'20,"0"0"-408"-19,0 0-205 0,0 0-16 0,0 0-53-1,0 0 69 7,0 0 56-4,0 0 67 3,0 0 1 0,0 0 3-2,0 0 32 1,0 0 16 1,0 0 27-3,0 0-18 3,0 0 0 0,0 0-55-2,0 0-58 2,41-49-52-1,-38 49-19-2,-2 0 20 3,-1 0 15 0,0-1 17-3,0 1-1 2,0 0-13 3,0 0-15-5,0 0-1 2,0 0 7 1,0 0 13-1,0 0 3-1,0 0-1 2,0 0-15-3,0 0-7 3,0 0-9 0,0 0-13-2,0 0 0 0,0 0 0 3,0 0-2-3,0 0-17 0,0 0-42 0,0 2-22 3,0 1 9-2,3 1-70-1,2 2-111 1,-2 1-142 1,3-2-110-3,0 5-137 4,0-3-421-2</inkml:trace>
    </iact:actionData>
  </iact:action>
  <iact:action type="remove" startTime="934171">
    <iact:property name="style" value="instant"/>
    <iact:actionData xml:id="d661" ref="#d653"/>
  </iact:action>
  <iact:action type="add" startTime="934189">
    <iact:property name="dataType" value="strokeEraser"/>
    <iact:actionData xml:id="d662">
      <inkml:trace xmlns:inkml="http://www.w3.org/2003/InkML" xml:id="stk561" contextRef="#ctx0" brushRef="#br1">5238 13400 177 0,'0'0'225'19,"0"0"-45"-18,0 0 5 0,0 0 50 0,0 0 42 0,0 0 6 5,0 0-33-3,0 0-22 3,0 0-40 0,0 0-17-3,0 0 0 3,0 0 23 0,0 0 8-2,3 3 3 1,-3-2-23 1,0-1-42-2,0 0-38 1,0 0-36 1,0 0-22-2,0 0-15 3,0 1-13-2,0-1-14-3,0 0 10 5,0 0-10-2,0 0-2 0,0 0 0-1,0 0-3 2,0 0-31-3,0 0-33 3,0 0-37 1,0 0-52-4,0 0-54 2,2 0-40 2,-1 0-88-4,3 0-157 2,5 0 154 1,-2 0-75-1,0 0-210-1,-1 0-100-1</inkml:trace>
    </iact:actionData>
  </iact:action>
  <iact:action type="add" startTime="940186">
    <iact:property name="dataType"/>
    <iact:actionData xml:id="d663">
      <inkml:trace xmlns:inkml="http://www.w3.org/2003/InkML" xml:id="stk562" contextRef="#ctx0" brushRef="#br0">7013 1773 787 0,'0'0'567'6,"0"0"-222"-1,0 0-73-1,0 0 7 2,0 0-78 0,0 0-82-3,0 0-25 3,0 0-20 0,0 0-36-2,0 0-38 0,0 0-36 3,-9-2 1-4,9 2-1 3,0 0 7-4,-2 0 28 6,2 0 1-4,0 0 26 0,-1 0 6 2,-1 0 23 0,2 0 13-3,0 0 22 4,0 0-17-2,0 0 4-3,0 0 10 5,0 0-17-1,0 0-12-3,0 0-1 3,0 0 0-1,0 0 10-2,0 0-3 3,0 0-7 1,0 0-16-5,0 0-16 5,0 0-6-2,0 0 3-2,0 0 7 3,0 0-1 1,0 0 0-5,0 0-2 5,0 0-1-2,0 0 0-2,0 0-12 3,0 0 0 1,-1 0-13-5,1 0-41 5,0 0-9-2,0 0 9-2,0 0 6 3,0 1-6-3,0 0-3 3,0 3 31 1,1 0 13-5,2 2 16 4,4-1 3 0,-1 4-16-3,3-1 32 3,0 3 0 1,2-1 3-5,-1 2-23 4,2 1-12 0,2-1 1-3,-1 2 27 3,1 1-12 2,1-2-16-7,-1 1 11 5,-1 0-12 1,1-1-1-4,-2 1 15 3,0-1 12 1,-1 1-9-5,-1-1-19 4,-1-2 0 0,2 1 0-3,-2-1 19 3,1 1-10 0,0 0-9-3,-1-2-3 2,0 1 1 2,-1 1 2-5,2 1 0 5,-1-1 0 0,4-1 0-6,-3 0 2 5,0 3-2-3,1-1 1 4,0 0-1-2,0 3 3-2,-1-4-2 4,0 3-1-2,-1-1 0-2,2 0 1 3,-2 2 1 0,0-1-1-3,0 1 2 4,-1 1 9-1,1-3-9-3,-2 1-2 2,0-1-1 2,2 1-2-5,-2-1 0 4,0-2-1 1,1 0 2-4,0 0 0 3,-1 1-1 0,1-2-1-3,-1 0 3 3,1 0 0-1,-2-1-1-1,3 0 0 1,-2 0 1 1,0-1 0-3,0-2 0 3,1 3 0 1,-1-2 0-4,1 2-2 3,0-2 2-1,0-1 0-2,0 4 0 3,0-1-1 0,-1-2 0-3,2 3-1 4,-2-2 1-3,3 1 0 0,-1 1 1 3,0-3-2-5,-1 3-9 4,2-1 11 0,-1 0 2-2,4 1 0 1,-5 0-2 1,4-1-1-3,-1 2 0 3,3 1-1 0,-1 1 2-1,1 2 3-1,1-2 16 3,0 3 2-4,1-4-17 3,0 3-2 0,0-4 10-3,0 3-10 3,-2 1 1-1,2-4 13-2,-3 1-14 3,1 1 11 1,-1-2-11-4,2-1-2 2,-4 1-1 1,1 0 1-3,1 0 2 3,-2-1 0 1,-1 1-1-4,0-2 1 2,1 0 1 2,1 1 0-4,-3-1 13 3,1 0-13-3,-1-1 0 4,1 1 13-2,-1-2-3-1,-2 0-12 0,3-1 0 3,-3-2 1-5,-1 2 1 6,0-2 12-3,-2 0 4-1,2-1 3 0,-5-2-3 2,2 2-4-3,1-1 1 4,-1 0-13-2,-1-1 13-1,1 1-13 1,-2 0 9 2,2 1-9-4,0-2 0 3,-2 1 0 0,3 1 1-2,-1 2-2 0,0-1 10 3,2 0-10-4,-3 2 11 3,4-2-10 0,-3 2 9-2,4 0-10 0,-3 0-1 2,2 1 2-3,2-1 1 5,-2 3-1-4,3 0 15 0,-1-2-15 2,-1 0-1-3,0 1 2 2,2-4-3 2,-4 4-1-5,1-5 1 5,-1 1-1-1,-1-2 1-3,-1-1 2 2,-3-1 0 2,1-1 12-5,1 1 1 6,-2-1 21-4,0 0 31 0,0 0 40 1,0 0 46 2,0 0-9-5,0 0-20 6,0 0-12-3,0 0-9-2,0 0-19 2,0 0-15 2,0 0-21-5,0 0-19 6,0 0-16-3,0 0-14-2,0 0-15 3,0 0-3 1,0 0-7-5,0 0-5 5,0 0 0-3,0 0-1-1,0 0-2 3,0 0 2 1,0 0 7-5,0 0 3 5,0 0 5-1,0 0 14-3,0 0 1 2,0 0 1-2,0 0 13 3,0 0-10 2,0 0 15-7,0 0 0 6,0 0 0-2,0 0-2-2,0 0 2 4,0 0 0 0,0 0 3-5,0 0-5 4,0 0 5 0,0 0-6-3,0 0 3 3,0 0-6 0,0 0-9-4,0 0 0 4,0 0 13 1,0 0-15-5,0 0-1 5,0 0 0-1,0 0-1-4,0 0-1 5,0 0-10-1,0 0 8-4,0 0-8 4,0 0 0 1,0 0 10-5,0 0-1 5,0 0-9-2,0 0 10-1,0 0 1 1,0 0-1 3,0 0 1-7,0 0-1 5,0 0 1-3,0 0 1 4,0 0 1-2,0 0-1-2,0 0 1 3,0 0 1 0,0 0 1-3,0 0-1 3,0 0-1 0,0 0 0-3,0 0 1 3,0 0 0 1,0 0 10-4,0 0-10 3,0 0 1 0,0 0 12-4,0 0-13 5,0 0 0-1,0 0 2-4,0 0-1 4,0 0-1 1,0 0 0-4,0 0-2 2,0 0 0 1,0 0 0-3,0 0 1 3,0 0 1 0,0 0 0-3,0 0-2 4,0 0 0-1,0 0-1-4,0 0 0 5,0 0 1-2,0 0-1-2,0 0-1 3,0 0-1-3,0 0 0 3,0 0 1 1,0 0-2-4,0 0 3 3,0 0 1 0,0 0 1-3,0 0 1 3,0 0 11 0,0 0-11-2,0 0 10 0,0 0-9 2,0 0 9-3,0 0-9 3,0 0 12 0,0 0-12-2,0 0 9 1,0 0-10 1,0 0 11-3,0 0-11 4,0 0-1-2,0 0 1-1,0 0-2 2,0 0 0-1,0 0-1-2,0 0 0 3,0 0-1 1,0 0-11-3,0 0-5 1,0 0-12 0,0 0-52-2,0 0-40 3,0 0-45 0,0 0-57-2,1 0-96 2,9 2-207-2,6 2-2 0,9 0 72 2,6-3-106-3,12-1-261 4,-11 0-731-1</inkml:trace>
    </iact:actionData>
  </iact:action>
  <iact:action type="add" startTime="943021">
    <iact:property name="dataType"/>
    <iact:actionData xml:id="d664">
      <inkml:trace xmlns:inkml="http://www.w3.org/2003/InkML" xml:id="stk563" contextRef="#ctx0" brushRef="#br0">24169 3216 327 0,'0'0'1019'6,"0"0"-684"-3,0 0-149 3,0 0-8 0,0 0 75-3,0 0 31 2,0 0 3 2,0 0-30-4,0 0-37 2,0 0-52 1,0 0-35-2,-1 3-19 1,1-3-1 1,0 0 7-2,-2 0-10 1,1 0-10-2,-2 0-10 4,-4 0-12-2,-2 0-78-1,-4 0-47 1,-6 0 26 1,-1 1-13-3,-5 0-1 4,0 3-2-2,-3-2 18-1,2-1-28 1,1-1 26 2,0 0 18-5,5 0 1 5,1 0-23-2,3 0-3 0,3 0 8-1,3 0 5 2,4 0 13-3,3 3-1 4,-1-3-31-1,4 0-29-3,0 3-18 2,0 0-42 1,0 5 21-3,2 2 102 5,3 4 23-3,0 3 15-2,0 1-26 3,3 2-9-1,-2 1 29-2,2 1 18 5,-2 1 1-3,-2-1-17-2,-1 1-12 2,-1-1-18 2,-2 2 30-4,0 0 23 3,0-1-4-4,-3 1-11 5,-2-1-5-2,1 1-6-2,-1 0-12 3,-1 1-17 1,3-2 14-5,-2 0-15 5,4-3 2-1,-1 0 13-4,2-3 5 4,0 0-5 2,0 0-15-6,0 0 0 5,2-3 15-2,1 2 2-3,0-2 10 4,0-1-15 2,2-1 5-6,-1 1-15 4,-1-2 10-1,0-1-11-2,0-1-2 3,0 0-1 1,1-1 1-5,-1-3 1 6,0 0 1-4,1-3 17-1,-4 0 2 3,2-2 7 1,-1 0 3-5,-1 0 0 5,2 0 9-1,1 0 7-3,2 0 8 2,4-4 13-2,5-2-6 3,0-4-29 2,3 3-17-6,0-2-16 3,2 0-3 1,1 0-16-2,-3 2 4 1,2-2-16 3,-5 3-24-7,2 0-44 6,-6 0-21-1,-1 4-32-3,-4 0-39 3,0 1-76 1,-4 1-87-5,2 0-128 3,-3 0-214 1,0-1-350-2,0 1-217 2</inkml:trace>
    </iact:actionData>
  </iact:action>
  <iact:action type="add" startTime="943778">
    <iact:property name="dataType"/>
    <iact:actionData xml:id="d665">
      <inkml:trace xmlns:inkml="http://www.w3.org/2003/InkML" xml:id="stk564" contextRef="#ctx0" brushRef="#br0">24432 3339 1843 0,'0'0'1318'3,"0"0"-939"1,0 0-338 2,0 0-22 0,0 0 25-3,0 0 54 3,0 0-19 0,0 0-79-3,0 0-6 3,0 0 6-2,0 0 0 1,0 0 12 1,-54 83-11-4,37-57-1 5,0 0-3-1,2 1-13-2,-1 0 13 1,2 4 0 1,1-3 1-3,1 2 0 3,2-5-23 0,4-1 6-2,3-2 16 1,2-3-13 1,1-4 3-3,0 0-6 3,4-3-15 0,5-4-30-2,1-2 4 1,5-2 42 1,-1-2 18-3,5-2 38 3,2 0 10-1,1-3-17 0,4-6-18 0,1-3-13 1,-2-1-35-3,-2 0 10 3,-3 1-4 0,-4-1 17-2,-5 3 12 1,-6 2 45 1,-4 3 56-3,-1-2 50 2,-6 1-119-1,-7 1-32 3,-7-2-16-2,-6 3-59-1,-5 2 21 1,-5 2 16 1,-1 0 13-3,-3 0 22 4,4 2 3-2,5 4 30-1,6 0-11 1,6-1-19 1,7 0-32-3,7 2-41 4,4-2-102-2,1 0-147-2,9 0-40 2,6 0-35 2,7-2 14-4,6-3-160 4,-7 0-696-2</inkml:trace>
    </iact:actionData>
  </iact:action>
  <iact:action type="add" startTime="944294">
    <iact:property name="dataType"/>
    <iact:actionData xml:id="d666">
      <inkml:trace xmlns:inkml="http://www.w3.org/2003/InkML" xml:id="stk565" contextRef="#ctx0" brushRef="#br0">24717 3177 1828 0,'0'0'1041'4,"0"0"-679"4,0 0-209-6,0 0-32 5,0 0 50-3,0 0 12-1,0 0-45 3,0 0-49 2,0 0-80-6,0 0-9 5,0 0-51-2,0 0-37-2,16 3 16 3,-5 2 72-3,5 1 44 3,5-1 15 1,1-2 30-5,4 0-45 3,2 0-16 2,0-3-9-4,-5 0-19 3,0 0-3 1,-8 0-10-5,-6 0 10 4,-2 0 0 0,-6 0 3-3,-1 0 68 3,0 0 32 1,0 0 67-5,0 0 59 4,0 0-21 0,0 0-40-3,-1 0-37 3,1 0-54 1,0 0-38-5,-3 0-36 3,3 2-9 2,-1 0-24-4,-1 2-22 3,-1 3-12 1,0 5 30-5,-3 2 22 4,4 4 3 0,-1 2-4-3,1 0-20 3,2 0 8 1,0 4 25-5,0 1 1 4,0 1-1-3,2 2 2 3,-1 1 1 0,1 0 0-3,-2 0 0 3,0-1-2 0,0 0-1-3,0 1 1 3,0-1 0 0,0-1-10-3,0 3-7 3,0-3 19 0,0-1 3-3,0-3-2 3,0-2-1 0,0 0-12-3,2-3-6 3,4 0 18 0,0-1 1-4,2-1 14 5,1 0 3-1,3-1-5-3,1-3-13 3,0-1 0 0,0-1-2-3,-3-3-14 3,-1 0 14 0,-4-3 1-3,1-2-1 3,-5-1 1 0,-1 1 1-3,0-2 31 3,0 1 12 0,0-1 12-3,0 0 6 3,-7 3 9-3,-3 1 3 3,-4 1-43 0,-11 1-30-2,-4 2 0 1,-4 2 0 1,-2-1-1-3,1 1 1 3,1 2 0 0,1-3-2-2,4 0-10 1,4 0 0 1,4-1 9-3,6-5-16 3,4 2-11 0,2 0-7-2,6-3-17 1,-1 1-32 1,1-3 1-3,2 1-7 3,0-1-6 0,0 0-19-2,0 0-19 1,2 0-13 0,2-3 3-1,0-1 12 2,2-5-42-1,5-2-162-1,-2-4-377 2,2-2-763-1</inkml:trace>
    </iact:actionData>
  </iact:action>
  <iact:action type="add" startTime="946207">
    <iact:property name="dataType"/>
    <iact:actionData xml:id="d667">
      <inkml:trace xmlns:inkml="http://www.w3.org/2003/InkML" xml:id="stk566" contextRef="#ctx0" brushRef="#br0">25519 9104 3 0,'0'0'2701'5,"0"0"-2124"1,0 0-440-3,0 0-64 3,0 0-6 0,0 0-7-3,0 0 35 4,0 0-29-2,0 0-66-2,0 0-69 3,0 0-4 0,0 0-9-3,-9-1-4 3,9 9 86 0,0 7 111-3,1 3 25 3,0 2-54 0,-1 4-19-3,0 0-16 3,0 2-13 0,0 1-2-3,0-2 2 3,-2 0-21-2,-1-1-10 1,0-2 12 2,0-2-15-5,1-1-13 5,-1-2-40-2,3-3-63-1,-3-3-45 1,3 0-74 1,0-4-125-3,0-3-174 3,0-4-260 0,0 0-490-2</inkml:trace>
    </iact:actionData>
  </iact:action>
  <iact:action type="add" startTime="946493">
    <iact:property name="dataType"/>
    <iact:actionData xml:id="d668">
      <inkml:trace xmlns:inkml="http://www.w3.org/2003/InkML" xml:id="stk567" contextRef="#ctx0" brushRef="#br0">25403 9101 427 0,'0'0'2467'1,"0"0"-2054"6,0 0-413-2,0 0 0-1,0 0 76 2,0 0 89 0,88-64 16-4,-69 63-30 6,3 1-76-4,1 0-9 0,2 3-34 2,-3 7-30-1,-1 1-2-2,-4 3 0 4,-5 4-26-2,-5 0 7-1,-7 0-6 1,0 5 24 1,-11 2-11-3,-9-1-16 5,-8 1 2-3,-3 0 1-1,-4-1-19 0,-1-4 0 2,0-1-13-3,5-4-40 5,3-4-5-3,8-3 10-1,8-3 70 1,5-2 22 1,5-3 25-4,2 0-25 5,0 0-86-2,6 0 13 0,4-4 73-1,6 0 13-1,4 0 70 4,3-1 6 0,3 1 3-6,2 2-13 7,-3 1-6-4,3 1-7-1,0 0 19 3,0 2-26 1,0 4-24-5,-2 0-10 6,-4 3-10-4,-4 0-15-1,-2-2-13 3,-6 2-6 2,-3-1-25-6,1-1 0 5,-5 3-22-3,0-3-50-1,-3 3-33 4,3-3-57 0,-3 0-82-6,0-2-127 6,0-5-241-2,0 0-369-2</inkml:trace>
    </iact:actionData>
  </iact:action>
  <iact:action type="add" startTime="946904">
    <iact:property name="dataType"/>
    <iact:actionData xml:id="d669">
      <inkml:trace xmlns:inkml="http://www.w3.org/2003/InkML" xml:id="stk568" contextRef="#ctx0" brushRef="#br0">25891 9117 1679 0,'0'0'1742'4,"0"0"-1324"2,0 0-315-3,0 0-40 4,0 0-25-1,0 0-38-4,0 0-54 4,0 0-33 0,0 0-3-3,0 0 90 3,0 0 38 1,0 0-9-5,-13 83-17 4,11-61-9 0,2-1 13-3,-2 1-16 3,2-3 1 1,0 0 0-5,0-1 1 4,0 0 14 0,3-2-14-3,0-2 1 3,0-1-3 1,1-2 0-5,-1-3 2 4,0 1-2-3,1-6 0 3,0 2-15 0,-1-1-17-3,3-2-15 3,2 2 6 0,1-4 0-3,2 0 41 3,3 0 2 0,3 0-2-3,3-6-24 3,0 1-30 0,-1-2-22-3,1 0-22 3,-1-3-23 0,-2 3-32-3,-3-3-26 3,-3 4-26 0,-5-1-56-2,-3 1-40 1,-3 0-91 1,0 2-226-3,-6 0-663 3</inkml:trace>
    </iact:actionData>
  </iact:action>
  <iact:action type="add" startTime="947253">
    <iact:property name="dataType"/>
    <iact:actionData xml:id="d670">
      <inkml:trace xmlns:inkml="http://www.w3.org/2003/InkML" xml:id="stk569" contextRef="#ctx0" brushRef="#br0">25960 9361 2836 0,'0'0'1036'3,"0"0"-815"3,0 0-137-2,0 0 103 2,0 0 20-1,96-61-41-1,-79 51-40 1,-4 2-74 1,-3 0-49-3,-2 4-3 3,-5 1-27 0,-1 2-59-2,-2 1-92 1,0 0-119 1,-6 0-224-3,-10 0-532 3,3 0-1175 0</inkml:trace>
    </iact:actionData>
  </iact:action>
  <iact:action type="add" startTime="947437">
    <iact:property name="dataType"/>
    <iact:actionData xml:id="d671">
      <inkml:trace xmlns:inkml="http://www.w3.org/2003/InkML" xml:id="stk570" contextRef="#ctx0" brushRef="#br0">25805 9195 3682 0,'0'0'761'2,"0"0"-594"3,0 0-87 1,0 0 25-3,0 0-4 5,0 0-9-3,0 0-92-1,0 0 0 1,0 0-104 1,0 0-10-3,0 0-21 3,91-31-47 0,-69 31-64-2,3 0-102 1,-2 0-168 1,-1 4-296-3,-8-3-681 4</inkml:trace>
    </iact:actionData>
  </iact:action>
  <iact:action type="add" startTime="947686">
    <iact:property name="dataType"/>
    <iact:actionData xml:id="d672">
      <inkml:trace xmlns:inkml="http://www.w3.org/2003/InkML" xml:id="stk571" contextRef="#ctx0" brushRef="#br0">26343 9081 2353 0,'0'0'1437'2,"0"0"-1201"4,0 0-172 1,0 0 14-5,0 0-32 5,0 0-46-2,0 0-74-2,0 0 11 3,0 0 41 1,0 0 9-5,-31 86-3 6,28-58 0-6,0 3 14 3,3-1-13 2,0-1 11-4,0 0 1 3,0-4 3 0,2 0 2-3,2-3 14 2,-1-3-3 2,3-3-13-4,-1-5 0 3,-2-3-1 1,2-1-12-5,-1-1 10 4,1-5-13-1,3-1 16-2,1 0 7 3,2-1 43 1,4-6-44-5,1-3-6 4,2-2-75 0,-2-1-16-2,1 1-45 2,2-1-53 1,-2-1-120-6,1 2-169 6,-2 1-317-1,1 0-405-4,-6 1 426 5</inkml:trace>
    </iact:actionData>
  </iact:action>
  <iact:action type="add" startTime="947993">
    <iact:property name="dataType"/>
    <iact:actionData xml:id="d673">
      <inkml:trace xmlns:inkml="http://www.w3.org/2003/InkML" xml:id="stk572" contextRef="#ctx0" brushRef="#br0">26771 9122 2677 0,'0'0'718'4,"0"0"-490"2,0 0-48-3,0 0 62 3,0 0-63 1,0 0-104-4,0 0-75 3,0 0-60 0,0 0-71-3,0 0 21 3,0 0 110 0,-44 61 1-4,26-32 29 5,0 2-30 0,-1-2-1-6,3 1-15 5,1-4 4 0,4-2-16-3,0-2 0 3,5-6-1 1,3-1 7-5,2-6-13 5,1-2 34-5,0-6 1 4,0-1-32 0,0 0 32-3,6-1 60 3,5-10 126 1,4-9-43-5,5-6-121 4,2-5-22 0,-1-5-18-2,-1 0 8 1,-4 0 10 2,0 1 14-5,-4 3-12 4,-5 2 8 0,-2 5 3-3,-3 4 33 3,-2 7 26 1,0 2 39-5,0 5 41 4,-2 0-20 0,1 4-9-3,-2 2-31 4,3 1-92-1,0 0-34-4,0 0-110 4,0 6-62 0,0 6 32-3,6 4 162 3,1 4 12 1,3-1-2-5,2 5-1 4,1-2 3 0,1-2 2-3,5 2 0 3,-1-3 1-2,4 3 22 1,0-2 0 1,-1-2 46-3,-2-2-34 3,0-2-19 0,-4-1-18-3,-1-2-40 3,-3-1-77 0,-1-1-141-3,-2 0-176 3,-6-2-260 0,-2-4-611-3,-8-3-430-2</inkml:trace>
    </iact:actionData>
  </iact:action>
  <iact:action type="add" startTime="948437">
    <iact:property name="dataType"/>
    <iact:actionData xml:id="d674">
      <inkml:trace xmlns:inkml="http://www.w3.org/2003/InkML" xml:id="stk573" contextRef="#ctx0" brushRef="#br0">26594 9325 2944 0,'0'0'1645'4,"0"0"-1302"-1,0 0-343 3,0 0-3-2,0 0 3 1,0 0 64 1,0 0-15-3,96-18 0 3,-52 11-40 1,2-3-9-3,1 5-34 0,-4-1-33 2,-1 2-68-3,-3 1-9 3,-8 1-131 0,0 0-303-2,-10 0-489 1,-9 2-453 1</inkml:trace>
    </iact:actionData>
  </iact:action>
  <iact:action type="add" startTime="948626">
    <iact:property name="dataType"/>
    <iact:actionData xml:id="d675">
      <inkml:trace xmlns:inkml="http://www.w3.org/2003/InkML" xml:id="stk574" contextRef="#ctx0" brushRef="#br0">27379 9145 1026 0,'0'0'3240'4,"0"0"-2665"0,0 0-511 2,0 0-24-4,0 0 101 4,0 0-4 0,0 0-37-3,0 0-94 4,0 0-6-1,0 0-54-4,0 0-77 5,0 0-19-2,-18 9 46-2,-3 14 92 5,-8 7 12-4,-4 1-46 0,-1 1-22 1,1-1-40 1,4-6 13-3,6 0 39 5,3-4 10-4,6-3-13 0,3-3-16 2,3-2-27-1,2-2-71-2,3-3-103 4,3-3-124-2,0-2-144-1,0-3-192 1,3 0-247 1,0-5 272-3</inkml:trace>
    </iact:actionData>
  </iact:action>
  <iact:action type="add" startTime="948875">
    <iact:property name="dataType"/>
    <iact:actionData xml:id="d676">
      <inkml:trace xmlns:inkml="http://www.w3.org/2003/InkML" xml:id="stk575" contextRef="#ctx0" brushRef="#br0">27111 9146 2191 0,'0'0'1662'1,"0"0"-1226"6,0 0-436-2,0 0-44-2,0 0 44 3,0 0 28 1,0 0 145-5,0 0 10 5,79 42-5-2,-50-24-58-2,-1 1-71 3,5 3-13 1,1-2-20-5,0 3-14 5,-2 0-1-2,0-2-1-2,-3 1-34 3,-4-3-46 1,-2 2-42-5,-7-2-91 5,-3-3-93-2,-3-1-114-2,-4-3-128 3,-4-6-197-3,-1-3-357 3,-1-3-286 1</inkml:trace>
    </iact:actionData>
  </iact:action>
  <iact:action type="add" startTime="949155">
    <iact:property name="dataType"/>
    <iact:actionData xml:id="d677">
      <inkml:trace xmlns:inkml="http://www.w3.org/2003/InkML" xml:id="stk576" contextRef="#ctx0" brushRef="#br0">27956 9018 2996 0,'0'0'695'0,"0"0"-673"6,0 0 38-3,0 0-54 3,0 0 189 0,0 0 12-3,0 0-98 3,0 0-59 1,0 0-7-5,0 0 7 5,0 0-13-2,-30-12-37-2,13 19 0 3,-3 1 16 1,-2 7 67-4,-1 0-6 2,0 6-34 1,4 3-18-2,-1 2-4 1,3 9-2 1,2 2 24-3,2 4 34 3,3 3 11 1,3 2 50-4,6-2-105 3,1-2-33 0,3-4-17-3,9-4-1 3,-1-4 3 1,2-5-1-5,-1-7-20 4,2-3-59 0,1-3-80-3,4-5-68 3,1-5-87 0,5-2-40-3,1-5-188 3,-2-7-516 1,-4-3-738-5</inkml:trace>
    </iact:actionData>
  </iact:action>
  <iact:action type="add" startTime="949520">
    <iact:property name="dataType"/>
    <iact:actionData xml:id="d678">
      <inkml:trace xmlns:inkml="http://www.w3.org/2003/InkML" xml:id="stk577" contextRef="#ctx0" brushRef="#br0">28108 9122 3093 0,'0'0'645'4,"0"0"-516"-1,0 0-25 4,0 0 103-2,0 0 70-1,0 0-98 1,0 0-108 1,0 0-47-3,0 0-12 5,0 0-12-3,0 0-2-2,8-8-25 2,3 8 27 2,6 0-1-5,2 0-18 5,2 0 16-2,-2 4-31 0,-3 0-3-1,-2 3-12 2,-4 3-34-3,-5 0-51 4,-5 3 38-2,0 1 77-1,-11 4 19 1,-6-1 3 1,-2 1 1-3,-4-3-4 4,3-1 0-2,4-2-19-1,1-3 17 1,7-3-29 1,2-2-32-3,4-1-47 4,2-1-28-2,0-2-42-1,0 0-19 1,0 0 75-2,7 0 124 3,2 0 90 1,2 0 37-5,2 0-17 5,1 0-21-2,-2-4-26-2,-2 3-4 3,-3 0-5 1,2 1-33-5,-3 0-21 5,0 0-32-2,-1 0 4-2,0 2-10 4,2 3 15-1,-2 2 23-4,1-1 0 5,-3 4 1-1,-1-2-1-4,-2 4 13 4,0-1 25 1,-2 1 9-5,-5 1 6 5,-3 0-5-2,-4 1-11-2,0 0-18 3,-1-1 34 1,2-1-31-5,-2-1-22 5,2-2-128-2,4 0-96-2,0-3-69 3,3-3-112 1,1-3-280-5,5 0-410 5</inkml:trace>
    </iact:actionData>
  </iact:action>
  <iact:action type="add" startTime="949982">
    <iact:property name="dataType"/>
    <iact:actionData xml:id="d679">
      <inkml:trace xmlns:inkml="http://www.w3.org/2003/InkML" xml:id="stk578" contextRef="#ctx0" brushRef="#br0">28467 9337 3587 0,'0'0'993'4,"0"0"-993"4,0 0 37-6,0 0-9 4,0 0 117 0,0 0-61-3,0 0-84 3,0 0-22 1,0 0 22-5,0 0 52 4,-30 73-18 0,19-50-7-3,-2 4-11 3,0-4-16 1,0 2-1-6,3-2-15 6,2-1 4-4,3-4-18 3,2-4-35 0,3-2-33-3,0-4-7 3,0-3-15 0,0-2-38-3,0 0-53 3,3-3-38 0,2 0-66-3,1-4-6 3,3-6-18 0,2-5-478-3,0-3-980 3</inkml:trace>
    </iact:actionData>
  </iact:action>
  <iact:action type="add" startTime="950268">
    <iact:property name="dataType"/>
    <iact:actionData xml:id="d680">
      <inkml:trace xmlns:inkml="http://www.w3.org/2003/InkML" xml:id="stk579" contextRef="#ctx0" brushRef="#br0">28739 9100 810 0,'0'0'1457'0,"0"0"-1210"6,0 0-245 1,0 0 93-4,0 0 253 2,0 0 112 3,0 0-58-6,0 0-91 4,0 0-31 0,0 0-23-3,22-30-51 3,-22 30-41 1,-2 0-80-5,-1 2-85 4,-1 5-31 0,-6 6 19-3,-2 5 12 3,-3 7 36 1,-1 3-15-5,0 3-21 4,1 1-1 0,5 3-1-3,0-3-16 3,4 0-12 1,2 0 14-5,3-3 4 4,1-2 0 0,0-1-6-3,5-5-7 2,1-3-2-1,4-6-13 2,0-2-24 0,1-2-10-3,1-3 15 3,1-5 28 0,5 0 31-3,2-1 18 3,2-8-6 0,-2-1-12-3,-1-2-33 3,-5 0-13-1,-3 0 39-1,-3 0 7 2,-5 0 22 0,-3 1-22-3,0 2-31 3,-3-1-9 0,-6 0 12-3,-4 2-6 3,-4-1-18 0,-5 5-19-3,0 2-19 3,-4 2-32 0,1 2 16-3,-1 2 17 3,3 6-33 0,4-3-70-3,5 3-65 3,3-3-145 0,5 1-190-3,6-2-405 3,0-1-193 0</inkml:trace>
    </iact:actionData>
  </iact:action>
  <iact:action type="add" startTime="950783">
    <iact:property name="dataType"/>
    <iact:actionData xml:id="d681">
      <inkml:trace xmlns:inkml="http://www.w3.org/2003/InkML" xml:id="stk580" contextRef="#ctx0" brushRef="#br0">28986 8967 2073 0,'0'0'1229'4,"0"0"-816"-1,0 0-168 5,0 0-22-3,0 0 29-2,0 0-17 2,0 0-82 1,0 0-76-3,0 0-37 4,0 0-25-2,0 0-15-1,0 0-12 1,8 3-22 1,-1 4 34-3,3 4 9 4,8 3 37-2,1 5-15-1,6 4-16 2,3 3-12-1,3 4 43-2,0 2-30 4,-3 3-16-2,0 3-12-1,-6-1 12 1,-4 0-2 1,-6 4-10-2,-7-4 10 3,-5 2-1-2,-14-2 2-1,-9-2-18 1,-14-2-5 1,-8 1-22-3,-11-4-43 5,-6-3-92-7,0-2-97 6,1-4-200-2,5-4-177-2,10-9-477 3,9-6-341 1</inkml:trace>
    </iact:actionData>
  </iact:action>
  <iact:action type="add" startTime="954911">
    <iact:property name="dataType"/>
    <iact:actionData xml:id="d682">
      <inkml:trace xmlns:inkml="http://www.w3.org/2003/InkML" xml:id="stk581" contextRef="#ctx0" brushRef="#br0">25215 10385 937 0,'0'0'495'2,"0"0"-280"4,0 0-157 0,0 0-38-4,0 0 100 4,0 0 39 2,0 0-39-7,0 0-52 6,77-31-26-1,-66 26-13-3,-1 0-16 2,-1 1 0 2,-2 2 7-5,0-3 64 4,-2 2 58 1,-2 1 45-5,0-1-4 4,-2 1-29 1,0-1-26-4,-1 2 3 3,2-1-29 0,-1-2-26-3,-1 3 13 3,2-1-35 0,-1-1-7-3,-1 1 13 2,2-2-12 1,-1 0 5-2,-1 1 13 1,0-1 3-2,0 2 4 3,0-1 18 1,2 1-1-5,-2 0-12 4,0-1 3 0,0 0 2-2,0-1-5 1,0 2-20 1,0-1-11-2,0 0-7 1,0 2-4 1,0 0 7-2,0 1-6 1,0 0-12 1,-2 0-25-2,-1 0-10 1,0 0-36 2,-2 4-50-4,-6 4-27 3,-4 6 24 0,-4 5 56-4,-4 4 24 4,1 3 17 0,1 1-23-3,3-1-6 3,4-1 3 0,5 0 16-3,2-2-13 4,4-1-9-1,2-2 12-4,1-2-6 4,2-5-3 1,4 0-4-4,5-2 7 2,3-5-35 0,3-1 0-1,5-3 32 2,2-2 31-3,6-3 1 4,1-7-1-1,0-3 1-2,0-4 11 0,-3-1-12 3,-2-1-10-5,-2-2 10 5,-4-1 19-1,-5 0 37-2,-6 1 17 0,-4 0 14 3,-5 2 7-4,0-1 8 2,-14 4 10 2,-4-2-50-3,-9 5-62 1,-7 1-13 0,-3 3-58-2,-5 5 28 4,-3 3 18-1,5 1 23-3,1 1-10 2,8 5 9 2,7 1-46-4,7 0-16 2,5 5-19 1,7 0-26-2,5 1-63 1,2 2-60 2,9 0 1-4,10 2-32 3,6 0-25-1,8 0-120 0,3-2-200-1,-9-4-664 0</inkml:trace>
    </iact:actionData>
  </iact:action>
  <iact:action type="add" startTime="955547">
    <iact:property name="dataType"/>
    <iact:actionData xml:id="d683">
      <inkml:trace xmlns:inkml="http://www.w3.org/2003/InkML" xml:id="stk582" contextRef="#ctx0" brushRef="#br0">25543 10703 696 0,'0'0'2996'4,"0"0"-2412"-1,0 0-535 4,0 0-27-2,0 0 0-1,0 0 21 1,0 0 1 1,0 0-31-2,0 0-13 3,0 0-46-5,0 0-100 5,0 0-76-2,43-16-71-3,-49 19-138 4,-7-1-136 1,-2 3-196-5,-6-3-817 5</inkml:trace>
    </iact:actionData>
  </iact:action>
  <iact:action type="add" startTime="955796">
    <iact:property name="dataType"/>
    <iact:actionData xml:id="d684">
      <inkml:trace xmlns:inkml="http://www.w3.org/2003/InkML" xml:id="stk583" contextRef="#ctx0" brushRef="#br0">25971 10355 1006 0,'0'0'733'1,"0"0"-363"5,0 0-182 1,0 0 67-5,0 0 35 5,0 0 12-2,0 0-79-2,0 0-23 3,17-66 15 2,-17 60 5-7,0-1-35 5,0 0-54 1,-3-2-44-4,-2 1-37 2,-3 0-16 2,-1 0 3-5,-1 2 0 4,-3 2-31 0,-4 1-6-3,-5 3-49 3,-2 0-4 2,-5 6 10-7,0 5 9 5,-1 4-1 0,1 4-14-3,4 1 8 3,5 1-18 1,7 1 6-5,6-1 6 4,5-1-26 0,2-1 42-3,2-1 3 4,10-1-16-5,2-3 13 5,6-2 3-1,5-3 28-3,4-5 44 2,2-3 6 2,4-1-6-5,0-3-25 5,-1-4-7-2,-1-4-12-2,-4-1-38 3,-4 1 13 1,-6-3 25-4,-5 1 11 2,-5 1 59 1,-4-2 27-3,-5 1-22 3,0 2 3 0,0 0 9-3,-1 1 9 4,-5 3-1-2,-1-1 7-2,-1 3 18 3,0 1-25 0,2 3-28-3,3-2-27 3,0 3-40 0,-1 0-53-3,0 9-69 3,-1 4 23 0,0 6 56-3,0 5 16 3,0 1 11 0,2 5 15-2,1-2-2 2,2 1-15-3,0-1 3 2,0-1 15 1,0-3 0-3,3-3-18 4,2-4-4-1,-3-5-27-2,1 0-53 0,0-4-41 3,-1-3-57-5,0-1-86 4,0-3-142 0,-2-1-190-2,0 0-159 2,0-4 26-1</inkml:trace>
    </iact:actionData>
  </iact:action>
  <iact:action type="add" startTime="956423">
    <iact:property name="dataType"/>
    <iact:actionData xml:id="d685">
      <inkml:trace xmlns:inkml="http://www.w3.org/2003/InkML" xml:id="stk584" contextRef="#ctx0" brushRef="#br0">26358 10260 821 0,'0'0'1973'1,"0"0"-1499"6,0 0-299-2,0 0 41 0,0 0 121 0,0 0-40 1,-80-24-145-3,71 24-102 4,0 0-50-2,-1 6-30-1,2 3-32 0,-3 3-12-1,-1 4 24 3,4 2 16 1,2 0-10-5,2 2-25 6,3-4-6-4,1 1 24-1,0-2-15 3,5-2 0 1,4-1-15-5,0-5 8 5,2 0 32-2,2-1 39-2,2-6 2 3,-4 0 35 1,3 0-10-5,-3 0 6 5,-3-2 7-2,0-2 13-2,-3-3 11 3,0 2 36 1,-3-1-22-5,0-2-39 6,-1-2-6-3,2-2-6-2,-3 2-24 2,2 0 3 1,-2-1 42-2,1 4 35 2,-1 1 15-1,0 1-3-2,0 4-13 3,0 0-12 1,0 1-28-3,0 0-40 1,0 0-19 1,0 0-27-4,0 0-35 4,2 2-36-3,-1 4-32 5,2 6 149-2,0 6 19-5,2 0 9 6,-2 4-15-1,0-1-13-3,0 1-1 4,0-2 0-3,-1 1-74 0,0-1-21 2,-2-1-40 0,2-1-27-3,-1 0-13 3,-1 0-11 0,0 0-61-3,0-2-246 2,0-2-224 1,0-1-104-2</inkml:trace>
    </iact:actionData>
  </iact:action>
  <iact:action type="add" startTime="956946">
    <iact:property name="dataType"/>
    <iact:actionData xml:id="d686">
      <inkml:trace xmlns:inkml="http://www.w3.org/2003/InkML" xml:id="stk585" contextRef="#ctx0" brushRef="#br0">26851 10303 699 0,'0'0'1696'0,"0"0"-1132"7,0 0-244-2,0 0-34-1,0 0 20 1,0 0-1 2,0 0-81-5,0 0-100 6,0 0-50-4,0 0-13-1,0-2-11 3,0 2-23 1,-1 0-11-5,1 1-16 6,0 5 2-6,0 4 19 4,0 2 38 0,0 5-10-3,0 1-25 3,3 3-23 1,-1 1-1-6,1 2 0 5,0 2 0 1,2 2 0-4,-2 2 0 2,1 0 16 2,-2-3-4-5,1-4-12 5,0-4-1-2,0-1 0-1,-3-5 1 2,2-2 2 1,-1-1-2-6,-1-5-40 5,2-3-55 0,-2-1-59-3,0-1 0 3,1 0 36 1,-1 0 65-5,2-1 1 4,-2-5-14 0,0-6-185-3,2-3-334 3,-2-5-389 1,3 1-152-5</inkml:trace>
    </iact:actionData>
  </iact:action>
  <iact:action type="add" startTime="957340">
    <iact:property name="dataType"/>
    <iact:actionData xml:id="d687">
      <inkml:trace xmlns:inkml="http://www.w3.org/2003/InkML" xml:id="stk586" contextRef="#ctx0" brushRef="#br0">26701 10500 1732 0,'0'0'1002'5,"0"0"-771"1,0 0-93-3,0 0 83 3,0 0 45-1,0 0-54-1,0 0-89 3,0 0-99-4,0 0-24 3,0 0 0 0,0 0 1-3,8 0 24 2,3 0 86 2,6 0 69-4,6 0 34 2,8-1-38 1,2-2-56-2,3-3-46 2,1 1-22 0,-3-1-24-4,0 1-7 4,-6-2-18 1,-3 2 12-3,-2 0-14 1,-4 1 0 0,-3 1-1-2,-2-1 0 3,-2 4-2 0,-5-2-10-2,2 2-6 2,-7-1-13-1,0 1-24-2,-1-3-34 3,-1 3-12 0,0 0-17-1,0 0-27-1,2 0-26 2,1 4 46-3,0-2-10 4,3 2-67-1,-1-3-101-3,4 3-135 2,2-2-48-1,3-2-97 1,3 0-54 2,-3 0-458-4</inkml:trace>
    </iact:actionData>
  </iact:action>
  <iact:action type="add" startTime="960100">
    <iact:property name="dataType"/>
    <iact:actionData xml:id="d688">
      <inkml:trace xmlns:inkml="http://www.w3.org/2003/InkML" xml:id="stk587" contextRef="#ctx0" brushRef="#br0">364 6535 122 0,'0'0'678'6,"0"0"-268"-4,0 0-237 4,0 0-114 0,0 0-37-3,0 0 27 3,0 0 59 2,0 0 35-7,0 0 13 5,0 0-10 0,0 0-4-2,0 0-6 1,0-6-3 2,0 6-4-5,0 0-7 4,0 0 1 0,0 0-4-3,0 0-17 3,0 0-12 1,0 0-20-4,0 0-12 3,0 0-14-1,0 0-2-2,0-1-20 3,0 1-22-2,2 0-11 1,0 0-27 1,4 0-19-3,3-1 57 3,7-2 9 0,2 2 26-3,6 0 3 3,3-3-18 1,6 3-17-5,2-2 16 5,3-1-19-2,3 0 1-2,-2-2-1 3,4 5-12 1,-4-3 12-5,-3 1-1 4,0-1-1 0,-4 4 2-2,-3-5-13 1,-5 3 1 2,-1-2 12-5,-5 1 1 4,-3-1 2 1,-3 2 22-5,-2-3 10 5,-3 3-12-1,-4-2 2-3,0 3 0 2,-3 1 20 1,0 0 24-3,0 0 10 3,0 0 10 1,0 0-17-4,0 0-12 2,0 0-23 0,0 0-24 0,0 0-13 0,0 0-44-2,0 0-38 3,0 0-31 0,0 0-48-2,0 0-52 1,4 0-78 1,2 0-101-3,5 0 208 4,4 1 71-2,6-1-130-1,5 0-244 2,3-1-497-1,-7-5 313-2</inkml:trace>
    </iact:actionData>
  </iact:action>
  <iact:action type="add" startTime="962314">
    <iact:property name="dataType"/>
    <iact:actionData xml:id="d689">
      <inkml:trace xmlns:inkml="http://www.w3.org/2003/InkML" xml:id="stk588" contextRef="#ctx0" brushRef="#br0">27649 10369 1807 0,'0'0'399'2,"0"0"-399"4,0 0 36 0,0 0-23-3,0 0 132 3,0 0-75 1,0 0-70-5,0 0 0 4,0 0 0 1,-83 48 0-5,71-33 2 5,0 0 12-4,-2 2 6 3,0 2 22-1,1 2 0-1,1 0 6 2,-2 1-25-1,5-2-9-1,2 2-14 1,2-4-16 1,3-1-7-2,2-3-3 1,0-1 0 2,6-2 24-4,2 0 2 3,0-4-1-1,3-1-12-2,1-2-13 3,2-2 25 0,0-2-1-2,4 0 2 1,2-4-1 1,2-4-15-3,-1-2-36 4,4-3-58-2,-1-1-39-1,1-3 17 1,-1-1 102 1,-2-2 30-2,-1-1 4 1,-3 1-1 1,-4-2 13-2,-2 0 7 2,-4-1 61 0,-2 0 20-4,-4-1 6 4,-2 1 13-3,-6 2 44 4,-7 1 27-2,-3 2 1-1,-3 5-38 1,-4 1-100 1,1 6 29-3,1 3 38 4,0 1-44-2,4 2-80-1,0 5-42 1,4 4-59 1,0 4-23-2,6 1-58 2,1 4-11 0,5 4-64-3,1-4-131 2,1 1-108 1,10 1-122-3,0-5-421 4</inkml:trace>
    </iact:actionData>
  </iact:action>
  <iact:action type="add" startTime="962831">
    <iact:property name="dataType"/>
    <iact:actionData xml:id="d690">
      <inkml:trace xmlns:inkml="http://www.w3.org/2003/InkML" xml:id="stk589" contextRef="#ctx0" brushRef="#br0">27982 10643 2202 0,'0'0'962'4,"0"0"-813"-1,0 0-148 3,0 0 36 1,0 0 62-5,0 0-80 6,0 0-19-4,0 0-131 0,0 0-12 2,0 0-27 0,0 0-58-4,9-13-324 6,-8 8 7-3,2-1-171-2</inkml:trace>
    </iact:actionData>
  </iact:action>
  <iact:action type="add" startTime="963042">
    <iact:property name="dataType"/>
    <iact:actionData xml:id="d691">
      <inkml:trace xmlns:inkml="http://www.w3.org/2003/InkML" xml:id="stk590" contextRef="#ctx0" brushRef="#br0">28112 10457 2292 0,'0'0'456'1,"0"0"-456"3,0 0-13 2,0 0 13-3,0 0 164 3,0 0-20 1,0 0-38-5,0 0 38 4,0 0 37-3,0 0 6 3,1-17-32 0,-3 20-39-3,-4 0-47 3,0 1-38 0,-1 3-30-3,-2 0 2 3,2 4 0 0,-1-1-3-3,0 1-3 3,2 0-15 0,4 0 2-2,0 0-9 1,2-1 3 1,0 0 3-3,4 1 19 3,4-4-1 0,3 2-2-3,2-2-20 3,2-2 23 0,3-2 3-3,-1-1 0 3,2-2 8 0,0 0-11-3,-1 0 0 3,-4 0 0 0,-3 0-1-3,1 0-37 3,-5 0 3 0,-3 0 1-3,-1 0-10 3,-1 0-7 0,-2 0-50-3,0 4-22 3,0 0 27 0,0 2 96-3,-6 2 45 3,-3 1 28-2,-4 0-23 1,-1 2-23 1,-5 0-27-3,2 1-54 3,-2-4-73 0,1 3-125-2,1-5-104 1,0 1-216 1,1-6-178-2,7 0-737 1</inkml:trace>
    </iact:actionData>
  </iact:action>
  <iact:action type="add" startTime="963446">
    <iact:property name="dataType"/>
    <iact:actionData xml:id="d692">
      <inkml:trace xmlns:inkml="http://www.w3.org/2003/InkML" xml:id="stk591" contextRef="#ctx0" brushRef="#br0">28198 10428 3661 0,'0'0'1077'5,"0"0"-1015"0,0 0-62-1,0 0 0 1,0 0 34 1,0 0-19-3,0 0-15 4,0 0-65-2,0 0-48-1,0 0-94 1,0 0-141 1,0 0-172-3,62-14-147 4,-54 14-404-1,-2 1-309-3</inkml:trace>
    </iact:actionData>
  </iact:action>
  <iact:action type="add" startTime="963636">
    <iact:property name="dataType"/>
    <iact:actionData xml:id="d693">
      <inkml:trace xmlns:inkml="http://www.w3.org/2003/InkML" xml:id="stk592" contextRef="#ctx0" brushRef="#br0">28485 10428 3027 0,'0'0'1143'4,"0"0"-1031"2,0 0-112-4,0 0 0 4,0 0 34 1,0 0 10-5,0 0-43 5,0 0-1-2,0 0-2-2,0 0-11 3,93 18-5 1,-79-9-17-5,0 0-11 5,-6 5-45-2,-2 1-91-2,-6 2 31 3,0 1 57 1,-3 0 46-5,-8-3 26 5,-4 2 22-2,-3-4 32-2,-2-1 15 3,0 1-3 1,3-3-6-5,1 0-13 5,4-4-5-2,5-2-20-2,3 1-35 3,4-2-40 1,0-1-26-5,0-1 6 5,5 2 69-5,1-2 26 4,5 0 89 0,0-1 19-3,3 0-23 3,1 0-4 1,1 0-15-5,1-5-19 4,0 3-22 0,2-3-5-3,-2-1-20 3,-1 4 0 1,-1-2-4-5,-3 3-12 4,2-2-87 0,-2 2-121-3,1-2-115 3,2-1-134 1,-4 2-228-5,2-2-467 4</inkml:trace>
    </iact:actionData>
  </iact:action>
  <iact:action type="add" startTime="964039">
    <iact:property name="dataType"/>
    <iact:actionData xml:id="d694">
      <inkml:trace xmlns:inkml="http://www.w3.org/2003/InkML" xml:id="stk593" contextRef="#ctx0" brushRef="#br0">28926 10461 3254 0,'0'0'1031'2,"0"0"-984"4,0 0-46 1,0 0-1-5,0 0 99 5,0 0-25-1,0 0-74-3,0 0 9 2,0 0-9 2,0 0 19-5,96-10-18 5,-75 9-1-2,-1 0 0-2,-1 1-2 3,-2-3-1 2,-1 3 1-7,-1 0 0 6,-4 0-23-2,0 0-34-2,-2 0-71 3,-3 0-72 2,-2 1-69-7,-1 3-112 6,-3 2-125-5,0 1-104 4,-8 1-99 0,-7 1-685-3</inkml:trace>
    </iact:actionData>
  </iact:action>
  <iact:action type="add" startTime="964268">
    <iact:property name="dataType"/>
    <iact:actionData xml:id="d695">
      <inkml:trace xmlns:inkml="http://www.w3.org/2003/InkML" xml:id="stk594" contextRef="#ctx0" brushRef="#br0">28910 10669 3171 0,'0'0'1023'6,"0"0"-840"-5,0 0-102 5,0 0 45 1,0 0 96-4,93-27-50 3,-54 15-125 1,0 2-47-5,2 0-24 4,-3 3-34 0,-4 2-46-3,-5 3-170 3,-4 2-170-2,-11 0-276 1,-5 0-685 1,-8 1-591-3</inkml:trace>
    </iact:actionData>
  </iact:action>
  <iact:action type="add" startTime="964904">
    <iact:property name="dataType"/>
    <iact:actionData xml:id="d696">
      <inkml:trace xmlns:inkml="http://www.w3.org/2003/InkML" xml:id="stk595" contextRef="#ctx0" brushRef="#br0">30224 10242 2427 0,'0'0'737'4,"0"0"-466"-1,0 0-163 4,0 0 34 0,0 0 95-5,0 0-64 4,0 0-129-1,0 0-44-2,0 0-2 4,0 0 2 0,0 0 12-6,0 0 4 7,0 2-4-3,0 2-10-2,0 3 98 2,4 3 49 2,-2 0-10-5,1 3-34 5,0 1-19-2,2 3 0-2,-2 2-13 3,0 1 1 1,1 2-19-5,-1 3-21 5,0 2-4-2,1-1-3-2,-1 2-11 3,-3-1-14-3,0 1-1 3,0-4 1 1,0 0 9-5,0-3-11 4,0-1-24 0,0-1-10-3,0-6-3 3,-2 0-15 1,1-3 0-5,1-4-33 4,0-1-63 0,0-4-80-3,0-1-116 3,6 0-97 1,2-5-124-4,5-7-130 2,5-6-1133 2</inkml:trace>
    </iact:actionData>
  </iact:action>
  <iact:action type="add" startTime="968209">
    <iact:property name="dataType"/>
    <iact:actionData xml:id="d697">
      <inkml:trace xmlns:inkml="http://www.w3.org/2003/InkML" xml:id="stk596" contextRef="#ctx0" brushRef="#br0">29425 10307 788 0,'0'0'1283'4,"0"0"-827"3,0 0-211-5,0 0-71 5,0 0 53 0,0 0-10-5,0 0 21 4,0 0-39 0,0 0-48-3,0 0-56 3,0 0-33-3,-22-14-27 3,22 14-23 0,0 0-12-3,0 0-15 3,0 0-10 0,0 0-10-3,0 0 1 3,0 0 8 0,0 0 7-3,0 1 13 3,0 6 6 0,0-1 45-3,0 2 2 3,0 1-7 0,0-2 10-3,0 2-6 3,0 1-10 0,0 1 9-3,0 1 7 3,0 1 15 0,0 2 13-3,0 2-1 3,-3 2-3 0,0 2-10-3,-3 2 4 3,0 3-16 0,0-2-9-3,0 3-22 3,0-1-8 0,2 0-13-3,1 0 0 3,3-1 0 0,0 0-2-3,0-3-11 3,0-1 10-2,0 0-12 1,6-4 13 1,-2-2-19-3,0-3 8 3,1-2 11 0,-1-2 1-2,-2-3 0 1,1-3-1 1,-2 2 1-3,1-4-2 3,-2 0 3 0,0 0 15-2,0 0-2 1,0 0-11 1,0 0-1-3,0 0-1 3,0 0-31 0,0-4-43-3,0 3-61 3,-2-3-94 1,-4-2-113-5,-3 2-131 4,1-1-239 0,-4 0-576-3,7 1-310 3</inkml:trace>
    </iact:actionData>
  </iact:action>
  <iact:action type="add" startTime="968797">
    <iact:property name="dataType"/>
    <iact:actionData xml:id="d698">
      <inkml:trace xmlns:inkml="http://www.w3.org/2003/InkML" xml:id="stk597" contextRef="#ctx0" brushRef="#br0">29661 10630 2073 0,'0'0'1622'4,"0"0"-1225"0,0 0-251 3,0 0-3-4,0 0 43 2,0 0-23 2,0 0-126-3,0 0-37 1,0 0-86 1,0 0 6-3,0 0 6 3,-3-11-4-1,3 11 7 0,0 0 6 0,0 0 9 1,0 0 0-4,0 0 19 5,2 1 2-1,-2 2-5-3,0-1-27 2,0 1-2 2,0-1 31-4,0 1 28 3,-2 1 10-1,-3-2 16 0,0 2 5 0,-2-3-8 0,2 1 0-2,-1-2 5 3,1 0 39 1,2 0 19-3,0-4-57 1,2-2-19 1,0-2-10-3,1 0 10 3,0 0 47-3,0 2 15 4,0 1 38-3,0 1-20 1,1 0-18 0,0 2-28 1,2-1-33-3,-1 0-1 4,-1 2-18-2,1 1-10-1,-1 0-12 1,-1 0-22 1,2 0-28-3,1 0-38 4,2 1-29-2,2 5 15-1,-1 0-69 1,1 0-209 1,-1 1-258-4,0 1-397 6,0-5-390-3</inkml:trace>
    </iact:actionData>
  </iact:action>
  <iact:action type="add" startTime="969208">
    <iact:property name="dataType"/>
    <iact:actionData xml:id="d699">
      <inkml:trace xmlns:inkml="http://www.w3.org/2003/InkML" xml:id="stk598" contextRef="#ctx0" brushRef="#br0">29883 10482 881 0,'0'0'2484'5,"0"0"-1953"3,0 0-527-7,0 0-4 6,0 0 0-2,0 0 84-2,0 0-84 4,0 0-69-1,0 0-82-4,0 0 19 6,0 0 132-3,0 0 22-3,-16 22 47 5,11-14-6-1,2-2-6-4,-3 2 3 5,5 0 2-2,-2-1-11-2,1 0-13 3,-1-1-6 1,2 1-4-5,-2 2-3 5,2-1-7-5,-4-1-2 4,2 4-15 0,3-4-1-3,-3 1-3 4,3 0-16 0,0-2-3-6,0-1-25 6,0 1-32-2,6-3-21-2,1 2-7 3,1-2 31 1,3 0 76-5,1-2 16 4,-1 2 25 0,4-2-7-3,-4 0-30 3,2-1 21 1,-3 1 0-5,-2 2-14 4,-3-2-11 0,1 0-16-3,-3 2 16 3,0 0 9 1,-2-2 35-5,1 4 3 4,-2-1 13 0,0 1 4-3,0 2-18 3,0-1-8 1,-3 2-10-5,-6-1-3 4,1 4-12 0,-3-1-13-3,-1 2-47 3,-2-3-24 1,3 2-55-5,-3-3-76 4,0 1-111-3,2-1-63 3,1-3-61 0,3-3-187-2,-1-2-105 1,4 0-469 1</inkml:trace>
    </iact:actionData>
  </iact:action>
  <iact:action type="add" startTime="969731">
    <iact:property name="dataType"/>
    <iact:actionData xml:id="d700">
      <inkml:trace xmlns:inkml="http://www.w3.org/2003/InkML" xml:id="stk599" contextRef="#ctx0" brushRef="#br0">29941 10428 392 0,'0'0'1008'4,"0"0"-487"3,0 0-58-4,0 0-21 2,0 0 7 1,0 0-49-1,0 0-89-1,0 0-66 3,0 0-52-4,0 0-17 2,0 0-13 1,2-3-10-1,-2 3-24 0,0 0-35 1,0 0-23-3,0 0-17 3,0 0-20 0,2-2-7-2,7 1 1 1,5-4-1 1,6-1-3-4,8-1-9 5,3-1-2-1,1-3-11-3,-2 0 1 3,-1 2 18-2,-5 0-3 0,-4 3-16 2,-6-1 0-2,-5 4 0 3,-4 1 13-3,-5 2 13 0,0 0-1 2,0 0 0 0,0 0-25-3,0 0-2 4,-5 0-15-3,-1 0-24 1,-3 0-37-1,-2 0-64 3,-3 4-30-5,0 1-5 6,1 3-39-3,1-2-107-1,4 2-123 1,5 1-92 1,2-5-120-3,1 0-409 3,0 0-391-1</inkml:trace>
    </iact:actionData>
  </iact:action>
  <iact:action type="add" startTime="978358">
    <iact:property name="dataType"/>
    <iact:actionData xml:id="d701">
      <inkml:trace xmlns:inkml="http://www.w3.org/2003/InkML" xml:id="stk600" contextRef="#ctx0" brushRef="#br0">2997 16549 183 0,'0'0'1194'6,"0"0"-863"-3,0 0-230 2,0 0-3 1,0 0 57-2,0 0 11 1,0 0-40 2,0 0-61-4,0 0-65 3,0 0 0 0,0 0 0-3,0-1 18 3,0 1 5-3,0 0 9 3,0 0 13 0,0 0 20-3,0 0 22 3,-1 0 29 0,-1 0 12-3,1 0-9 3,-2 1-41-1,0 2-78-1,0 2-45 2,-1 4 0 0,-2-1 24-2,-2 2 20 1,2-1 0 1,0-3 1-3,3 0 16 3,0-2 16 0,2-1-3-2,1-2-28 0,0 1-1 2,0-2-16-2,0 0 16 2,0 0 2 0,0 0 17-3,0 0 0 2,0 0-16 2,0 0-2-5,0 0 1 5,0 0-2-2,0 0 25-1,0 0 20 2,0 0 15 0,0-2 14-3,-2 1 15 3,1-2 3-4,-5-1-92 6,2 0-16-4,-2-2 16 1,0-1 26-1,0-1-1 2,-2-3-25-2,2-1-31 2,2-1-4 0,-1 0-9-2,2 0 18 1,2 0 25 1,-2 3 1-3,3 1 0 3,0 3 0 0,-1 3 19-3,1 0 10 3,-2 2-3-1,2 1 31-1,-1 0 15 3,1 0-2-2,-3 0-10-1,2 4-29 1,-4 2-31 1,1 2-51-3,-5 6-101 4,-1 4 19-3,-3 4 64 0,0 2 69 1,-1 1 1 2,1-2 21-5,0-3-3 6,4-2-19-3,-1-1 0-1,4-5-11 1,1-5 11 0,2-1 25-2,0-4 17 5,3-2-4-6,0 0-13 5,0 0 0-3,0 0-9 0,0-2 0 2,0-4 16 1,0-1-7-5,0-4-25 5,0-3-51-3,-3-1 26-1,3-2 14 4,0 1 11-1,-1 0 28-4,-1 1 0 5,-1 2 4-2,2 1-16-2,-2 2 0 4,1 2 12-1,-2 3 7-4,4 3 37 5,-4 0 26-2,2 2-17-2,1 0-7 3,-2 2-18 2,-3 1-56-6,-1 2-50 5,-2 5-58-2,-4 1-21-2,2 4 38 3,-2 2 56 1,0 3 13-6,3-4-19 7,0 0 19-3,4-5 22-2,3-3 3 3,0-3-2-3,2-2-1 2,1-3-28 3,0 0-7-6,0 0 13 4,0 0 22 0,0 0 16-3,0-3 9 2,0-1 10 3,0-2 22-6,0-3 0 4,0-3-29 0,0-2-12-3,-2-3 6 2,-2 2 6 3,1-1-9-6,-2 3 0 3,2 2 12 2,-2 4 13-4,2 2 28 2,0 1 11 3,0 4-5-6,1-1-25 3,-3 1-51 1,-3 0-2-3,1 0-16 3,-4 5-18 1,-4 3-13-5,0 2-9 5,-2 3 14-1,1 2 14-3,0 0 28 2,3-2 19 2,4-2-7-4,1-1-10 3,4-6 2-4,1-1-4 4,3-2-1 0,0-1-72-2,0 0-43 1,0 0-3 2,4-6-14-4,7-3 133 2,1-5 0 1,7-5 66-2,-2-5-39 1,3 1-27 1,-4 0 0-3,0 5 11 4,-6 4-11-1,-4 3 0-3,-2 6 2 3,-2 4 42 0,-2 0 70-3,0 1 21 3,0 0-6 0,0 0-26-4,0 1-3 5,-5 0-17-1,1 3-80-3,-3-1-3 2,-2 1-52 2,-1 0 52-4,4 0 9 2,-1-2 6 2,4-1 7-4,0 1 3 3,3-1 0-1,0-1-24-1,0 0-1 2,0 0-31 0,0 0 0-3,0 0-10 3,0 0 4-3,0-1 0 2,0-3 12 1,0 0 25-3,0-4-3 4,0-1-38-2,0-3-5 0,0 2 8 0,0 1 10 0,0 3 9-1,0 0 17 1,0 5 2 1,0 1 0-2,0 0-15 2,0 0-99-1,0 1-97-2,0 4-55 3,6 1-88 1,3 4 75-3,2 6 44 1,4 6-218 1,3 2-288-4,-5-4-643 5</inkml:trace>
    </iact:actionData>
  </iact:action>
  <iact:action type="add" startTime="980000">
    <iact:property name="dataType"/>
    <iact:actionData xml:id="d702">
      <inkml:trace xmlns:inkml="http://www.w3.org/2003/InkML" xml:id="stk601" contextRef="#ctx0" brushRef="#br0">3571 16331 154 0,'0'0'1004'4,"0"0"-782"-1,0 0-177 3,0 0 7 1,0 0 98-5,0 0 107 4,0 0 64-3,0 0-52 3,0 0-69 0,0 0-33-3,0 0-13 3,0 0-13 0,0-9-16-3,0 9-26 3,0 0-13 0,0 1-13-3,0 1-10 3,0 0-63 0,0 2-3-3,0 3-19 3,0 0 18 0,0 4 4-3,0 1 51 3,0 0-13 0,0 1-9-3,4 2-14 3,-1 2-14 0,3 2 12-3,2 2-10 3,-2 2 16 0,4 3-18-3,-2 1-1 3,0 0-13 1,2 0-5-5,-4 0 18 5,1-4 1-2,0-1-1-2,-2-2-3 3,-3-5 3 0,0-2 0-3,1-3 11 3,-3-2-8-3,0-3-1 3,1-1-2 0,-1-2-21-3,0-1-29 3,0-1-17 1,0 0-9-5,0 0-7 4,2 0-18 0,-2 0-21-3,0 0-6 3,1-2-51 1,1 0-134-5,-1-3-234 4,2-1-211 0,-1 2-503-3</inkml:trace>
    </iact:actionData>
  </iact:action>
  <iact:action type="add" startTime="980432">
    <iact:property name="dataType"/>
    <iact:actionData xml:id="d703">
      <inkml:trace xmlns:inkml="http://www.w3.org/2003/InkML" xml:id="stk602" contextRef="#ctx0" brushRef="#br0">3912 16563 1664 0,'0'0'1347'4,"0"0"-919"-1,0 0-374 3,0 0-13 1,0 0 124-4,0 0 118 2,0 0-19 1,0 0-97-3,0 0-65 3,0 0-12 0,0 0 2-3,0 0-15 3,8-2-6 0,-8 2-25-3,0 0-12 4,0 0-13-1,0 0-20-3,0 0-1 3,0 0-24 0,1 0-25-3,-1 0-68 3,0 0-68-1,3 0-66-2,1-4-81 3,3 1-160 1,2-3 55-5,7-4-123 4,-2 0-499-3,-5 2-382 4</inkml:trace>
    </iact:actionData>
  </iact:action>
  <iact:action type="add" startTime="980732">
    <iact:property name="dataType"/>
    <iact:actionData xml:id="d704">
      <inkml:trace xmlns:inkml="http://www.w3.org/2003/InkML" xml:id="stk603" contextRef="#ctx0" brushRef="#br0">4127 16438 1127 0,'0'0'654'3,"0"0"-145"2,0 0-131-2,0 0-21 2,0 0 10 1,0 0-30-3,0 0-55 4,0 0-78-1,0 0-64-3,0 0-37 3,0 5-32-1,0-1-40-2,0 3-31 4,0 3-3-2,0 3 2-1,0 2-2 2,0 2-16 0,0-2-9-4,3-1-3 5,0-1 0-2,1-1 0 0,3-2-12-1,-1-2-13 3,0-3 9-4,1 0-12 4,0-3-6-3,3-1 18 0,-1-1-1 1,3 0 10 1,-1 0 23-3,1-3 15 5,-4 0 1-3,2 1-1-1,-1 0-2 0,-2-1-1 3,-1 3-19-4,1-1 9 3,0 1-6-4,-1 0 16 6,0 0-13-4,-2 4-6-1,3 0 7 3,-2 3 15 2,-1 0 1-7,-1 3 30 6,0 1 1-2,-2 1-17-2,-1 2-5 3,0 0-10 1,-1 3-38-5,-6 0 0 6,-2 1-21-3,-3-2-42-2,2 1-61 2,-4-2-12 3,2 0-5-6,1-3-6 5,-2-4-56-3,1-2-85-1,2-4-27 4,-3-2-56 0,3-4-343-6</inkml:trace>
    </iact:actionData>
  </iact:action>
  <iact:action type="add" startTime="981178">
    <iact:property name="dataType"/>
    <iact:actionData xml:id="d705">
      <inkml:trace xmlns:inkml="http://www.w3.org/2003/InkML" xml:id="stk604" contextRef="#ctx0" brushRef="#br0">4117 16444 2767 0,'0'0'979'2,"0"0"-916"5,0 0-44 0,0 0 25-6,0 0 38 5,0 0-70 1,0 0-12-4,0 0-56 3,0 0 47 0,0 0 9-4,0 0 25 5,60-44-13-2,-44 34 4-2,4 0 9 4,-1 2-3 0,1-1-19-6,0 3-3 6,-2 1-18-1,-1 1-47-3,-4 3-49 3,0 1 10-3,-4 0-26 3,-2 0-38-1,-3 3-26-2,2 3 5 3,-5 4-13 0,-1 3-147-3,0 1-315 3,-5-2-602 0</inkml:trace>
    </iact:actionData>
  </iact:action>
  <iact:action type="add" startTime="981530">
    <iact:property name="dataType"/>
    <iact:actionData xml:id="d706">
      <inkml:trace xmlns:inkml="http://www.w3.org/2003/InkML" xml:id="stk605" contextRef="#ctx0" brushRef="#br0">4486 16357 388 0,'0'0'2399'6,"0"0"-1631"-1,0 0-475-1,0 0-130 1,0 0 32 2,0 0 23-4,0 0-61 3,0 0-92 0,0 0-65-2,0 0-46 1,0 0 46 0,11 47 15-1,-5-26 4 2,2 5-16 0,0 1-3-2,1 4 0 0,1 3-3 2,3 3 1-3,1 1-11 4,2 1 13-1,0-3 7-2,-2-5 20 1,-1-6-13-2,0-4-14 2,-3-4-1 1,-3-5-15-3,1 0-5 4,-3-4-29-2,0-3-39-1,-2-1-51 1,-2-1-46 1,-1-3-47-3,1 0-9 4,-1 0 20-2,0 0-46-1,-1-7-133 1,-3 0-668 1,-3-1-657-3</inkml:trace>
    </iact:actionData>
  </iact:action>
  <iact:action type="add" startTime="983062">
    <iact:property name="dataType"/>
    <iact:actionData xml:id="d707">
      <inkml:trace xmlns:inkml="http://www.w3.org/2003/InkML" xml:id="stk606" contextRef="#ctx0" brushRef="#br0">8241 16806 1754 0,'0'0'674'3,"0"0"-674"3,0 0-35 0,0 0 35-3,0 0 101 3,0 0 18-1,0 0-41-2,0 0-78 3,0 0-55 2,0 0 3-7,0 0 20 7,0 0 32-4,0 0 26-1,0 0 45 4,0 0 19 0,0 0 10-5,0 0 22 5,0 0 26-2,0 0 21-2,0-1-7 3,0 0-16 1,2-1-41-5,-2-1-71 5,0-1-15-2,1-3-19-2,2-4-1 3,0-3-40 1,0-2 16-5,4-1 12 5,-1-1 11-3,1 1 0 0,-3 2-1 2,2 2 1 1,-4 1 2-5,1 5 3 5,-3 0 32-5,1 2 6 4,-1 2-3 0,0 0-10-3,0 0 7 3,0 2 9 1,0 1 12-5,0 0 13 4,0 0 7 0,0 0-4-3,-3 0-38 3,0 0-34 1,-1 0-40-6,-2 1 9 6,-1 1 30-1,1 0-18-3,-1 2-38 3,-2 1-3 1,1-1 7-6,1 3 12 6,1-3 19-2,0 2 3-2,3-1-28 4,0-1 15 0,0 1 1-5,-1 0 9 4,1 2 3 0,0-3-3-3,0 3-1 3,2-3-5 1,1 2-7-5,0-1-19 4,0 0-3 0,0 0 3-3,0-1 6 3,1 2 10-3,4-1 6 3,-1 0 16 0,2-1 4-3,-1 0-11 3,1-3-2 0,2 1 2-4,-1-2 23 5,0 0 11-1,0 0 18-3,-1-3 15 3,1-3 23 0,-2-1 13-3,3-2-33 3,-2-2-5 0,0-1-17-3,-3-1-23 3,-2 0 39 0,2-1 13-4,-3 0 3 4,0-2-16 1,-2-1-9-4,-3 0-1 2,-1 2-9 2,-3 2 3-4,-1 2 29 3,0 2-13 0,1 1 6-3,-3 2 6 3,1 2-5 0,1 1-8-3,-1 1-8 3,1 1-32-1,2 1-3-2,-3 0-32 3,4 0-12-2,-2 4 6 2,2 3-13 0,-2 2-18-3,1 3-6 3,0 0 24 0,1 1 16-2,0-1 13 0,3 0-10 2,2-1 4-2,1 1 2 2,-1-1 7 0,2 1 0-2,0 0-3 1,3-1-4 1,3 0-6-3,5 0 7 3,-3-4 28 0,2 2 0-2,0-4-2 0,0-3 2 3,-1-1 0-4,-2-1 13 3,4 0 13 0,-2-4 28-2,0-6 15 1,0-3 32 1,2-5-16-4,-1-2-22 4,0-4-25 1,-1-1-3-3,-4 0-4 1,0 2-9 1,-4 2 28-3,-1 1 1 3,0 2-7 0,-3 1-4-2,-3 3 1 1,1 1 6-1,-3 3-1 1,-3 1-12 0,2 3 0-2,-1 0-9 5,2 2 9-3,-1 2-3-1,0 2-21 1,-1-1-10 1,3 1-19-4,-2 0-9 5,2 0 6-1,-3 2-24-2,3 3-13 1,-2 3-22 1,2 3-12-3,-3 1 27 3,4 4 21 0,2 1 17-2,-1 1-10 0,4 1 4 3,1 0-7-4,0 1-13 4,0-2 10-2,7 0 10-1,1-2-14 1,1-4 20 1,0-3 3-4,0-1-7 6,-2-5 0-3,3 0 10-1,-3-3 22 1,1 0 22 1,-1 0 32-3,4-6 38 4,-2-4 12-5,0-1-1 5,2-4-34-2,-2-1-11-2,-2-1-17 3,-1-1-17 1,1 2-2-5,-3 0 9 5,-4 1 16-2,0-1 12-2,0-1 0 3,-1 3-9 1,-4-1-10-5,-3 1-9 5,1 2-9-2,-2 1 6-2,2 0-25 2,-2 4-1 3,2 0 23-6,1 4-13 5,0 1-12-2,3 2-17-2,-2 0 17 3,2 0 0 1,-1 0-3-5,-2 6-40 5,-3 4-53-2,2 4-56-2,0 6 40 2,1 3 30 3,2 6 25-6,4 0 23 5,0 1 2-2,1-5-2-2,5-1-4 2,1-6-6 3,3-4-22-6,0-4 18 5,-1-2-2-5,4-4 18 4,-2-4 32 0,4 0 10-3,-1-3 44 3,2-6 46 1,-2-8 4-6,4-2-19 6,-4-3-25-1,-1-1-6-3,0 1-42 3,-7 3 7 0,1 5 15-4,-5 4 19 4,-1 3 10 0,-1 2 8-2,0 1-9 2,0 0-12 0,0 3 2-4,0 0 10 4,0 1 3 0,-1 0-10-2,-2 0-36 2,0 0-19 1,-3 0-31-6,2 0 3 5,-2 1-9 1,-1 0-12-4,0 0-7 3,-1 1 19 1,1-2 3-5,1 1 33 4,-1 0-18 0,0-1 19-3,4 1 0 3,-1-1 18-3,2 0-2 3,1 0-16 0,1 0-2-3,0 0-32 3,0 0-12-1,0 0-13-2,0 0-6 4,0 0-4-1,0 0 7-4,0 0-2 5,0 2 14-1,0-2 9-4,0 0-3 5,0 0-3-1,0 0 3-3,0 0 6 2,0 0 4 2,0 0 2-5,0 0 4 4,0 0-7 1,0 0-38-4,0 0-35 2,0 0-29 2,0 0-25-5,0 0-50 4,3 0-158 0,1 0-242-3,3 0 11 4,-2-2-426-1</inkml:trace>
    </iact:actionData>
  </iact:action>
  <iact:action type="add" startTime="985091">
    <iact:property name="dataType"/>
    <iact:actionData xml:id="d708">
      <inkml:trace xmlns:inkml="http://www.w3.org/2003/InkML" xml:id="stk607" contextRef="#ctx0" brushRef="#br0">8912 16452 1592 0,'0'0'773'5,"0"0"-547"-1,0 0-178 1,0 0 20 0,0 0 67-2,0 0 26 4,0 0-36-2,0 0-33-1,0 0-21 2,0 0 2 0,0 0 35-4,0 0 22 5,0 0-13-2,0 0 15-1,-2-5 3 1,2 4-2 1,0-3-21-2,0-1-40 2,3-3-35 0,1-2-18-2,2-1-7 1,1 0-12-3,2 1 0 5,4-1-12 0,0 1-1-5,4 1-2 5,-1 0-4-3,6 1 16-1,-2 2-16 4,0-1 19-1,0 3-25-4,-4 3-12 5,-3 1-28-1,-3 0-20-4,-3 8 31 4,0 3 54 2,-4 6 41-7,-3 5-19 6,0 5-13-2,-10 4-9-2,0 3-41 3,-4 0-29 1,-3-3-11-4,1-1 2 4,4-7 7-3,2-4 9 0,4-6 12 1,2-6 19 3,3-5-3-6,1-2-34 5,0 0-68-3,1-1 38 0,6-6 99 2,3-1 86 1,2-5 83-6,4-1-46 7,-2 0-50-4,0 1-26-1,0 1-12 4,-3 4-35-4,-2 3-15 2,-4 2-10 2,1 2-3-4,-1 1 28 3,0 0 10 0,1 0-10-3,0 0 0 2,0 4-1 2,1 1 1-5,3 0 12 5,-2 3 0-1,1 0 1-3,1 0-13 2,-1 3-2 2,-2 1-17-4,-1-1 6 2,2 2-9 2,-5 0-22-5,0 2 15 4,-3 1 4 2,0-1 23-7,0 2-17 5,-6-2-3 0,-2 1 3-3,-4 0-13 4,1-4-15 0,-5-1 21-5,1-1 26 4,-2-5 22 0,-3-3 55-3,1-2 30 3,-1 0-28 1,0-2 35-6,1-3 27 5,1-1 10-3,2-2-17 4,0 1-7-1,3 2-31-3,0 0 3 3,4 1-16 0,2 2-12-3,1-1-28 2,3 1-19 2,-1 1-5-4,3 1-9 2,1 0-10 1,0 0-31-2,0 0-30 2,-2 0-37 0,2 0-32-3,0 1-25 3,-3 4 0-1,2 1-4-1,-3 1-5 2,1 1-16 0,-2 2-26-4,4-3-83 5,-1-2-128-1,-1 1-223-4,2-5-365 4</inkml:trace>
    </iact:actionData>
  </iact:action>
  <iact:action type="add" startTime="989167">
    <iact:property name="dataType"/>
    <iact:actionData xml:id="d709">
      <inkml:trace xmlns:inkml="http://www.w3.org/2003/InkML" xml:id="stk608" contextRef="#ctx0" brushRef="#br0">24624 3435 1190 0,'0'0'371'7,"0"0"-316"-5,0 0-55 5,0 0 0-2,0 0 36-2,0 0 13 3,0 0-4 1,0 0-9-6,0 0 19 7,0 0 17-4,0 0-20-1,0 0 0 4,-9-8 58-1,9 7 55-3,0 0 3 4,0 0 10-2,0-4-1-2,1 3-39 3,0-2-22 0,-1 0 8-4,0 1-15 6,0-2-17-4,0 3-22 0,0-3-22 2,0 0 9 0,2 0-13-4,-1-1-21 5,-1 1 11-5,0 1-8 4,0-2-24 0,3 1 20-2,-3 1 3 1,0 1-3 3,1 1 0-7,-1-1 13 5,0 3-4 0,0-1-9-2,0 1-6 1,0 0 6 3,0 0 13-7,0 0-1 5,0 0 4 1,0 0-3-5,0 0 6 4,0 0 3 1,0 0 18-5,0 0 19 4,0 0 12 1,0 0 12-4,0 0-9 3,0 0-6 1,0 0-20-6,0 0-11 5,0 0-10 1,0 0-9-4,0 0-4 2,0 0-2 2,-1 0 3-5,-2 0 3 4,3 1 2 0,0-1-5-2,0 0-3 2,0 0-16-3,-1 2 3 3,-1-2-9 0,2 1-11-3,0-1-1 2,-2 2-12 1,-4 2 1-3,-2 4 11 3,-4 5 0 0,-1 1 1-2,-5 4 1 2,1 4-1 0,-2 3-1-4,3 4 0 4,-4 4 0 0,0 6-1-2,0 6 0 2,-5 4 0 0,2 5 1-4,-2 3-3 5,-2 2-9-1,1-1 10-3,0-1 1 3,3-5-18 0,3-4 4-3,4-6 12 3,1-6-18-1,5-6 6-1,1-3-19 1,4-8-43 1,-1-1-48-2,3-4-47 1,-2-1-85 2,2-5-171-4,-3-2-223 2,1-5-459-1,-15-5-705-3</inkml:trace>
    </iact:actionData>
  </iact:action>
  <iact:action type="remove" startTime="997546">
    <iact:property name="style" value="instant"/>
    <iact:actionData xml:id="d710" ref="#d656"/>
  </iact:action>
  <iact:action type="add" startTime="997566">
    <iact:property name="dataType" value="strokeEraser"/>
    <iact:actionData xml:id="d711">
      <inkml:trace xmlns:inkml="http://www.w3.org/2003/InkML" xml:id="stk609" contextRef="#ctx0" brushRef="#br1">24047 2744 1170 0,'0'0'215'20,"0"0"-192"-19,0 0-3 0,0 0 71 0,0 0 49 0,0 0-36 4,0 0-104-2,0 0-69 4,0 0 17-2,37-67 30-1,-20 58 19 1,-1 0 3 2,-2 1 13-4,-2 2 43 4,-2 0 25-2,-4 3 10-1,-2 0-3 1,-2 1 15 1,-2 2 66-3,0 0 54 3,0 0-19-1,0 0-37-1,0 0-35 1,-2 0-29 1,1 0-52-3,-2 0-26 4,0 0-25-2,0 0-25-1,0 0-1 1,1 0 11-2,-1 0 15 3,0 0 16 1,3 0 7-5,-2 0 9 5,2 0 6-1,0 0 10-4,0 0 6 4,0 0 7 1,0 0-1-5,0 0 4 6,0 0-4-3,0-1-9-3,0 1 0 4,0 0-1 1,0 0-9-5,0 0-9 5,0 0-23-2,0 0-9-2,0 0-28 3,0 0-19 1,0 0-39-5,0 0-50 5,0 0-62-2,0 0-74-2,0 1-107 3,-1 4-133 1,-1 2 54-5,-1 4-17 5,-2 2-95-2,2 3 68-2</inkml:trace>
    </iact:actionData>
  </iact:action>
  <iact:action type="remove" startTime="997925">
    <iact:property name="style" value="instant"/>
    <iact:actionData xml:id="d712" ref="#d664"/>
  </iact:action>
  <iact:action type="remove" startTime="998366">
    <iact:property name="style" value="instant"/>
    <iact:actionData xml:id="d713" ref="#d665"/>
  </iact:action>
  <iact:action type="remove" startTime="998479">
    <iact:property name="style" value="instant"/>
    <iact:actionData xml:id="d714" ref="#d709"/>
  </iact:action>
  <iact:action type="remove" startTime="998558">
    <iact:property name="style" value="instant"/>
    <iact:actionData xml:id="d715" ref="#d666"/>
  </iact:action>
  <iact:action type="add" startTime="997909">
    <iact:property name="dataType" value="strokeEraser"/>
    <iact:actionData xml:id="d716">
      <inkml:trace xmlns:inkml="http://www.w3.org/2003/InkML" xml:id="stk610" contextRef="#ctx0" brushRef="#br1">24170 3073 308 0,'0'0'362'2,"0"0"-56"4,2 89-26 19,-2-60-46-24,0-3-35 0,0 1 2 0,-3-5 17 0,0-1-79 1,-1-2-16 5,-2-1-10-6,3-1-26 5,-2 0-3 0,-1-3 0-3,1-2 16 3,-3-1-58 2,2-2 15-6,0-1-15 4,3-3-3 0,-2-3 2-3,2 1 7 3,0-1 0 1,0-1 0-6,-1 0-6 6,2-1-4-1,-1 0 7-3,3 0 15 3,-1 0 7-3,-1 0 3 3,-2 0-5 0,-2-4-65-4,-3-1-76 5,-5-3 19-1,-2 0-10-3,-1 1-9 2,-3-2 28 2,1 0 7-5,1 2 12 4,0-3 29 1,2 2 18-4,3 2-16 2,2 1 12 2,4 1-1-4,2 2-12 2,2-1 18 2,0 2-16-4,2-1 16 2,1 2-18 1,0 0-1-3,0 0-19 4,0 0 0-2,1 0-99-1,2 0-42 2,2 0 60-1,3 0 100-1,2 2 29 2,3-1 19-1,-1 0-16-2,4 1 7 3,-2-2-10 0,2 0 31-3,-1 0 11 4,3-3-11-3,2-3 11 1,1 0-24 1,0-1-18-3,2-4-16 3,1 1 3-1,1-1-13 0,1-3-1-1,2-2 16 2,0 0-18-2,4-1-19 2,0 1 6 0,0-1-15-2,-1 0 15 1,-3 6-9 1,-8 3-26-3,-6 3-13 3,-6 5-41 0,-8 0-46-2,0 7-2 0,-6 9 150 3,-9 9 147-4,-6 7-38 3,-7 9-16-1,-5 4-48 0,-2 4-20 0,2 0 6 1,2 0-31-3,2-2-38 2,4 0 35 2,5-4-33 14,4-1 14-20,4-5 21 0,4-3-50 0,5-5 38 0,3-4-35 57,0-5 26-57,0-4-10 0,5-2-17 0,1-6 30 0,0-1 19 0,0-3 7 0,-1-1 22 0,0-1 35 0,1-2 9 0,3 0 36 0,-1-6 25 0,4-4-29 0,4-2-32 0,1-2-57 1,6-5 9 3,0-3-8 0,6-2-17 0,1-2-19 15,3-3 19-19,1-2 0 0,3-5-14 0,2-3 12 1,3-3-31 56,0-4 32-57,-2 3-14 0,0 2-14 0,-4 0 26 0,-5 6-51 0,-9 4 38 0,-7 6 16 10,-8 1 19-10,-4 5 38 0,-3 2-12 0,-4 3-8 0,-6 3-11 0,-1 0-14 0,-3 1-10 0,1 3 31 0,2 2-33 53,1 2-25-53,1 1-16 0,3 1 19 0,2 1 0 0,3 0-29 0,1 0-48 0,0 0-57 0,0 0-20 0,0 0 22 0,4 4 54 0,1-1 100 0,4 1 10 6,4 0 93-6,3 2 0 0,5-4 31 1,1 0-38 5,4 1-29-5,2-3 38 5,0 0-92-2,-2 0-10-2,-4 0-3 3,-3 1 13 1,-4-1-13-5,-7 2-26 5,-4 0-69-2,-4 4-30-2,0 2 125 3,-4 8 0 1,-9 6 61-5,-5 7 38 5,-4 6-68-2,-6 5-31-2,-1 2 26 3,-1 2-11-3,0 3-15 3,4-5-3 1,1-1-29-5,5-3 6 3,8-3-18 2,4-3-1-4,8-3 3 3,0 0 42 1,11-5 44-5,3-1-43 4,6-3 47 0,2-8-47-3,3-1 0 3,4-4 41 1,4-4-1-6,3-3-3 6,2 0 0-1,-1-6-3-4,1-2-16 5,-4 0-3-1,-3-1 9-3,-6 1-25 3,-7 2 19 0,-7 2 16-4,-8 3 25 5,-3 0 69 0,-3 1 25-6,-11 0-49 6,-11 0-105-1,-8 2-127-4,-11 5 30 5,-7 3 38 0,-7 3 59-5,1-1 2 3,1 1 24 2,6-1 15-4,7-2 46 3,13-1 2-3,10-2-20 3,8-5-69 0,8 1-31-4,4-1-99 5,1 0-62-1,10 2 88-3,6-3 104 3,4 3 54 0,8-3-4-3,3-1 10 3,4-1-38 0,1-4 16-3,0-5-25 3,-3 3-12 0,-1-1 11-3,-7 2-1 3,-7 1-11 0,-9 1-19-3,-6 2 19 3,-4 2 92-1,0 0 53-2,-5 0-36 4,-9 0-109-1,-6 0-137-3,-5 0-87 3,-6 0 61 0,1 2 58-3,0 0 7 3,5 0 28 0,6 0 19-3,5-2-6 3,8 0 41 0,6 0 16-3,0 0-166 3,12-2-164-2,7-4-132 1,8-4 22 1,8-2 115-3,4-2-137 3,-5 3-672 0</inkml:trace>
    </iact:actionData>
  </iact:action>
  <iact:action type="add" startTime="1.00503E6">
    <iact:property name="dataType"/>
    <iact:actionData xml:id="d717">
      <inkml:trace xmlns:inkml="http://www.w3.org/2003/InkML" xml:id="stk611" contextRef="#ctx0" brushRef="#br0">26036 1512 965 0,'0'0'450'5,"0"0"-210"-3,0 0-51 5,0 0 41-2,0 0 20-3,0 0-27 5,0 0-46 0,0 0-58-5,0 0-42 5,0 0-25-2,0 0-11-2,0 0-28 3,-24 0 3 1,19 0 23-5,0 0 18 5,0 0 23-2,-1 0-16-2,0 0-3 3,1 0-14 1,-1 0-2-5,1 0 3 5,2 0 9-2,2 0 0-2,-1 0 16 3,2 0-7 1,0 0-6-5,0 0-19 5,0 0-4-2,0 0-2-3,0 0 3 5,0 0 2-4,0 0 1 3,0 0-5 1,0 0-2-5,0 0-6 4,0 0 3 0,0 0 4-3,0 0-10 3,0 0-4 0,2-2-2-4,-1 2-17 5,1 0-2-1,1 0 0-3,4-2 0 3,1 2 22 1,5-1 15-5,5 0-3 4,5 0-6 0,3-3 13-3,6 1 14 3,6-1-5 1,6 0 8-5,4-2-14 4,6-1-14 0,7 0-5-3,7-3 3 3,8 2-7 1,3-4-18-5,6 2 22 3,3-2-7 2,3 1-17-4,-1 0 2 3,1 2 16 1,1 0-7-5,1-1 10 4,-6 2-4-3,-2 0-17 3,-10 2 11 0,-5 1 4-3,-10 0-4 3,-8 1-9 0,-9 2 0-3,-8-1 0 3,-8 0 8 0,-4 3-11-3,-4 0 0 3,-4 0 13 0,-4 0-11-3,-2-1 16 3,-1 1-15 0,-3-2 12-3,2 2-13 3,-5 0 1 0,0 0 13-3,-1 0-4 3,-1-1 9 0,0 1-2-3,0 0-16 3,0 0-3-1,0 0-2-1,0 0-32 2,0 0-6 0,0 0-2-3,0 0-7 3,0 0-4 0,0 0-2-3,0 0 3 3,0 0 6 0,0 0 18-3,0 0 13 2,0 0 15-2,0 0 3 4,0 0 21-1,0 0 7-2,0 0 6 1,0 0 0 1,0 0 3-3,0 0 0 3,0 0-7 0,0 0-2-2,0 0-14 1,0 0-17 1,0 0-52-3,0 0-40 3,-3 0-55 0,-3 0-85-2,-8 0-115 1,-7 0-332 1,2-1-1406-3</inkml:trace>
    </iact:actionData>
  </iact:action>
  <iact:action type="add" startTime="1.00592E6">
    <iact:property name="dataType"/>
    <iact:actionData xml:id="d718">
      <inkml:trace xmlns:inkml="http://www.w3.org/2003/InkML" xml:id="stk612" contextRef="#ctx0" brushRef="#br0">26569 1104 1178 0,'0'0'725'3,"0"0"-342"2,0 0-244 2,0 0-16-5,0 0 48 5,0 0 44-2,0 0-19-2,0 0-49 3,0 0-71 1,0 0-76-5,0 0-27 6,-10 4 9-3,8-4 18-2,-1 2 28 2,-3 1 14 3,-1 5 5-7,-6 2 49 6,-4 5 30-1,-7 4-37-3,-7 4-26 2,-3 4-10 2,-5 0-53-5,-6 5 13 6,0-1-12-3,-4 2 18-2,2-2-19 2,-2 0 1 2,4-3-1-5,2 0 38 5,5-4-4-5,8-3 26 4,6-3-9 0,8-3-51-3,6-4-20 3,6 0-27 2,1-2-3-7,3-1 22 5,0-1 9 1,0 0-9-5,0-2 28 4,4 0 25 1,2 0-10-5,2 1 26 4,1-1 31 1,1-1 8-5,4 2 7 5,-1-1-16 0,5 0 10-6,-4 0-25 5,3 2-22 0,-4-1-34-3,2 0-2 3,-4 0-13 1,0 0-13-5,-2 2 0 4,-1 0 27 0,0 1 1-2,4 1 0 1,-1 3 12 2,3 1 7-5,3 1 21 4,3 2 13 0,3 1-29-2,6 2 4 1,5-1 25 2,9 0 2-5,5 0 19 4,8-2 52-3,3 0-43 3,2-3-53 0,-2-1-30-3,-4-2 0 4,-6-2 0-2,-5 2-1-2,-9-4 0 3,-8-1-2 0,-8-1-12-3,-4-2-3 3,-8 1 5 0,-4-2-2-3,-3-2 13 3,0 1 2 0,0 1 12-3,0-2 10 3,0 0 8 0,0 0 7-3,0 0-7 4,0 0-5-2,0 0-4-2,0 1 1 3,0-1-7 0,0 0-13-3,0 0 10 3,0 0-9 0,0 0 9-3,0 0-12 4,0 0 0-1,0 0-2-4,0 0-1 4,0 0 0 0,0 0-12-3,0 0-3 3,0 0-7-3,0 0-2 3,1 0-1 0,-1 0-21-1,2 0-12-1,-1 0 0 2,2 0-7-3,1 0-39 3,-3 1-44 1,2 0-32-3,0 0-35 1,-1 2-53 0,-1-1-70-1,1 1-26 1,-2 3-31 1,0 0-89-2,0-1-10 1,-5 0-121 1</inkml:trace>
    </iact:actionData>
  </iact:action>
  <iact:action type="add" startTime="1.00956E6">
    <iact:property name="dataType"/>
    <iact:actionData xml:id="d719">
      <inkml:trace xmlns:inkml="http://www.w3.org/2003/InkML" xml:id="stk613" contextRef="#ctx0" brushRef="#br0">26874 8159 352 0,'0'0'1194'3,"0"0"-859"3,0 0-306 0,0 0-10-4,0 0 20 5,0 0 110-1,0 0 62-3,0 0-27 3,0 0-61 0,0 0-55-4,0 0-36 4,0 0-3 0,0 0 6-3,0 0 4 3,0 0 12-2,1 0 7 1,-1 0 3 1,2 0 19-3,1-1 3 3,0-3 4 0,1-3-87-3,3 2 3 3,-1-2-3 0,4-3 48-3,0 2 12 4,3-5-22-2,2 2-22-2,2 0 0 4,0-1 0-2,3 0 16-2,-4 1-4 4,3 2-12-1,0 0-16-3,-5 2 0 2,-1 1-12 2,1 3-4-5,-3-1-3 4,-1 3-7 0,-5 1-2-2,-2 0 2 1,2 1-2 1,-1 9-49-2,0 0 61 1,2 6 16 1,-2 2 45-3,1 1-26 4,-2 2-16-2,-1-2 13-1,1-1-19 1,0-4 3 0,0-1-3-1,2-3-10 3,-1-4 0-4,3 1-1 2,0-4 14 2,3-1 23-3,6-1 21 0,5-1 20 2,7 0-20-3,6-6-44 3,6-6-51 0,1-1-22-2,5-2-10 1,-4 0-6 2,0-1-39-4,-6 3-71 3,-7 4-88 0,-7 4-156-2,-8 1-53 1,-11 4-103 0</inkml:trace>
    </iact:actionData>
  </iact:action>
  <iact:action type="add" startTime="1.01064E6">
    <iact:property name="dataType"/>
    <iact:actionData xml:id="d720">
      <inkml:trace xmlns:inkml="http://www.w3.org/2003/InkML" xml:id="stk614" contextRef="#ctx0" brushRef="#br0">30634 8113 821 0,'0'0'1033'5,"0"0"-715"1,0 0-318-2,0 0 13 2,0 0 35 0,0 0 159-4,0 0-7 5,0 0-64-1,0 0-59-4,0 0-29 4,0 0 10 0,0 0-32-3,0 0-26 4,-44 1-2-4,30-2 2 3,-1-1 73 0,5 0 52-4,-1-1 44 4,4 1 22 0,6 1 5-2,1-1-26 1,0 0-19 1,0-2-13-3,4 1-107 3,3-7-31 0,6 2-75-2,4-8-3 1,5 3 33 1,4-3 20-3,2 2 25 3,0 1 1 0,-2 1 30-2,-1 2-1 1,-5 2 1 1,-1 2-6-3,-5 1-9 3,-2 0-13 1,-4 3-3-4,-3 0 0 2,-2 2-3 2,0-1-16-5,-3 1 0 4,0 0-3 0,0 0 7-2,0 0-27 1,0 0-40 1,2 3-40-3,2 4 68 3,2 1 54-2,5 2 32 3,1 3-4-3,3 2-6 0,2-1-21 1,1 0 2 1,3 1 10-3,0-2-12 5,3-2 11-4,0-3 14 0,-1 2 11 2,-1-6-2 0,-2 0 2-3,2-3 4 4,-2-1 23-2,-1 0 11-2,-1-1 6 2,-2-4-32 2,1-2-27-4,-5 1-22 4,-1-2 1-2,-3-1 9-1,-4 1 31 0,-2 2 8 2,-2 0-30-3,0 0-19 4,0 5-1-1,0-1-24-2,0 2-65 1,0 0-93 1,0 0-138-3,2 6-192 4,4 4-16-3,6 3 71 1,1 1-223-1,-1-1-875 2</inkml:trace>
    </iact:actionData>
  </iact:action>
  <iact:action type="add" startTime="1.01562E6">
    <iact:property name="dataType"/>
    <iact:actionData xml:id="d721">
      <inkml:trace xmlns:inkml="http://www.w3.org/2003/InkML" xml:id="stk615" contextRef="#ctx0" brushRef="#br0">5167 11461 1952 0,'0'0'654'6,"0"0"-454"0,0 0-197-4,0 0-3 5,0 0 0 0,0 0 29-5,0 0 58 4,0 0 19 0,0 0-36-4,0 0-41 5,0 0-10-1,-7 0-17-4,7 0 17 5,0 0 16-1,0 0 33-3,0 0 33 3,0 0 39-3,0 0 3 2,0 0-23 1,0 0-26-3,0 0-28 4,0 0-19-1,0-1-28-4,0 1-19 4,0-3-11 1,4 0-11-4,5-1 22 2,3-2 0 1,4-1 0-2,4-2-2 1,3 0-1 1,4-1 0-2,5 1-12 1,4 0 12 1,3-1 3-3,0 0 12 3,3-1-9 1,-1 4-1-4,0-3-1 3,-4 4-1 0,-2 0 0-4,-3 4-1 5,-5-1-18-2,-7 2-18-2,-5 1-1 4,-4 0 0-1,-5 0 4-3,-2 4 5 2,-1-3 27 2,-2 4 2-5,1-3 0 5,-2 1 29-4,0-2-1 3,0 0-6 0,0 0 3-3,1-1-9 3,1 0-4 0,-2 0 1-2,0 0-11 1,0 0-2 1,0 0 0-4,1 0-28 4,-1 0-64 0,2 0-72-1,-1 0-80 0,-1 0-91 0,4 0-158-2,-1 0-161 3,-1 0-459 1,-2 0 325-6</inkml:trace>
    </iact:actionData>
  </iact:action>
  <iact:action type="add" startTime="1.01737E6">
    <iact:property name="dataType"/>
    <iact:actionData xml:id="d722">
      <inkml:trace xmlns:inkml="http://www.w3.org/2003/InkML" xml:id="stk616" contextRef="#ctx0" brushRef="#br0">5158 16652 66 0,'0'0'535'3,"0"0"-173"4,0 0-163-2,0 0-79-1,0 0-55 1,0 0 10 1,0 0 10-3,0 0-23 4,0 0-30-2,0 0-31-1,0 0 12 1,0 0 23 1,0 0 26-3,0 0 32 4,0 0 49-2,0 0 26-1,0 0 2 1,-22 2-19 1,20-2-22-3,2 0-21 4,-1 0-32-2,-2 0-64-1,-1 0 29 1,0 0 23-2,1 0 37 3,-2 0-22 1,2 0-12-5,-1 0-8 5,1 0-5-2,3 0 5-3,-3 0 1 5,3 0 25 0,0 0-7-5,0 0 3 5,-1 0-15-3,1 0-20-1,0-2-3 4,0 2 1-1,0 0-1-4,0 0-3 6,0 0-4-3,0 0-5-2,0 0-11 3,0 0 5 0,0 0-1-3,0 0-2 4,0 0 2-2,0 0-3-2,0 0-4 2,-2 0 1 3,2 0 6-6,0 0 3 5,0 0 3-2,0 0-3-2,0 0 3 3,0 0-3 1,0 0 3-6,0 0 10 7,0 0 2-6,0 0-6 4,0 0-16 0,0 0-21-3,0 0-16 3,0 0-8 1,2-1-7-6,2-1-13 6,2 0-18-1,4-2 62-3,6-3 12 3,1 0 23 1,6-3-4-5,2 0-20 4,-1 1-11 0,-1 0-16-3,3 2 1 3,-1 0-1 1,1-1 3-6,1 2 13 5,0-2 30 0,1 1-30-3,-5 0-16 4,-2 2 13 0,-4 2-9-5,-3 1 9 3,-7 1-28 2,0 1 0-4,-4 0-22 3,-2 0 3 0,-1 0 16-3,0 0 16 3,0 0 18-1,0 0 16-2,0 0 12 3,0 0 6 1,0 0 3-5,0 0-2 4,0 0-14-3,0 0-2 3,0 0-3 0,0 0-16-2,0 0-11 2,0 0-48 0,0 0-44-3,0 0-45 3,0 0-37-1,0 0-58-1,0-2-107 2,2 2-160-1,1-1-247-2,0 1 25 4,-2 0-432-1</inkml:trace>
    </iact:actionData>
  </iact:action>
  <iact:action type="add" startTime="1.02035E6">
    <iact:property name="dataType"/>
    <iact:actionData xml:id="d723">
      <inkml:trace xmlns:inkml="http://www.w3.org/2003/InkML" xml:id="stk617" contextRef="#ctx0" brushRef="#br0">27165 6913 1120 0,'0'0'479'6,"0"0"-229"-1,0 0-149-1,0 0-72 1,0 0-13 1,0 0 59-3,0 0 32 3,0 0-16 0,0 0-7-3,0 0-26 4,0 0-19-1,0 0 3-4,0 0 6 4,0 0-6 0,0 0 7-3,0 0 5 3,3-6 30 1,-3 6 16-4,0 0 12 2,0 0-3 2,0 0 3-4,0 0 3 2,0 0 3 1,0 0-4-3,0-3-19 4,0 3-13-1,0-1-25-4,0 0 0 4,0 1 18 0,0-1 7-3,0 1-9 4,0 0-17-1,0-2-6-4,0 2-6 5,0 0 5-4,0 0 20 3,0 0-1-1,0 0-18-1,0 0-13 1,-1 0-24 1,-1 0-13-3,2 0-31 3,-3 3-18 0,-1 4-47-2,-5 6 5 1,-3 8 91 1,-5 4 28-3,-3 8-3 3,-3 0-12 0,4 3-10-2,-1 0 0 1,2-3-3 1,3 2 19-3,1-1-17 3,4-2-1 0,3-1 0-2,-1-1 33 1,4-3-34 1,3-4-16-3,1-3 16 3,0-1 17 1,0-3 1-3,1-4 4 1,2-1-9 0,-2-4-12-2,1-4-1 3,-1 0 0 0,-1-2 0-1,0-1 15-1,0 0 16 0,0 0 9 1,0 0 13 1,0 0 5-3,0 0-2 4,0 0 5-2,0 0 16-1,0-5 6 1,0-2-62 1,0-6-21-3,0-4-70 4,0-5 24-2,3-3 24-1,4-1 1 1,4-8-19 2,4-1 0-5,4-2-25 5,3-1 0-2,4-3 44-1,1 4-22 1,0-1 24 1,-2 4 19-3,-2 4-2 5,-1 5-14-4,-8 4 16 0,-3 7 19 1,-5 6 9 1,-3 5 24-3,-3 1 13 5,0 2 21-4,0 0-39 0,0 0-47 1,0 2-62 2,-3 4-58-4,-5 9-35 2,-7 6 146-1,-4 10 9 3,-4 3 0-3,0 8-10-1,-2 0-2 3,1-1-10 0,1 2-8-2,0 0 30 2,6-5 22-1,0 0-20-1,6-6-2 1,2-5 0 2,4-2 0-4,2-7 13 3,2-4-1-1,1-1 0-2,0-6-10 4,0-2-2-1,0-3 0-2,0 0-21 1,0-2 2 0,1 0 19-2,4 0 6 4,4-7 63-2,3-7 48-1,7-8-64 3,4-9-53-3,4-8-81-1,4-5-12 4,-2-8-71-1,-4-3-40-2,-5-4-41 0,-4 0 94 2,-10 8 151-3,-6 5 6 3,-3 9 54 0,-16 7-6-2,-5 6-13 2,-6 8 25-4,-2 8 40 4,-3 6 64 1,1 2-36-4,0 14-69 2,-3 8-65 2,4 9-17-3,3 6-8 0,3 7-1 3,6 4 26-5,6 5 37 5,4 0 56-1,10 2-21-4,1-7-41 4,7 0-16 0,6-5 13-3,7-2-13 4,3-5 1-1,0-6-16-4,-1 0-44 4,0-6-58 0,-4-4-96-3,-5-3-166 5,-5-5-231-3,-7-4-589-3,-10-4-708-1</inkml:trace>
    </iact:actionData>
  </iact:action>
  <iact:action type="add" startTime="1.0232E6">
    <iact:property name="dataType"/>
    <iact:actionData xml:id="d724">
      <inkml:trace xmlns:inkml="http://www.w3.org/2003/InkML" xml:id="stk618" contextRef="#ctx0" brushRef="#br0">1407 11359 642 0,'0'0'1523'6,"0"0"-1429"-2,0 0-94 1,0 0-45 1,0 0 45-3,0 0 2 3,0 0 11 0,0 0 84-3,0 0 10 3,0 0-54-1,0 0-53-1,0 0-32 2,0 0-10-1,0 0 16-1,0 0 26 2,-44-26 42 1,44 26 10-6,0 0 3 6,0-2-3-2,0 2 2-2,0 0 8 3,0 0 18 1,0-1 20-5,0 1 3 4,0 0-4 1,0 0-16-4,0 0-6 2,0 0 3 2,0 0 6-5,0-1 9 5,0 1 3-2,0-1-3-2,0 1-29 4,0 0-6-1,0-2-3-4,0 2-4 4,0 0-6-3,0 0-9 3,0 0-13 0,0 0-25-1,0 0-17 0,0 0-27 1,0 0-25-3,3 3-16 3,5 5 85 0,1 3 7-3,3 5 71 2,0 2-56 2,2 3 3-4,0 2-12 2,-3 1-13 1,3 1 1-3,-2-2 0 3,0 0-1 0,1-2-3-2,-3-1-16 1,0-4 16 1,0-5-16-2,-4-1 16 1,0-3 0 1,-2-3 0-3,-1-2 2 3,0 0-1 0,-2-2 2-3,1 0 15 4,3-3 23-2,-2-6 37-2,3-4 39 4,1-2-15-2,2-6-21-2,-1 0-38 4,0 0-24-5,-1 3 9 4,-1 4-23 0,2-1-2-2,-1 5-18 1,1 0-10 1,1 2-18-3,0 0 2 3,3 2 7 0,4-2 15-2,1 2-9 2,3-2 15-1,5-1-9-2,1-1 23 3,6-2 2 0,3-2 19-2,3-1 0 2,1-6 9-1,3 0-13-2,-1-3 32 4,0-1-19-1,-4 1-7-3,-2 1-21 2,-8 4-1 2,-4 2-12-5,-7 5 1 4,-4 2-19 0,-8 5-29-2,-4 3 17 1,-3 1 21 2,-14 1-72-4,-9 3-417 2,-13 9-1034 1,6 1-454-2</inkml:trace>
    </iact:actionData>
  </iact:action>
  <iact:action type="add" startTime="1.0251E6">
    <iact:property name="dataType"/>
    <iact:actionData xml:id="d725">
      <inkml:trace xmlns:inkml="http://www.w3.org/2003/InkML" xml:id="stk619" contextRef="#ctx0" brushRef="#br0">24042 2393 992 0,'0'0'1199'6,"0"0"-911"-4,0 0-149 4,0 0 6 0,0 0 22-3,0 0 0 3,0 0 31 1,0 0 15-5,0 0-58 4,0 0-54 0,-27-42-41-3,24 40-13 4,0-1-9-5,-1 2-25 4,3 0 5 1,-1 0 11-5,1 1-4 4,1-2-10 1,0 1-13-5,0-2 13 5,-2 1-14-2,2-5-1-2,0 2 22 3,-1 0 4 1,1-1-4-5,0-1 15 5,-2 0-24-2,2-2-1-2,0 2 23 3,0 0-4 1,0-2-9-5,0 2 15 5,0 0 19-2,0 1 12-2,0 1 3 3,0-1 7 1,0 1-1-5,-1 2 0 5,-1-3 9-2,2 2-9-2,0 1-22 3,-1-1-31 1,-1 3-6-5,2-3 7 6,-1 2-1-4,-1 1 4-1,2 0 3 3,0 1-10-3,0-2 0 3,0 2-9 1,-1 0-10-5,1 0-2 4,0 0-12 0,0 0-12-3,0 0-10 4,-1 0-18-1,1 0-9-4,0 2 18 4,0-1-18 1,-2 0-7-5,2 3 1 5,0 1 33-1,-1 3 16-3,1 2 18 2,0 3 20 1,0 4 2-3,-2 3 30 3,2 1-12 1,0 4-39-5,0 2 36 4,-1 1 12 0,1 1-19-3,0 2-2 3,0-1-1 1,1-2-17-5,4 0-10 4,0-3-1 0,1 0 0-3,-1-1 1 3,1 1 0 1,0-2 2-5,-1-1-1 4,-1-3 0-3,1-1-1 3,-3-4 2 0,0-3-2-3,-1 0 0 3,2-5-2 0,0 0 1-3,-2-3-2 3,-1-2-10 0,2 1 13-3,-2-2 19 3,1 0 27 0,-1 0 18-3,2 0-6 4,-1-2 0-2,1-1-7-2,-2-4 5 3,1 0-56 1,0-3-76-4,-1 3-18 2,0 1-35 1,0 2-45-3,0 2-94 4,0 2-123-1,-8 0-299-3,-5 4-1012 3,1 1-88 0</inkml:trace>
    </iact:actionData>
  </iact:action>
  <iact:action type="remove" startTime="1.02675E6">
    <iact:property name="style" value="instant"/>
    <iact:actionData xml:id="d726" ref="#d649"/>
  </iact:action>
  <iact:action type="remove" startTime="1.02684E6">
    <iact:property name="style" value="instant"/>
    <iact:actionData xml:id="d727" ref="#d717"/>
  </iact:action>
  <iact:action type="remove" startTime="1.02692E6">
    <iact:property name="style" value="instant"/>
    <iact:actionData xml:id="d728" ref="#d472"/>
  </iact:action>
  <iact:action type="remove" startTime="1.027E6">
    <iact:property name="style" value="instant"/>
    <iact:actionData xml:id="d729" ref="#d718"/>
  </iact:action>
  <iact:action type="remove" startTime="1.02724E6">
    <iact:property name="style" value="instant"/>
    <iact:actionData xml:id="d730" ref="#d650"/>
  </iact:action>
  <iact:action type="add" startTime="1.02669E6">
    <iact:property name="dataType" value="strokeEraser"/>
    <iact:actionData xml:id="d731">
      <inkml:trace xmlns:inkml="http://www.w3.org/2003/InkML" xml:id="stk620" contextRef="#ctx0" brushRef="#br1">27034 2064 437 0,'0'0'372'4,"0"0"-265"2,85-54 11-3,-49 31 87 3,-1 0-7 0,-1 0 1-2,-3 1 77 1,-6 1-81 1,1 1 41-3,-8-2-23 3,-2 1-51 0,-3 0 24 16,-2 1 4-21,-4-2 1 0,-1 2-9 0,-2-2-8 0,-4 0-35 1,0 0-23 5,0 1-47-2,-8 0 33-1,-6 0-12 1,-3 0-90 1,-5-1-34-3,-7 2 3 4,-6 1-7-2,-5-1-16-1,-11 4-12 9,-2 1 6-12,-3 3 10 0,-1 4 47 22,1 2-41-22,3 2 41 0,5 3-23 0,2 1 4 59,7 0 9-59,5 1 13 0,3 2 3 0,4-1 32 13,6 3 21-13,5 0-15 0,-2 0-41 0,5 2-34 0,-2 2 2 0,2 3 30 0,-5 3 2 0,-2 4 28 0,1 1-9 0,-4 5 16 0,0 1-24 0,2 2-11 0,-2-1-28 50,3 1 27-50,2 1-31 0,2-2 17 0,5-1-1 13,3 1-15-13,4-6-4 0,4 1-25 0,0-7 9 0,6-2 16 0,7-4 35 0,-13-9 0 0,22 7 32 0,6-5 76 0,13-2-11 0,11-5-15 0,7-9-62 52,8-4-20-52,1-4-38 0,4-4 7 0,-1-3 28 0,-3-5-45 0,-2-3 1 0,-6-4-13 0,-3 0 0 0,-7-1 38 0,-10 2-29 0,-6 3 50 0,-10 3 0 0,-9 1-30 0,-5 5 31 0,-6 1 38 0,-4 3 13 0,0 0-13 5,-6 4-37 1,-7 2 34-5,-2 1-35 4,-6 1-79-4,-6 7 41 4,-6-1-54 1,-10 8 0-4,-4 2 28 3,-6 0 16 1,-5 7 48-5,1 6-13 4,-1 4 13 0,-1 5 39-4,0 3-17 5,1 3 19 0,1 4-3-5,-4 3-9 3,1 0 9 2,0 4 13-4,1 0 31 3,3 0 7 1,6-2-10-5,2-1-35 4,8-1-6 0,7-3-16-3,2-1-22 3,5-3-11 17,6-3 11-22,6-2 0 0,1-5-12 0,4-4-1 0,6-4 10 2,0-1-22 53,3-3-13-55,0-2-6 0,3 0 28 0,5-1-10 0,4-3 26 0,7 0 82 0,10-7 9 0,7-5-23 0,9-5-68 0,6-4-59 0,5 0-42 6,-2 1 19-6,-1 2-23 0,-8 2 29 0,-6 5-29 0,-14 3-13 5,-10 4 19 1,-12 2 99-4,-6 2 0 2,-22 1 74 1,-17 8-74-2,-20 5-26 2,-20 5 26 0,-19 6 35-3,-15 3-9 3,-9 4-7 0,-3 1 10-3,2 1 34 3,13-2 84 1,14-6 24-5,25-4 30 5,24-5-37-2,19-6-79-2,17-5-85 2,12-4-56 3,7-2-70-6,17 0 51 5,18-1 75-2,21-11 189-2,24-6-49 3,23-5-78-3,16-6-62 3,10-4-10 1,5 1 8-5,-10-3-14 4,-8 3-9 0,-20 3-15-3,-23 3-32 3,-21 5 63 1,-26 5 9-5,-22 3 156 3,-15 0-32 1,-24 3-124-3,-16 1-149 3,-19 3 18 1,-14 6 131-5,-11 1 22 4,-9 11 18 0,-2 4-37-3,1 3 32 3,3 3 2 1,11 1 25-5,13 1-15 4,17-3-47 0,18 1-19-3,19-4-80 3,11 1-42 1,9 2 43-5,19 0 54 4,14 0 44 0,19-1 41-3,16-5 20 3,20 0-21 1,12-4-18-5,12-2-9 4,3-1-10 0,-4 1-3-3,-7-2-10 4,-15 3-24-3,-18-3 3 1,-17 1-48 1,-22-2 13-3,-17-2 3 2,-12 1 63 1,-6-2 72-2,-16 1 154 1,-13 1-45 1,-14 2-88-3,-8 1-34 3,-7 2-4 0,-4-3 16-3,0 2 3 3,4 0-21 0,6 2-10-3,9-3-25 3,10 2-18 0,10-3-15-3,9 0-47 3,8 2-49 0,5 0-18-3,3 1 42 3,0 2 28 0,8 0 13-3,9 1 33 3,3 1 13 0,5 0 11-3,6-1-11 3,2-4-31 0,2 1-19-2,1-3-9 2,-5 0-108 0,-3-2-119-3,-7-1-238 3,-11-4-544-2,-5 0-508 2</inkml:trace>
    </iact:actionData>
  </iact:action>
  <iact:action type="remove" startTime="1.02863E6">
    <iact:property name="style" value="instant"/>
    <iact:actionData xml:id="d732" ref="#d719"/>
  </iact:action>
  <iact:action type="remove" startTime="1.0292E6">
    <iact:property name="style" value="instant"/>
    <iact:actionData xml:id="d733" ref="#d720"/>
  </iact:action>
  <iact:action type="add" startTime="1.02858E6">
    <iact:property name="dataType" value="strokeEraser"/>
    <iact:actionData xml:id="d734">
      <inkml:trace xmlns:inkml="http://www.w3.org/2003/InkML" xml:id="stk621" contextRef="#ctx0" brushRef="#br1">26987 8442 1258 0,'0'0'296'5,"0"0"-296"-2,0 0-117 3,28-71 85 0,-10 50 12-3,-1-2 20 3,5 0 14 0,2 2-11-3,2-1 37 3,-1 1 34 17,-1 3 8-22,1 3 80 0,-7 2 59 0,-3 2 29 0,-3 4 22 2,-6 2 27 3,-1-1 10-3,-4 4 13 3,1 0-37 0,-2 1-30-3,0 1-42 3,0 0-76 0,0 0-65-3,0 0-44 3,0-1-10 0,0 1 7-3,0 0-23 3,0 0-2-3,0 0-15 3,0 0-13 0,0 0-10-2,0 0-14 1,-2 0-20 1,1 0-31-3,-4 0-26 3,1 0 10 0,-7 0 40-2,-5-1-126 1,-7-3-29 2,-6 1 45-4,-6-1 148 2,1 2 38 2,-3-1 3-4,6 1 32 7,6-2 16-9,7 3 19 2,8-1 60 3,5 1 51 0,4 0-33-1,1-1-104-1,0 2-41 2,7-2-29-3,3-3 28 4,7 0-49-1,4-2 12-3,6 1 3 3,6-2 34 0,3 1 1-4,4 1-12 4,4-1-14 0,6 2 26-2,5-1 13 1,2-1 12 1,1 3 23-3,2 2-7 3,-7 2-39-3,-2 0 45 4,-6 0-15-2,-5 6-21-1,-2 3-11 1,-3-1-22 1,-2 3 22-3,1 0 24 4,-3 1-11-1,-3 0 6-2,1-1-18 1,-1-1 1 0,-1 2-2-2,2-1-1 4,2 2-12-2,4-1-3-1,4-1-12 1,6 1-29 1,2 0 1-3,9-4-20 5,2 2 31-4,4-3 26 0,4 0 0 1,2-2-6 1,4 0 23-3,5-1 0 5,-2-1-62-4,4-2-6 1,1 0-19-1,0-1 32 3,0 0 47-4,-3-2 10 4,1-3 0-3,-5-1 1 1,0 0 12-1,-3-1-10-1,-2 1-3 3,-5-3 2 1,-2-1 30-5,-5-1 22 5,-2 0-41-2,-3 0 25-2,-2-2 39 3,-3 4 5 1,2-2-25-5,-4 1-25 5,2 1-10-2,-4 0-3-2,3 3-8 3,-2 2-11 1,-2 0-13-5,2 0 10 5,-6 1-10-2,1 2 13-2,-1 1 31 3,0-2-6 1,-1 2 0-5,2 0-3 5,0 0-6 15,-2 4-16-21,-1 0-1 0,-1 2-2 0,-3 0-10 0,0 2 1 57,-3-1 8-57,1 2-14 0,-1-1 18 0,1 1 18 0,0-1-5 0,1-1 12 0,1 2-6 0,1-4-16 0,1 4 13 0,2-3 16 0,-2-1-1 0,1 2 13 0,1-4-16 0,0 1 0 0,2-2-2 5,-1 0-1-3,1-1 13 3,0-1-13 1,-4 0-23-5,-2 0 14 4,-2 0 9 0,-3 0 9-3,-4 0-6 3,-2 0 7 1,-5 0-17-5,-1-1-16 4,-5 1-1 0,-3-2 1-3,-4 2-2 3,-2 0 2 1,3 0 10-5,-3 0-10 4,0 0 17 0,0 0 6-3,0 0-7 4,0 0 1 0,0 0-19-5,0 0-1 3,0 0-30 1,0 0 0-3,0 0 14 3,0 0 17 1,0 0 25-5,0 0 15 5,0 0 13-4,0 0 9 3,0 0 22 0,0 0 27-3,0 0 15 3,0 0-6 0,0 0-19-3,0 0-13 3,0-2-24 0,0-3-51-3,0-1-13 3,-3-5-217 0,2-2 39-3,-3 0 11 3,-2 2-145 0,-2-2-225-3,-2 1-224 3,-3 4-461 0,3 1-318-3</inkml:trace>
    </iact:actionData>
  </iact:action>
  <iact:action type="add" startTime="1.03401E6">
    <iact:property name="dataType"/>
    <iact:actionData xml:id="d735">
      <inkml:trace xmlns:inkml="http://www.w3.org/2003/InkML" xml:id="stk622" contextRef="#ctx0" brushRef="#br0">5842 1384 111 0,'0'0'49'5,"0"0"9"-1,0 0 86 1,0 0 84 1,0 0 10-2,0 0-23 2,0 0-16 0,0 0-17-2,0 0-13 1,0 0-3 1,0 0 39-3,0 0 28 2,0 0-19-2,0 0-20 4,26-24-27-1,-26 24-22-2,0 0-26 1,0 0-26 1,0 0-20-3,0 0-12 4,0 0-10-2,0 0 3-1,0 0 0 1,0 0-12 1,0 0-11-3,0 0-2 4,0 0 3-2,0 0 12-1,0 0 3 1,0 0-24 1,0 0-22-3,0 0 0 4,0 0 11-2,0 0-9-1,0 0 1 1,0 0 8 1,0 0-9-3,0 0 13 4,0 0-14-2,0 0 1-1,0 0 1 1,0 0-2 1,0 0-2-3,0 0-1 4,0 0-2-2,0 0-20-1,0 0-2 1,3 0-10-2,0 0-22 3,2-1 26 1,4-1 29-5,4 0 1 5,0 1 1-2,4-1 12-2,1 0-12 3,5 1 2 1,1-2 14-5,2 1 0 5,2-1 0-2,2-1-14-2,4 1 17 3,-1 0 0 1,-1 0-19-5,3 2-1 5,-1 0 1-2,-2 1 15-3,1 0-15 4,-3 0-19 1,-1 5 6-5,-3 1-6 6,-1 2 18-3,-5 1 0-2,1 0-21 2,0 0 18 2,-4 1 2-5,0-1 0 6,-1 0-10-3,0 0 8-2,-2-1 4 3,2 0 13 1,0-2 9-6,0-1-22 7,-3-1 1-3,4 0-1-2,-1-2 19 3,3-1-3-4,-2 3-3 5,-1-4-1 0,1 0 11-5,2 0-20 4,-3 0-2 0,0 0-1-3,-2 0 0 2,-1 0 1 3,-1-2 10-6,-2 0-11 3,-6 2-28 2,-1 0-19-4,-2 0 5 3,1 0 29 1,-2 0 13-5,0 0 3 4,0 0 13 0,0 0-13-4,0 0 13 5,0 0-16 0,0 0-1-5,0 0-2 4,0 0-12-1,0 0-1-1,0 0-9 2,0 0-7 0,0 0-16-3,0 0-22 3,0 0-48 0,0 0-73-4,0 4-92 5,0-2 22 0,1 3-189-5,-1-1-164 4,0-2-652-4</inkml:trace>
    </iact:actionData>
  </iact:action>
  <iact:action type="add" startTime="1.0367E6">
    <iact:property name="dataType"/>
    <iact:actionData xml:id="d736">
      <inkml:trace xmlns:inkml="http://www.w3.org/2003/InkML" xml:id="stk623" contextRef="#ctx0" brushRef="#br0">24176 3149 587 0,'0'0'531'2,"0"0"-186"4,0 0-114-1,0 0-62-1,0 0-36 2,0 0-3 1,0 0 16-5,0 0 0 4,0 0-17-1,0 0-50-1,0 0-79 2,-17-8 0-3,8 2-1 3,1 1-25-1,-6 0 4-1,0-1 6 1,-6-1 0 1,1 1 3-3,-4-1 13 4,0 2-1-1,-1-1 1-4,1 0-39 4,-2 1 39 1,4 0 29-5,2 2 19 5,0-2 7-2,6 3 19-2,0-1-45 3,5 2 29 1,2 1-13-5,3-1 26 4,1 1-10 1,2 0-61-5,0 0-29 5,0 0-64-2,0 2-84-2,0 9 148 4,0 6 29-1,0 3 87-3,0 4 22 3,0 5-35 0,2 0-32-3,1 2-16 3,1 0 28-1,-1 0 7-2,0-1-19 4,0 1-10-3,-2-2 16 1,-1 2 0 1,0-2-29-3,0 2 35 3,-1-2 13 0,-6 0 0-2,1 1 31 0,-3-1-19 2,-1-2-16-3,3 2-28 4,-1-1-10-2,0-1-12 0,4 0 21 0,1-2 33 0,3-4-67-1,0 0-1 2,0-3-15-1,6-1 15 0,2-3 1 0,-1 0 2 1,4 1 1-3,-3-5-1 3,5 1 17-1,-3-2 3 0,3-1-3-1,-3-2-4 3,0 1 1-4,0-3 15 3,-2-2 4 0,0 1 4-2,0-3 8 1,1 0-13 1,-3 0 3-3,2 0-15 3,0 0 3-3,1-3-25 4,-1-3-9-2,1 1-32-1,2-2-27 1,0 0-31 0,0-1-13-1,2-2-52 3,-1 2-45-2,0-2-55-1,2-1-47 1,-1 1-101 1,3 0-122-3,-5-1-155 4,0 4-498-2</inkml:trace>
    </iact:actionData>
  </iact:action>
  <iact:action type="add" startTime="1.03741E6">
    <iact:property name="dataType"/>
    <iact:actionData xml:id="d737">
      <inkml:trace xmlns:inkml="http://www.w3.org/2003/InkML" xml:id="stk624" contextRef="#ctx0" brushRef="#br0">24249 3404 98 0,'0'0'3058'5,"0"0"-2369"-1,0 0-686 2,0 0-3-1,0 0-113-2,0 0 37 3,0 0 51 0,0 0 2-2,0 0-5 2,95-28-16-1,-74 25-4-2,1 3 4 3,-5 0-93-3,-1 5-52 4,-4 5-3-2,-6-2-7-1,-3 5 18 1,-3 3 45 1,-7 1 86-3,-6 2 50 4,-10 1 19-2,-1 2-16-1,-4-1 10 1,-1 0-11 1,4-4-2-3,2-4-12 4,9-1-26-2,2 0-11 0,7-6 4 0,5 2-10 0,0-3-33-2,8 0 14 4,4 0 74-2,1-3 45-1,5-2-6 1,1 0-7 1,-1 0-6-3,0 0 33 4,0 0 41-2,-5-2 13-1,2 2-26 1,-4 0-42 1,1 0-45-3,-7 2 3 4,3 3 42-2,-2 0 6-1,-4 1 4 1,2 1 0-2,-4 2-13 3,0 0-20 1,0 0 14-5,0 2-11 5,-8 1-5-2,-1 2-8-2,-4 0-12 3,-2 0-70 1,-3 2-27-5,-1-4-48 5,2 0-19-2,1-3-37-2,1 0-29 3,4-3-82 1,4-5-140-5,0-1-298 5</inkml:trace>
    </iact:actionData>
  </iact:action>
  <iact:action type="add" startTime="1.03794E6">
    <iact:property name="dataType"/>
    <iact:actionData xml:id="d738">
      <inkml:trace xmlns:inkml="http://www.w3.org/2003/InkML" xml:id="stk625" contextRef="#ctx0" brushRef="#br0">24522 3143 1018 0,'0'0'1392'0,"0"0"-1189"6,0 0-203 1,0 0-103-4,0 0 103 3,0 0 74 1,82-2 1-5,-62-1-8 3,-1 2-25 2,3-2-16-4,-2 0-7 2,-4 0 1 2,-4 3-20-5,-3-1 1 4,-4 1 1-3,-4 0 36 4,-1 0 59-2,0 0 21-2,0 0-3 4,0 0 4-2,0 1-15-2,-3 2-27 3,0 4-26 0,-2 1-1-3,-2 3-6 4,2 3-25-2,-1 3-19-2,2 2-1 3,0 1 0 0,1 3 1-2,3 2 0 1,0 1 16 1,0 4-15-3,0 2 1 3,4 0 24 0,3 5-1-3,-1 0 132 3,2 1-81 0,1-3-51-3,-1-3-22 3,-2-1-1 0,-1-1 17-3,2-3-18 3,-4 0 11 0,0-3 1-3,-1 0 22 3,1-3 12 1,-3 0-9-4,2-4-10 2,-2 1-10-2,3-4-15 3,-3 0-2 1,3-4 0-4,-3 1 2 2,2-3-1 1,-1 0 0-2,-1-1 0 2,2-2-1 0,-1 0 0-2,1 0 1 1,-2 0-1 1,4 1 1-4,-4-4-2 5,0 3 1-1,1 0-1-2,0 0-1 1,-1-3-1 0,0 2 1-2,0-2-1 3,0-1 2 0,0 2 0-1,0-3 1-1,0 0 0 2,0 1 0-3,0 0 1 3,0-1 1 0,0 0 16-2,0 0 0 1,0 0 9 1,0 0 6-3,0 0-6 4,0 2-25-2,-6 1 34-1,-5-2 19 2,-3 3-28-2,-5 2-25 1,-4-2-3 1,-3 1 0-3,2 0-16 4,-2 2-2-3,1-3-13 0,2 1-10 2,3 0-24-1,-2-1-25-2,5 0 12 4,3 1 6-1,1-3-4-3,4 2 7 2,5-3-10 1,2 1-18-2,2-2-7 2,0 0-61-1,0 0-16-1,5 0-21 1,3 0-9 2,7 0 211-4,1 0 3 3,4-5-3-1,3-1-100-1,-4 0-323 1,-1-1-313 1,-9 1-652-3</inkml:trace>
    </iact:actionData>
  </iact:action>
  <iact:action type="add" startTime="1.04151E6">
    <iact:property name="dataType"/>
    <iact:actionData xml:id="d739">
      <inkml:trace xmlns:inkml="http://www.w3.org/2003/InkML" xml:id="stk626" contextRef="#ctx0" brushRef="#br0">25442 11239 1634 0,'0'0'1410'2,"0"0"-1081"4,0 0-290 1,0 0-11-5,0 0 115 5,0 0 37-2,0 0-16-2,0 0-55 4,0 0-48-1,0 0-61-4,0 0-6 6,0 0-29-7,0 0-6 6,0 0 19-1,-11-6 0-3,11 10-7 3,-2 5 26 1,-3 2 3-6,1 6 3 5,1 2 23 1,-1 3-11-5,2 0 1 4,1 1-15 1,0 0 11-5,1 1-11 4,0-1 2 1,0-2 9-4,0 0-10 3,0-1-1 1,0-3-1-6,2-4 0 6,1 1-59-1,0-2-105-3,4-1-98 3,-2-4-91 0,0 1-145-4,0-4-129 5,-2-4-176-1</inkml:trace>
    </iact:actionData>
  </iact:action>
  <iact:action type="add" startTime="1.04183E6">
    <iact:property name="dataType"/>
    <iact:actionData xml:id="d740">
      <inkml:trace xmlns:inkml="http://www.w3.org/2003/InkML" xml:id="stk627" contextRef="#ctx0" brushRef="#br0">25368 11229 1134 0,'0'0'1482'5,"0"0"-1157"0,0 0-325-2,0 0 29 3,0 0 70 0,77-72 128-3,-62 64-68 3,-3 2-89 0,-2 0-57-3,1 5 6 4,0 1-18-2,-3 0-1-2,-1 0-7 3,-1 6-27 0,-1 1-1-3,0 5 33 3,-2 3 2 0,-3 6 29-3,0 2-7 3,-6 3 16-3,-5-1-16 3,-5 5-9 0,2-3 9-2,-5-1-20 1,0-2-2 1,6-2-19-2,-1-3 0 3,2-2-12-2,7-3-10-1,-1-3-42 1,4-4-25 0,2-2-46-2,0 0-22 3,0-3 48 0,8 0 99-1,-3 1 29-1,3-1 77 4,1 0 16-6,2 1 0 3,3-1-29 1,-1 2-13-3,2 0 7 4,2 1 5-1,1 2 1-4,0 0 0 4,2 1-13 1,1 1-29-5,-2 0-3 4,-2 1 6 1,0-1 7-5,-2 0-1 4,-2-1 1 1,-4-2-16-5,1 1-14 4,-6-2 13-2,-1-1-15 1,0-2-16 1,-1 1 13-3,1-2-45 4,-3 0-91-2,1 1-103 0,0-2-107-1,-1 0-151 2,2-2-106-3,-2-5-211 3</inkml:trace>
    </iact:actionData>
  </iact:action>
  <iact:action type="add" startTime="1.04229E6">
    <iact:property name="dataType"/>
    <iact:actionData xml:id="d741">
      <inkml:trace xmlns:inkml="http://www.w3.org/2003/InkML" xml:id="stk628" contextRef="#ctx0" brushRef="#br0">25822 11271 3097 0,'0'0'721'1,"0"0"-605"5,0 0-116 0,0 0-88-2,0 0 50 1,0 0-37 1,0 0-68-2,0 0 39 2,0 0 104 0,0 0 0-2,0 0 3 1,4 87-1 0,-2-66 30-2,1 1-7 3,-3 0-3 1,0-1 16-3,0-1 7 1,0 0 8 1,0-2-12-3,0-2 0 3,0 0-6 0,0-2-16-2,3-2-17 1,-3-1-2 1,3-2-1-3,-1-1-2 3,4-2 1 0,-3-2 0-2,6 0 1 1,-4 0-1 1,6-3 2-3,0 2 0 3,3-3 2-1,5 0 13 0,-1 0-5 0,3-5-10-1,1-2-29 1,-1 1-12 1,0-3 7-3,0 1 12 4,-3-1-26-2,-1 3 4-1,-3-2 9 1,0 3 0 1,-5 0 10-3,-1 1-10 4,-3 0-22-2,-2 0-29-1,0 3-48 1,-3 1-58 1,0 0-87-3,-4 0-222 4,-6 0-758-2</inkml:trace>
    </iact:actionData>
  </iact:action>
  <iact:action type="add" startTime="1.04266E6">
    <iact:property name="dataType"/>
    <iact:actionData xml:id="d742">
      <inkml:trace xmlns:inkml="http://www.w3.org/2003/InkML" xml:id="stk629" contextRef="#ctx0" brushRef="#br0">25880 11520 2358 0,'0'0'1246'6,"0"0"-918"-5,0 0-306 7,0 0 47-3,0 0 82-2,0 0 32 3,85-51-43 1,-67 44-88-5,-2 2-51 5,0-2-1-2,-3 5-21-2,-1-2-7 3,-7 3-31 1,3 0-80-6,-4-1-111 6,0 2-122-1,-1 0-175-3,-3 0-453 3,0 4-17 1</inkml:trace>
    </iact:actionData>
  </iact:action>
  <iact:action type="add" startTime="1.04289E6">
    <iact:property name="dataType"/>
    <iact:actionData xml:id="d743">
      <inkml:trace xmlns:inkml="http://www.w3.org/2003/InkML" xml:id="stk630" contextRef="#ctx0" brushRef="#br0">25876 11255 1861 0,'0'0'512'4,"0"0"-440"-1,0 0-50 3,0 0 117 1,0 0 32-5,0 0-43 5,89-8 14-2,-71 8 5-2,1 0-20 3,-1 4-66 1,-5-3-58-5,-1 3-2 4,-4-3-1 1,-2 0-3-5,-1 2-35 4,-2-2-83 1,1 2-120-5,-1-1-112 4,0 1-103 0,-1-2-90-3,-1 3-193 3</inkml:trace>
    </iact:actionData>
  </iact:action>
  <iact:action type="add" startTime="1.0432E6">
    <iact:property name="dataType"/>
    <iact:actionData xml:id="d744">
      <inkml:trace xmlns:inkml="http://www.w3.org/2003/InkML" xml:id="stk631" contextRef="#ctx0" brushRef="#br0">26272 11275 1539 0,'0'0'1701'3,"0"0"-1090"2,0 0-368 1,0 0-118-3,0 0 39 3,0 0 28 0,0 0-72-2,0 0-58 1,0 0-41 1,0 0-21-3,0 0-12 3,3 26 12 0,-3-10 43-2,0 3-3 1,0 2-19 1,0 1-6-3,0 4-15 3,-3 1 0 0,-2 1 1-2,0-1-1 1,2 2-12 1,-3-2-13-3,6-2 0 3,0-4-5 0,0-3-4-2,0-6 22 1,0-3-7 1,3-5 16-3,1 0 3 3,0-3 6-3,4-1 34 3,1 0 28 0,3 0 15-2,4 0-16 1,3-5-12 1,2-2-15-3,0 0-19 4,0-1-18-2,1-1-2-1,-3 2-1 1,-1 2-15 1,0 0 12-3,-2 1 0 4,-5 2-22-2,-2 0-21-1,-4 1-33 1,-2 1-19 1,-3 0-13-4,0 0-30 5,0-1-57-1,0 1-79-2,0 0-104 1,0 0-86 1,0 0-104-3,2-3-241 4,-1-2-492-2</inkml:trace>
    </iact:actionData>
  </iact:action>
  <iact:action type="add" startTime="1.04361E6">
    <iact:property name="dataType"/>
    <iact:actionData xml:id="d745">
      <inkml:trace xmlns:inkml="http://www.w3.org/2003/InkML" xml:id="stk632" contextRef="#ctx0" brushRef="#br0">26768 11293 2861 0,'0'0'978'3,"0"0"-799"2,0 0-161 1,0 0 12-1,0 0 26 0,0 0-56 0,0 0-63-1,0 0-10 2,0 0 48 0,0 0 23-2,-59 74-1 1,47-51 0 1,-2 1-10-3,1 1-5 2,1 2 5 1,-2-2 13-1,2-2 31 0,1-4-2 0,3-4-17-2,3-3-10 3,0-3 0-2,2-4-1 3,2-4-1-3,1 0 0 1,0-1 16 0,0 0-3 1,0 0 2-4,0 0 4 6,0-2 7-3,3-4-26-1,3-5-95 1,2-3 1 1,4-3-10-3,-1-4-6 4,2 0-14-2,2-2 26-1,-2-2 60 1,-1 1 38 1,-1-1 12-4,-3 3 11 6,1 0 50-3,-5 5 72-1,-1 3 41 1,-1 5-13 1,-2 0-3-3,0 7 4 4,0-2 39-2,0 4-19-1,0 0-62 1,0 0-64 1,0 0-68-3,0 0-4 4,0 0-54-2,2 1-31-1,1 4-18 1,0 5 57-2,5 0 50 2,1 2 2 3,0 3-2-6,3-1 0 5,1 2 0-2,1-1 17-2,0 0-16 3,0-1-1 1,0 1 0-5,-1-2 0 5,-3-1-23-3,1 0-33 0,-3 0-12 2,-1-4 43 1,-1 1-30-5,-1-3-51 5,0 2-62-2,-2-1-105-3,-1 2-128 5,-2 0-151 0,0 2-161-5,0-4-467 5</inkml:trace>
    </iact:actionData>
  </iact:action>
  <iact:action type="add" startTime="1.04414E6">
    <iact:property name="dataType"/>
    <iact:actionData xml:id="d746">
      <inkml:trace xmlns:inkml="http://www.w3.org/2003/InkML" xml:id="stk633" contextRef="#ctx0" brushRef="#br0">26701 11523 2776 0,'0'0'964'6,"0"0"-923"-4,0 0-41 4,0 0 0 0,0 0 38-3,0 0 50 3,0 0-32 1,0 0-40-5,0 0-13 5,84-12 8-2,-62 10-11-2,1-3-25 3,-3 1-13 2,-1 2-75-6,-2-3-86 3,-3 3-122 1,0-2-166-3,-5 2-302 3,-3-1-631 1</inkml:trace>
    </iact:actionData>
  </iact:action>
  <iact:action type="add" startTime="1.04437E6">
    <iact:property name="dataType"/>
    <iact:actionData xml:id="d747">
      <inkml:trace xmlns:inkml="http://www.w3.org/2003/InkML" xml:id="stk634" contextRef="#ctx0" brushRef="#br0">27306 11267 3576 0,'0'0'698'4,"0"0"-528"3,0 0-136-4,0 0 37 2,0 0 56 2,0 0-48-4,0 0-79 3,0 0-43 0,0 0-6-3,0 0 2 3,0 0 7-3,0 0 40 3,0-9 0 0,0 9 22-2,0 0 2 1,-1 4-2 1,-1 2-19-3,-3 1 37 3,-1 5 37 0,-3 2-3-2,-1 3-13 1,-3 2-18 1,-3-1-19-4,-1 3-11 5,-3 0-13-1,1 1 0-2,-1 1-1 1,1-3-2 1,4-1-25-3,0-1-49 3,2-3-58 0,4-3-28-2,1 0-50 1,-1-3-119 1,4-3-128-3,-3 1-188 3,1-5-575 0,-1-2-457-2</inkml:trace>
    </iact:actionData>
  </iact:action>
  <iact:action type="add" startTime="1.04472E6">
    <iact:property name="dataType"/>
    <iact:actionData xml:id="d748">
      <inkml:trace xmlns:inkml="http://www.w3.org/2003/InkML" xml:id="stk635" contextRef="#ctx0" brushRef="#br0">27131 11286 2244 0,'0'0'1241'5,"0"0"-919"-1,0 0-321 3,0 0 1-2,0 0 69-1,0 0 23 0,0 0-60 3,0 0 80-4,0 0 23 4,0 0 0-2,0 0-13-1,70 55-7 1,-57-41 0-2,-1 3-25 3,0 1 15 1,2 0-18-5,-3 0-28 5,1 0-31-2,-1-1-14-2,1 0-4 3,-1-3 3 1,1-2-14-5,-2 0 0 5,1-5-1-2,1 3-30-2,2-5-34 3,-2-2-43 1,1-2-56-5,3-1-105 5,-2 0-176-2,-1 0-222-2,-4 0-478 3,-5 0-517 1</inkml:trace>
    </iact:actionData>
  </iact:action>
  <iact:action type="add" startTime="1.04586E6">
    <iact:property name="dataType"/>
    <iact:actionData xml:id="d749">
      <inkml:trace xmlns:inkml="http://www.w3.org/2003/InkML" xml:id="stk636" contextRef="#ctx0" brushRef="#br0">27882 11065 1277 0,'0'0'393'1,"0"0"-220"5,0 0-69 0,0 0 97-3,0 0 67 3,0 0-35 1,0 0-72-5,0 0-26 4,0 0 25 0,0 0 10-3,0 0-2 3,0 0-15 1,0 0-20-5,-8 6-17 4,3-2-3 0,-6 3-31-3,-1 4-6 3,-5 3-8 1,-1 4-15-5,-4 5-18 4,1 2-14 0,-2 9-2-3,-3 3 6 3,1 6 6 1,3 5 0-5,-2 0-28 4,2 2-1 0,2 1-2-3,4-3 0 3,2-5-12 1,8-1 8-5,3-5-23 4,3-2-14 0,11-3 10-3,9-3 6 3,8-6 25-3,12-3 0 4,11-9-78-2,8-4-107-2,5-7-155 3,1 0-323 0,-17-6-646-3,0-8-380-2</inkml:trace>
    </iact:actionData>
  </iact:action>
  <iact:action type="add" startTime="1.04777E6">
    <iact:property name="dataType"/>
    <iact:actionData xml:id="d750">
      <inkml:trace xmlns:inkml="http://www.w3.org/2003/InkML" xml:id="stk637" contextRef="#ctx0" brushRef="#br0">28026 11252 430 0,'0'0'1297'5,"0"0"-739"-2,0 0-245 3,0 0-94 0,0 0-23-3,0 0 3 4,0 0-40-2,0 0-70-1,0 0-60 1,0 0-27-2,0 0 1 3,0 0 20 1,0 0 15-5,0 0 6 5,14-19 3-2,-14 19 17-2,0 0 17 2,0 0 8 3,0 0-20-6,0 0-25 5,0 0-26-3,0 0-5-1,0 1-10 3,0-1 13 1,0 0 4-5,0 0 2 5,0 0-1-1,0 0 1-3,0 0-6 3,0 0-13 1,0 0-2-5,0 0-1 4,0 0-13 0,0 0 10-3,0 0-9 2,0 0 12 3,0 0 1-6,0 0 18 5,0 0-1-2,0 0 14-2,0 0 2 3,0 0 3 0,0 0-3-4,0 0-12 6,0 0 0-6,0 0-10 3,0 0 7 1,0 0 3-3,0 0 2 4,0 0 1-1,0 0-3-4,0 0-10 5,0 0-9-2,0 1 1-2,0-1-3 4,0 0-1 0,0 2-3-6,0-2 0 6,0 0-12-1,0 0 2-3,0 1-8 3,0-1 2 1,0 3-6-5,0 0 25 4,0 2 3-1,0 4 25-2,0 2-12 4,0 0-13 0,4 3 19-6,-2 3-7 6,-1 1 4-2,1 1-1-2,1 4-5 3,-3 0 2 1,2 1 0-5,1 0 7 5,0 0-10-1,-1-3-8-3,1 2 11 3,0-4-12-3,0-1 0 3,0-3 9 0,0-3-12-3,0-3-1 2,-1-3-2 2,-1-1 0-4,-1-3-12 3,0 0 13 0,0-2-1-3,0 0-13 3,0 0-8 0,0 0-23-3,0 0-18 3,0 0-18 0,0 0-7-4,0 0-48 5,0-1-69-1,0-2-71-3,2-2-301 3,-1-1-601 0,1-1-355-3</inkml:trace>
    </iact:actionData>
  </iact:action>
  <iact:action type="add" startTime="1.04847E6">
    <iact:property name="dataType"/>
    <iact:actionData xml:id="d751">
      <inkml:trace xmlns:inkml="http://www.w3.org/2003/InkML" xml:id="stk638" contextRef="#ctx0" brushRef="#br0">28308 11544 1970 0,'0'0'764'2,"0"0"-443"4,0 0-171-1,0 0 42-2,0 0 62 4,0 0-43 0,0 0-108-5,0 0-65 4,0 0 66 0,0 0 27-3,0 0-19 3,-23 81-40-4,14-57-32 4,2 0-22 1,0 0-1-4,-1 1-17 2,2-3-19 2,1-2 1-5,2-5-4 5,0-2-12-1,2-3-16-3,0-2-30 4,1-3-36-2,0-3-29-2,0-1-46 3,0-1-36-1,0 0-8-2,0 0 37 5,0-1 54-4,1-4-49 0,0-3-171 1,-1-2-795 1</inkml:trace>
    </iact:actionData>
  </iact:action>
  <iact:action type="add" startTime="1.04905E6">
    <iact:property name="dataType"/>
    <iact:actionData xml:id="d752">
      <inkml:trace xmlns:inkml="http://www.w3.org/2003/InkML" xml:id="stk639" contextRef="#ctx0" brushRef="#br0">28455 11309 397 0,'0'0'1140'5,"0"0"-653"-2,0 0-201 5,0 0-86-7,0 0 45 6,0 0 22-2,0 0-11-2,0 0-72 3,0 0-63 1,0 0-23-5,0 0 0 5,0 0 9-2,0 0 6-2,-1 0-24 3,1 0-27 1,0 0-18-5,0 0-13 5,0 0 6-2,0 0-12-2,0 0-9 4,0 0-4-1,0 0-11-4,1 0-1 6,5 0-2-4,3-2-17-1,6 1 19 4,5 0 3-1,-1 0-3-4,1 0-2 5,2 1-13-2,-5 0-10-2,1 1-6 3,-5 1-7 1,-2 4-11-5,-1 1 5 5,0-1-10-2,-4 4-6-2,-3 1 10 3,-1 1-7-3,-2 2 42 3,-3 3 13 1,-8-1 2-5,-6 1 0 4,-2 0-2 0,-2 1-16-3,-1-4-27 3,2 0 17 1,1-3 25-5,8-3-22 4,3-1-32 0,2-2-57-3,4-1-23 3,2-1-35 1,0 0-42-5,8 0 115 4,0 1 99 0,3-3 74-3,4 0 19 3,-4 0 2 1,5 1-12-5,-4-2-22 4,1 1-39 0,-1 2-21-3,-3-2 1 3,1 3 9 1,-1-2 11-5,-3 2 13 4,-1 2 3 0,1 0 7-3,-1 1 9 3,-2 3-32 1,1 0-6-5,-4-1 0 4,0 1-1-3,0-1 4 3,0 0-3 0,0-1-13-3,-6-1 16 3,0 2-16 0,-2-3 17-3,-3 0-20 3,-4 0-56 0,0-1-36-3,-1-1 6 4,0 1 26-2,1-4-7-1,3-1-73 1,-1 0-49 2,5 0-49-5,0-3-13 5,4-2-303-1,1-2-463-4</inkml:trace>
    </iact:actionData>
  </iact:action>
  <iact:action type="add" startTime="1.04978E6">
    <iact:property name="dataType"/>
    <iact:actionData xml:id="d753">
      <inkml:trace xmlns:inkml="http://www.w3.org/2003/InkML" xml:id="stk640" contextRef="#ctx0" brushRef="#br0">28713 11069 2201 0,'0'0'1078'7,"0"0"-741"-2,0 0-277-1,0 0-6 1,0 0 109 0,0 0 86-1,0 0-53 3,0 0-88-2,0 0-40-1,0 0-6 1,0 0 9 1,0 0 6-3,-3-11-19 4,3 11-18-3,0 0-21 0,0 0-19 2,0 0 0 0,0 0-22-3,0 0-15 4,0 0-15-3,0 3-12 0,3 4 42 2,8 3 22 0,1 5 49-3,5 0-18 4,2 6-9-3,4 0-1 1,3 4-18 0,1 2-2 1,1 0 1-3,1 4-1 4,2 2 0-2,0 4 0-2,0 4 85 3,-4-2-31-3,-4 0-53 2,-5-3-1 3,-9-4 2-6,-8 0 0 5,-4-1-3-2,-17 1-13-2,-13 2-39 2,-9-1-34 3,-10 2-52-7,-4-5-57 7,1 2-97-3,6-3-104-2,7-4-131 3,9-6-492 1,12-6-757-6</inkml:trace>
    </iact:actionData>
  </iact:action>
  <iact:action type="add" startTime="1.05805E6">
    <iact:property name="dataType"/>
    <iact:actionData xml:id="d754">
      <inkml:trace xmlns:inkml="http://www.w3.org/2003/InkML" xml:id="stk641" contextRef="#ctx0" brushRef="#br0">25277 12122 1232 0,'0'0'725'6,"0"0"-274"1,0 0-151-6,0 0-43 5,0 0 3 0,0 0-25-3,0 0-79 3,0 0-74 1,0 0-19-4,0 0-16 3,0 0-12-1,0 0-13-1,0 0-19 1,-1 0 10 2,1 1-11-5,-2-1-2 5,2 0-3-2,0 0-19-2,0 2 3 3,0 1-10-3,0 1 29 3,0 1 19 0,3 5 47-3,2 0-9 4,-1 3 2-2,0 1 15-2,2 4 10 3,0 1 22 0,-3 3-32-3,0 2-18 3,-2 2-3 0,-1 4 15-3,0 1 12 3,0 1-37 1,-4 0-18-4,-2 0-23 2,2-2 0 1,-1 0-1-3,0-2-1 3,2-4-11 0,0-3-2-3,1-4 1 3,2-3-6 1,0-4-13-4,0-4 0 2,0-2-25 1,0-3-30-3,0-1-32 3,0 0 6 0,0 0 24-3,6-6 38 3,3-6 37 0,4-1-81-3,1-6-161 3,3 0-120 0,-4 1-125-3,0 2-466 3,-6 5-226-3</inkml:trace>
    </iact:actionData>
  </iact:action>
  <iact:action type="add" startTime="1.05849E6">
    <iact:property name="dataType"/>
    <iact:actionData xml:id="d755">
      <inkml:trace xmlns:inkml="http://www.w3.org/2003/InkML" xml:id="stk642" contextRef="#ctx0" brushRef="#br0">25606 12430 1874 0,'0'0'1866'2,"0"0"-1463"4,0 0-319 0,0 0-9-2,0 0 49 0,0 0 55 1,0 0 33 0,0 0-49 1,0 0-41-3,0 0-25 4,0 0-8-2,-6-4-1-1,6 4-18 1,0 0-19 1,0 0-26-4,0 0-25 6,0 0 0-3,0 0-16-1,0 0-2 1,0 0-6 1,0 0-12-3,0 0-43 4,0 0-52-2,0 0-43-1,0 0-44 1,0 0-99 1,3 0-182-3,6 0-289 4,-1 0-207-2,-2 3-402-1</inkml:trace>
    </iact:actionData>
  </iact:action>
  <iact:action type="add" startTime="1.05876E6">
    <iact:property name="dataType"/>
    <iact:actionData xml:id="d756">
      <inkml:trace xmlns:inkml="http://www.w3.org/2003/InkML" xml:id="stk643" contextRef="#ctx0" brushRef="#br0">25809 12372 957 0,'0'0'1173'4,"0"0"-826"3,0 0-221-5,0 0 41 5,0 0 61-2,0 0-7-2,0 0-61 3,0 0-71 1,0 0-23-5,0 0-34 5,0 0 3-2,-43 26 44-2,32-16 6 3,0 3-12 1,0 1-23-5,-1 1-6 5,4 1-3-2,0 1 3-2,1 0-26 3,2-1-18 1,2 1 0-5,3-2-28 5,0-1 3-5,0 1 3 4,8-4 7 0,2-1-4-3,3 1-16 3,4-5 1 1,2 0 5-5,4-5 1 4,3-1 12 0,2-1 16-3,-3-8-22 3,-1 0-31 1,-3-2 15-5,-4-2 38 4,-3 0 3 0,-6-1 54-3,-5 0 12 3,-3-2-9 1,0 0-60-5,-8-1 0 4,-6-2-12 0,-9-1 11-3,-2 2-58 3,-7-2 6 1,-3 2 15-5,2 4 13 4,1-1 25 0,3 4 60-3,7 1 6 3,5 5-66 1,5 2 0-5,7 2-51 4,4 1-85 0,1 0-159-3,0 6-214 3,6 4 183-3,6 3-33 3,3 0-171 0,-1-4-526-3</inkml:trace>
    </iact:actionData>
  </iact:action>
  <iact:action type="add" startTime="1.05921E6">
    <iact:property name="dataType"/>
    <iact:actionData xml:id="d757">
      <inkml:trace xmlns:inkml="http://www.w3.org/2003/InkML" xml:id="stk644" contextRef="#ctx0" brushRef="#br0">26100 12309 2096 0,'0'0'1080'5,"0"0"-806"-1,0 0-195 2,0 0 38-1,0 0 82-2,0 0-26 3,0 0-173 0,0 0-10-2,0 0-49 1,0 0 24 1,0 0 35-3,0 0 7 3,-26 35 24 0,18-21-3-2,1-3-13 1,2 2-15 1,2-5-19-3,2 2-9 3,1-2 3 0,0 1 6-2,1-3 18 1,5 1 1 1,1-1 31-3,2-1-6 3,2 1 3 0,1-1 4-2,2 0-4 1,1-1-5 1,1 0-20-3,-5-1-3 3,3 1 0 0,-3 1-1-2,-1-2 0 1,0 0-1 1,-2 0-18-2,-2 1 17 1,-1-1-13 2,1 1 1-3,-3-1 2 1,0-1 13-1,-1 0 2 1,-1 3 11 1,-1-3 5-3,0 2-5 4,0 1 19-2,-3 2 37-1,-2 0-7 1,-4 1-2 1,0 2-23-3,-5-1-6 4,0 0-31-2,-3 0-81-1,0-1-9 1,2-2-16 1,0-1-52-3,2-2-63 4,5-1-64-2,0-2-70-1,3 0-160 1,-1-7-544 1,2-1-410-3</inkml:trace>
    </iact:actionData>
  </iact:action>
  <iact:action type="add" startTime="1.05963E6">
    <iact:property name="dataType"/>
    <iact:actionData xml:id="d758">
      <inkml:trace xmlns:inkml="http://www.w3.org/2003/InkML" xml:id="stk645" contextRef="#ctx0" brushRef="#br0">26118 12290 238 0,'0'0'3175'5,"0"0"-2471"1,0 0-548-2,0 0-125 2,0 0 37-1,0 0 9-2,0 0-30 3,0 0-29 0,0 0-2-2,0 0 5 2,102-11-5-1,-72 7-16-2,-2-1-12 3,0 0-10 0,-2 0-24-2,0 0-54 1,-7-1-86 1,-2 3-68-3,-8 1-49 3,-5 1-53 0,-4 1-24-2,0 0-94 2,-7 0-168-1,-2 1-593-2</inkml:trace>
    </iact:actionData>
  </iact:action>
  <iact:action type="add" startTime="1.06044E6">
    <iact:property name="dataType"/>
    <iact:actionData xml:id="d759">
      <inkml:trace xmlns:inkml="http://www.w3.org/2003/InkML" xml:id="stk646" contextRef="#ctx0" brushRef="#br0">26687 12257 1704 0,'0'0'665'5,"0"0"-358"-2,0 0-133 3,0 0 86 0,0 0 90-3,0 0-33 3,0 0-78-3,0 0-73 3,0 0-57 0,0 0-47-2,0 0-28 1,0 0-18 1,-7 3-16-3,7-3-50 3,0 1 7 0,0 2-1-2,0 2-9 2,0 1 53-1,0 6 10-1,0 1 37 2,0 1 2 0,3 1 7-3,1 3 15 2,-1 3 13 1,2 0 8-3,-2 1-18 3,2-1-31 0,1 1-18-2,-4 1-10 1,3-3-2 1,0-1 5-3,-2 2-16 3,0-3 1 0,-1 0 0-2,0-3-1 1,1 0-2 1,0-6-1-3,-3 1-1 3,3-4-19 0,-3-4-7-2,0 2-9 1,0-3-12 1,0-1-28-3,0 0-16 4,0 0-15-4,0 0-16 4,0 0-35-3,2 0-46 0,-1 0-37 1,2 0-76 1,1-5-101-3,-1 0-184 4,-2 2-746-2</inkml:trace>
    </iact:actionData>
  </iact:action>
  <iact:action type="add" startTime="1.06108E6">
    <iact:property name="dataType"/>
    <iact:actionData xml:id="d760">
      <inkml:trace xmlns:inkml="http://www.w3.org/2003/InkML" xml:id="stk647" contextRef="#ctx0" brushRef="#br0">26414 12532 1003 0,'0'0'781'5,"0"0"-210"3,0 0-206-6,0 0-50 3,0 0 14 2,0 0-50-4,0 0-80 3,0 0-70 1,0 0-37-5,0 0-14 4,0 0-7 0,0 0-8-3,16 0-7 3,-8 0 15 1,4 0 3-5,4 0-24 4,5-2-22 0,1 1-25-3,4 0 9 3,3 1-12 1,3 0 0-5,1 0 0 4,0 0 0-4,0 0 2 5,1 0 0-1,-3 0 1-3,0 0 13 3,-4 0 11 0,-3 0-11-3,0 0-14 3,-3 0-1 0,-2 0 11-3,-2 0 10 3,0 0 5 0,-3-1-8-3,-2-4-7 3,0 2-10 0,0-2-1-3,-1 1-1 3,-4-2-18 0,0 3-13-3,-1 0-3 3,-3 1 3 0,-3 0-3-3,0 2-12 3,0 0-34 0,0 0-47-3,0 0-26 3,0 0-35 0,0 0-77-3,0 0-90 3,0 2-99 0,3 2 51-3,-3 0-79 2,0 1-103 2,0 0-453-4</inkml:trace>
    </iact:actionData>
  </iact:action>
  <iact:action type="add" startTime="1.06541E6">
    <iact:property name="dataType"/>
    <iact:actionData xml:id="d761">
      <inkml:trace xmlns:inkml="http://www.w3.org/2003/InkML" xml:id="stk648" contextRef="#ctx0" brushRef="#br0">355 5123 914 0,'0'0'573'4,"0"0"-176"2,0 0-112-2,0-2-48 2,0 1-34-1,2 1-32-1,-2 0-49 2,0 0-35 0,0 0-33-4,1 0-18 4,-1 0-14-3,0 0-6 5,0 0 6-3,0 0-2-1,0 0 8 1,2 0-2 1,-2 0 15-3,0 0-2 4,3-3 9-2,0 2 15-2,1-1-2 3,3-1 2 0,3-1-28-3,0 0-16 2,2-1 0 2,5 0-16-4,1-1 0 3,3 1-2-1,5-1 15-1,3-2-13 1,1 1 10 1,3 0-4-1,2-2-9-1,1 1-12 3,-1 2 11-4,2 0-1 3,-4-1-10-1,0 2 12-1,-3 0 0 2,-2 2-19-1,-5 1-32-2,-4 1-34 3,-5 1-4 1,-1 0-4-3,-6 0-6 1,-2 0-9 1,-2 2-21-4,-3-1 1 5,0 1 47-4,0-1 81 3,0-1 0-1,0 1 15-2,-2-1-14 3,-1 2-2 0,-3-2-5-2,-1 0-104 2,1 0-67-1,-4-2-102-2,3-3-71 3,0-2-105 0,1-3 38-2,-1-1 29 1,1-1 166 1,2 1 222-3,-2-1 0 3,2 3-13 0,-3 1-55-2,1 4-66 1,0 0 134 1,0 1 46-2,-1 0 146 1,1 3 111 1,2-1-3-2,0 1-43 2,-1-2-110 0,1 2 51-3,1 0 14 2,0 0 38 1,2 0 64-1,-1 0-14-1,2 0-23 3,0 0-33-4,0 0-18 3,0 0-29-3,0 0-27 4,0 0-50-2,0 0-63-1,0-1-26 1,0 1-15 1,0 0-6-3,0 0-10 3,0 0-12-1,0 0-14-1,0 0-8 1,0 0-7 1,0 0-6-3,3 0-3 4,3 0-7-2,1 0 57-1,2 0 2 1,5 0 0 1,1 4-2-3,2-3 0 4,-1 4 0-2,4 0-1-1,0-2 0 1,-2 4-1 1,2-1 0-3,-2 2 0 4,-3-1-17-2,0 0 6-1,-1 1 12 1,-4 0 0 1,1-1-2-3,-4 0-19 4,1 1-16-2,-3-2-13-1,0 2 10 1,2-1 16-2,-4 1-7 3,0 1 16 1,-2-1 13-5,-1-1 3 5,0 3 12-2,0-4 14-2,-3 2-7 3,-3-1 6 1,-2-1 4-5,2 4-4 5,-3-3-6-2,2 1-3-2,-3 1-14 3,3 0 16 1,-3 0-18-5,0 4-19 5,3-2-6-2,-2-1-4-2,3-1 4 3,3 2-16 1,0-2-26-5,2-2-29 5,-2-2-9-2,3 1-16-2,0-3-39 3,4-1-27 1,2 0 49-5,3-2-59 5,-1 0-137-2,5-3-127-2,-4-4-115 3</inkml:trace>
    </iact:actionData>
  </iact:action>
  <iact:action type="remove" startTime="1.06864E6">
    <iact:property name="style" value="instant"/>
    <iact:actionData xml:id="d762" ref="#d688"/>
  </iact:action>
  <iact:action type="add" startTime="1.06866E6">
    <iact:property name="dataType" value="strokeEraser"/>
    <iact:actionData xml:id="d763">
      <inkml:trace xmlns:inkml="http://www.w3.org/2003/InkML" xml:id="stk649" contextRef="#ctx0" brushRef="#br1">791 6474 875 0,'0'0'518'22,"0"0"-183"-21,0 0-195 0,0 0-43 0,0 0 75 0,0 0 61 2,0 0-65 3,0 0-39-2,0 0-129 1,0 0-13-1,0 0-38 1,-54 0 9 1,54 0 0-3,0 0 13 3,0 0 29 0,2 0 6-2,-1 0 72 1,2-4 19 1,2 1 54-2,-1-4 9 1,4-3 1 1,1 1-21-2,0-3-12 0,2-1 2 2,-4 1-29-2,1 4-3 2,-5 1-3 1,0 3 2-4,-3 3 19 2,0 1 19 1,0 0-1-3,0 0-22 3,0 1-50 0,0 0-59-2,-2 2-3 2,-1-1-47-1,2 0-15-3,-4 2-21 5,1 2-14-1,0 5 16-1,1-3-1-1,-3 3 22 2,6-1-6-3,0-3-15 3,0-1-14-4,0 1 22 6,0-5 29-3,2 1 6-1,2-3 6 1,-3 0 7 1,2 2 3-3,-3-2-23 4,1 0-44-2,1 0-73-2,-2-2-107 3,0-2-147 0,0-1-326-3,-11-8-1041-2</inkml:trace>
    </iact:actionData>
  </iact:action>
  <iact:action type="add" startTime="1.07303E6">
    <iact:property name="dataType"/>
    <iact:actionData xml:id="d764">
      <inkml:trace xmlns:inkml="http://www.w3.org/2003/InkML" xml:id="stk650" contextRef="#ctx0" brushRef="#br0">20785 10405 882 0,'-40'-1'372'3,"-2"-2"-235"1,3 2-99 2,5 1-38 0,12 0-56-4,16 5-38 6,6 5-141-3,16 3 196-1,13 5 39 0,8 0 30 3,2 4-30-4,6 4-232 4,-9-8-433-3</inkml:trace>
    </iact:actionData>
  </iact:action>
  <iact:action type="add" startTime="1.0735E6">
    <iact:property name="dataType"/>
    <iact:actionData xml:id="d765">
      <inkml:trace xmlns:inkml="http://www.w3.org/2003/InkML" xml:id="stk651" contextRef="#ctx0" brushRef="#br0">23529 12995 1398 0,'0'0'1151'1,"0"0"-810"5,0 0-103 0,0 0-21-3,0 0 84 4,0 0 80-1,0 0 0-3,0 0-51 3,0 0-75 0,0 0-60-4,0 0-36 4,0 0-29 0,0 0-36-3,9-4-27 4,-9 4-37-1,1 0-15-3,-1-1-13 3,0 1 13 0,0 0 3-3,0-1-2 2,0 1-13 1,0 0-2-3,0 0-1 4,0 0-1-2,0 0-11-2,0 0-10 3,0 0-5 0,0 0-6-3,0 0-4 4,0 0-5-2,0 0-3-2,0 0-4 3,0 0-6 0,0 0 1-3,0 0 11 3,0 0 7-3,0 0 11 3,0 0 10 0,0 0 14-2,0 0-17 1,0 0-16 1,0 0-5-3,0 0 8 4,0 0-5-2,-2 0-4 0,-1 0-18 0,1 0-55 0,1 0-100-1,1 0-189 1,0 0-261 2,0-2-602-4,6-7-838-2</inkml:trace>
    </iact:actionData>
  </iact:action>
  <iact:action type="add" startTime="1.07481E6">
    <iact:property name="dataType"/>
    <iact:actionData xml:id="d766">
      <inkml:trace xmlns:inkml="http://www.w3.org/2003/InkML" xml:id="stk652" contextRef="#ctx0" brushRef="#br0">27449 12497 1396 0,'0'0'812'6,"0"0"-501"0,0 0-172-4,0 0 28 4,0 0 26 0,0 0 8-3,0 0-25 3,0 0-33 0,0 0 5-3,0 0 23 3,0 0-18 0,-13-30-17-3,13 28-43 3,-1-1-33 0,-1 1-14-3,2-1 1 3,0 1 15 0,0 1 9-3,0 1-10 3,0-1-17 0,0 1-10-3,-1 0-16 3,1 0-6-2,0 0 4 1,-2 0 8 1,2 0 10-3,-3 0-3 3,2 0 0 0,-2 0-16-2,1 1-15 1,0 0-19 1,-2 4-14-2,-1 1-20 1,-5 5 4 1,-6 5 22-2,0 6 25 1,-4 1-2 1,2 1-20-2,5-1-10 2,-1-2 6 0,6 0-9-3,4-5 9 2,2 0 7 1,2-2-7-3,0-3-16 3,5-1-27 1,4-1-4-4,3-3 4 2,1-1 52 1,6-4 19-3,2-1 37 4,3 0 4-1,5-3-10-2,-1-6-9 0,4-4-7 3,-2-2-11-5,1-1-3 5,-6-1 2-4,-2-1 12 4,-4 1 1-2,-4 1 15-2,-8-1 12 2,-3 0 22 1,-4 0-6-2,0 2-4 2,-6-1-24-1,-7-2-31-1,-5 5-10 2,-2-1-15 0,-2 0 13-4,0 4-1 6,-1 2-2-3,6 2 0-1,3 3-1 1,3 2-5 1,3 1-51-4,1 0-73 5,2 8-80-2,-1 3-21-1,2 7 95 1,1 1 34 2,2 1-112-4,1 3-119 4,0 0-180-2,6-1-173-2,-1-6-370 2,7 0 384-3</inkml:trace>
    </iact:actionData>
  </iact:action>
  <iact:action type="add" startTime="1.07538E6">
    <iact:property name="dataType"/>
    <iact:actionData xml:id="d767">
      <inkml:trace xmlns:inkml="http://www.w3.org/2003/InkML" xml:id="stk653" contextRef="#ctx0" brushRef="#br0">27782 12741 2651 0,'0'0'775'4,"0"0"-553"-1,0 0-139 3,0 0 102 1,0 0 145-5,0 0-51 5,0 0-113-2,0 0-61-2,0 0-13 3,0 0-13 1,2 0-33-5,-2 0-46 5,0 0-36-2,0-4-59-2,0-1-34 3,0 2-115-3,0-4-44 3,0 0-102 1,0 1-244-5,-2 1-612 4,-7-3-646-5</inkml:trace>
    </iact:actionData>
  </iact:action>
  <iact:action type="add" startTime="1.07577E6">
    <iact:property name="dataType"/>
    <iact:actionData xml:id="d768">
      <inkml:trace xmlns:inkml="http://www.w3.org/2003/InkML" xml:id="stk654" contextRef="#ctx0" brushRef="#br0">27964 12503 1630 0,'0'0'1111'1,"0"0"-838"5,0 0-148 0,0 0-80-3,0 0 54 3,0 0 35 0,0 0-39-3,0 0-57 3,0 0-36-3,0 0-1 3,0 0-1 1,31-19 4-4,-17 14 24 3,1 1 23-1,1 0 22-2,-2 0 18 4,1 1-3-1,-1 0-16-3,-4 1-34 3,0 0-10-1,-5 0-3-2,-1 2 1 3,-1 0-13 0,-2 0-13-2,2 0 0 1,0 4 0 2,5-1 51-4,1 5-11 3,2 1-15 0,-3 2-6-2,4 2-19 1,-4 3-2 0,-2-1-33-2,-1 3-14 3,-2 0-4 0,-3 0 21-1,0 3 29 0,-8-1 2 0,-3 2 1-1,-7-1 3 2,-1 1-3 0,-4-4-13-2,2 0 9 0,0-4-17 2,2 0 5-3,4-4 0 3,4-1 4-3,3-4-7 4,5-2-12-2,0-2-23-1,3 2-12 2,0-3 3 0,3 1 63-4,5 0 47 5,2 1 45-2,3-2 27-1,3 0-15 1,5 0-13 1,1 0-17-3,1-2-24 5,2 0-31-3,-3-2-16-1,0 2 0 0,-4 1-2 2,-1-2 1-3,-6 1-1 5,0 0 0-3,-5 0-1-2,-3 1 0 2,0 1-31 1,-3 0-34-3,0 0-1 4,0-1-12-1,0 1 8-2,0-2 11 1,0 2-4 1,0-1-28-3,0 1-26 4,2-1-19-3,-1-4-35 0,4 2-158 2,-3-1-89-4,4-1-193 4,-3-2-134 2,0 1-550-6</inkml:trace>
    </iact:actionData>
  </iact:action>
  <iact:action type="add" startTime="1.07649E6">
    <iact:property name="dataType"/>
    <iact:actionData xml:id="d769">
      <inkml:trace xmlns:inkml="http://www.w3.org/2003/InkML" xml:id="stk655" contextRef="#ctx0" brushRef="#br0">28588 12480 266 0,'0'0'636'6,"0"0"-128"-4,0 0-56 5,0 0-24-1,0 0-85-3,0 0-63 3,0 0-56-3,0 0-29 3,0 0-10 0,0 0-21-4,0 0-25 5,0-1-23-2,0 1-25-2,0 0-18 3,0 0-10 1,0 0-17-4,0 0-15 3,0 0-6-1,0 0-9-1,0 0-13 1,0 0 9 2,0 0-8-4,0-1 11 3,0 0-15-1,0-4-12-2,1 1-26 3,-1 1 38 0,2-1 13-2,-1-2-11 1,1 1 13 2,-2 2 10-4,0-1 0 3,0-2-9-1,0 3-16-1,0-1-7 1,-5-1-39 1,-1-1 12-3,1-1 12 3,-3 5 9 0,-3-3-33-3,2 1-10 3,-2 3 15-2,-2-3 0 1,0 4-1 1,-1 0 11-3,-1 0 9 3,-2 4-22 1,-1 3 26-4,-2 2 15 3,-1 1 1 0,-1 4-10-4,-3 0-7 4,4 3 0 1,3-2 16-3,1 3-29 0,7-2 1 2,3-2-13-3,4 2 12 4,3-5 4-2,0 0 28-1,9-1 16 1,2-4 15 1,3 0 13-2,5-2 41 1,3-2-6 1,4-2-20-2,0 0-5 1,1-3-16 1,1-4-10-3,-4-1-6 4,-2 0 6-1,-5 0-9-2,-4 1 15 1,-4-1 10 0,-3 0 9-2,-1-1 0 3,-1 2-16 0,-2-4-9-2,-1 2 12 2,-1 0 0-3,0 0 25 3,0 0 9-1,0 2 28-2,0 1 2 4,0 0-9-1,0 2-9-2,0 1-7 0,0 2 12 2,0 1-2-3,0 0-16 5,0 0-28-4,0 0-17 0,0 0-26 1,-1 0-2 1,-1 0-2-3,2 0-26 4,-1 2-17-2,-2 2-22-1,3-1-21 1,-1 7 5 1,-1 4 83-3,0 4 25 4,0 6-4-2,-1 2-20-1,0 0-1 1,-1 3-2 1,-1-3 0-3,3-1-1 4,-5-1-9-2,5-1-4-1,-1-5 14 1,2-4-10 1,-1-3 9-3,2-2 0 4,0-3-9-5,0-3 10 6,0 0-10-4,0-3 11-1,0 0-1 3,0 0-17 1,0 0-5-5,0 0 9 5,-1 0 2-1,-1 0-5-4,2 0-19 4,0 0-36 1,-1 0-7-5,1 0-31 6,-1 0-58-3,1 0-88-2,0 0-110 2,0 0-146 2,0-3-185-3,0 2-608 1</inkml:trace>
    </iact:actionData>
  </iact:action>
  <iact:action type="add" startTime="1.07736E6">
    <iact:property name="dataType"/>
    <iact:actionData xml:id="d770">
      <inkml:trace xmlns:inkml="http://www.w3.org/2003/InkML" xml:id="stk656" contextRef="#ctx0" brushRef="#br0">28794 12604 2619 0,'0'0'1118'2,"0"0"-879"3,0 0-125 2,0 0 45-5,0 0 107 5,0 0-37-1,0 0-122-4,0 0-52 4,0 0-15 0,0 0-9-3,20 0-13 4,-9-4-6-5,8-2-12 5,-1 0-1-2,2 2-2-2,-1 0 0 3,-2 1-9 1,-3 1-4-5,3 1 4 5,-3 0-6-2,-2-2 3-2,-1 3-4 3,-3 0 1 1,-1 0-22-5,-2 0-28 5,-1 0-8-2,0 0-17-2,-2 3-24 3,-1-3-23 1,-1 1-9-5,0-1-14 5,0 0-38-2,0 0-45-2,0 1-72 3,0 1-92 1,-3 1-87-5,0 2 141 5,-2 0-70-2,2-2-372-2,-6 1 6-2</inkml:trace>
    </iact:actionData>
  </iact:action>
  <iact:action type="add" startTime="1.07772E6">
    <iact:property name="dataType"/>
    <iact:actionData xml:id="d771">
      <inkml:trace xmlns:inkml="http://www.w3.org/2003/InkML" xml:id="stk657" contextRef="#ctx0" brushRef="#br0">28772 12768 1155 0,'0'0'1590'5,"0"0"-1119"2,0 0-257-6,0 0-49 6,0 0 87-2,0 0 13-1,0 0-113 2,0 0-96 1,0 0-25-5,82-21-9 4,-59 13-3 0,-1 1-7-3,1 4 10 3,-1-3-19-3,-3 1 9 3,-2 1-12 0,-3 2 0-3,0 1 0 3,-3-2 0 0,-1 2-15-3,-3 1 15 3,-3 0-28 0,-2 0-65-3,-1 0-51 3,-1 0-32 0,0 0-47-3,0 0-97 3,0 0-117 0,-4 2-243-3,-1 1 37 3,2 2-360 0,-3-3 324-5</inkml:trace>
    </iact:actionData>
  </iact:action>
  <iact:action type="add" startTime="1.07883E6">
    <iact:property name="dataType"/>
    <iact:actionData xml:id="d772">
      <inkml:trace xmlns:inkml="http://www.w3.org/2003/InkML" xml:id="stk658" contextRef="#ctx0" brushRef="#br0">29940 12329 417 0,'0'0'232'6,"0"0"-183"-3,0 0 9 2,0 0 132 2,0 0 70-4,0 0 20 3,0 0-7-1,0 0 42-2,0 0 77 3,0 0 1 0,0 0-18-2,5 0-38 2,-5 0-37-1,0 0-48-2,0 0-40 3,0 0-36 0,0 0-28-2,0 0-55 1,0 0-26 2,0 1-5-5,0 1-13 5,0-1-7-1,0 1-18-3,-1 2-24 3,0 1-34-1,-2 5-9-2,-2 5 43 4,-1 5 34-1,-2 3-31-2,-2 2 8 0,0 2-11 3,1-2-3-4,0 0 0 3,1-2-18 0,3-1 3-2,1-3-4 0,2-1 1 3,1-3-1-4,1-3-5 3,0-5 8-3,0 0 4 4,0-3-7-3,0-3-5 0,0-1-4 1,1 0 6 1,-1 0 13-3,3 0 11 4,-3 0 1-2,3 0 2-1,-1 0 1 1,1 0 0 2,4 0 0-5,3 0 37 5,0 0-12-2,2 0-28-1,2 0-10 2,-2-1-15-1,0 1-6-1,-1 0-6 2,0 0-15 0,0 0-10-2,0 0 10 0,-3 1 8 2,2 0 1-3,-1 0-7 5,-2 1 4-4,-2-1-4 0,1-1-28 2,-2 1-12-1,-2-1-24-2,-2 0 23 5,3 0 21-3,-3 0-8-1,3 0-23 1,0 0-13-2,2 0-7 3,-2-1-29 1,2-2-58-5,1 1-75 5,-2 0-110-3,1-3-136-1,-3 2-89 3,1-1-454 1</inkml:trace>
    </iact:actionData>
  </iact:action>
  <iact:action type="add" startTime="1.07935E6">
    <iact:property name="dataType"/>
    <iact:actionData xml:id="d773">
      <inkml:trace xmlns:inkml="http://www.w3.org/2003/InkML" xml:id="stk659" contextRef="#ctx0" brushRef="#br0">30118 12540 33 0,'0'0'2142'1,"0"0"-1483"0,0 0-268 0,0 0-67 6,0 0 77 0,0 0-13-5,0 0-82 4,0 0-91-4,0 0-50 5,0 0-36-2,0 0-14-1,-4-7-26 1,2 7-29 3,2 0-17-6,0 0-19 4,0 0-21 0,0 0-1-3,0 0-2 3,0 0 0 1,0 0-2-6,0 0 1 6,0 0 0-1,0 0-1-3,0 0-13 3,0 0 3 1,0 1-3-5,0 0 3 4,0 3-7 0,0 3 19-3,0 2 0 3,0 3 31 1,-1 4-13-5,-4 1-15 4,2 2 15 0,-3 2-15-3,1 0 12 4,-1 4-5-1,1 1-10-5,2 1-12 6,-3 1-3-1,6-2 3-3,0-3 0 4,0-1-6-1,0-4 6-4,0-3 9 4,0-3 0-3,0 0-9 3,4-6 0 1,-2-1-3-5,-2-2 0 5,1-2-3-2,1 0 5-2,-2-1 11 3,0 0 2 0,0 0 1-3,0 0-1 4,0 0 0-2,0 0-15-2,0 0-18 3,0 0-37 1,0 0-40-6,0 0-40 7,0-1-43-3,-5-2-97-2,-2 2-146 3,-1-4-600 1,-1 2-520-5</inkml:trace>
    </iact:actionData>
  </iact:action>
  <iact:action type="add" startTime="1.08171E6">
    <iact:property name="dataType"/>
    <iact:actionData xml:id="d774">
      <inkml:trace xmlns:inkml="http://www.w3.org/2003/InkML" xml:id="stk660" contextRef="#ctx0" brushRef="#br0">29521 12514 1809 0,'0'0'784'3,"0"0"-472"3,0 0-209 0,0 0 0-3,0 0 53 3,0 0 10-1,0 0-65-2,0 0-70 3,0 0-31 1,0 0-22-5,28-11-29 5,-14 9 23-1,2-2 12-3,4 3 16 3,-2 1 16 0,1 0 12-3,-4 0 7 3,0 0 9 0,-1 2-12-4,-4 4 9 5,0 4 13-2,-3-2-33-1,-4 7-21 2,-1-1-1 1,-2 2 1-5,0 2 25 5,-10 1 13-2,-2-1-7-2,-2 0-5 2,-6 0 2 3,1 0-3-7,-1-3-25 6,0-1-21-5,0-1-58 5,3-2 7-1,3-4 2-4,5-2 26 4,5-2 3 2,3-3-10-6,1 0-28 4,0 0-71 0,4 0 42-3,6 0 108 3,4-1 70 1,4-3 35-5,3 1-25 4,2-1-20-1,-4 1 0-2,-3-1 0 4,-4 2 4-1,-2 1-20-4,-5 1-24 4,-2 0-20 0,-1 0 0-2,1 5 30 1,0 3 5 2,-3 1-17-4,0 1-17 3,0 3-1 0,0 2 13-3,-8-1-2 3,0-1-11 1,-4 0-22-5,-2 0 3 4,-1-1 16 0,2-1 3-3,0-2 0 3,0-1 2 1,2-1 11-5,0-2-11 3,0 0 1-2,2-2 13 4,1 2-4-1,1-2 1-4,1-1 6 5,2-1 3-1,-1-1-19-3,2 0-3 3,0 0-19 0,-1 0-22-3,2 0-53 2,-1 0-77 1,-3-3-45-2,3 0-65 1,-2-2-127 2,0 2-343-4,-1 0-796 2</inkml:trace>
    </iact:actionData>
  </iact:action>
  <iact:action type="add" startTime="1.08277E6">
    <iact:property name="dataType"/>
    <iact:actionData xml:id="d775">
      <inkml:trace xmlns:inkml="http://www.w3.org/2003/InkML" xml:id="stk661" contextRef="#ctx0" brushRef="#br0">29290 12540 2014 0,'0'0'769'2,"0"0"-371"3,0 0-133 2,0 0 39-4,0 0 39 2,0 0-51 3,0 0-106-7,0 0-81 6,0 0-31-1,0 0-13-3,-8 0-3 3,8 0-27 1,0 3-31-5,-3 1-25 4,2 4-31 0,-5 4 56-3,1 6 3 3,0 4 13 1,-1 3-14-5,2 1-1 3,1 0 0 1,2 2-1-3,-1-3-2 3,2 0-9 2,0-2 11-6,0-1 0 4,0-2 0 0,0-4-12-3,2-1 10 3,1-3-13 0,-2-3-16-4,0-4-12 4,-1-1-28 1,0-3-37-4,0 1-53 3,0-1-34-4,0-1-13 5,0 1 26-1,0-1 15-3,0 2-33 3,-2-2-87 0,-6 2-137-3,-3-1-129 2,-4 2-239 1,4-1-437-2</inkml:trace>
    </iact:actionData>
  </iact:action>
  <iact:action type="add" startTime="1.08326E6">
    <iact:property name="dataType"/>
    <iact:actionData xml:id="d776">
      <inkml:trace xmlns:inkml="http://www.w3.org/2003/InkML" xml:id="stk662" contextRef="#ctx0" brushRef="#br0">29425 12740 1268 0,'0'0'498'5,"0"0"-303"1,0 0-17-2,0 0 123 1,0 0 51 1,0 0-28-3,0 0-75 3,0 0-49 0,0 0 2-2,0 0 0 1,0 0-11-1,17-25-29 1,-17 25-35 1,0 0-25-3,0 0-24 4,0 0-17-2,0 0-15-1,0 0-15 1,0 0-16 1,0 0-11-3,0 0-4 4,0 0-13-2,0 0-2-1,0 0-7 1,0 0-5 1,0 0-7-3,0 0 0 4,0 0-12-2,-1 0-10-1,-1 2-6 2,2-1-18-1,0-1 12-2,-1 1 18 4,1-1 9-2,-2 0 13-1,2 0-3 1,0 0 9 1,0 0 20-3,0 0 2 4,0 0 22-2,0 0 9-1,0 0 7 1,0 0 2 1,0 0 0-3,0 0 4 4,0 0 9-5,0 0 9 5,0 0 12-2,0 0-3-2,0 0 0 3,0 0-16 1,0-2-15-5,0-1-37 5,0 1 21-2,2-1 1-2,-1 1-23 3,-1 0-2 1,2 0 3-5,-1 0-3 5,-1 1-11-2,0-3-5-2,3 2 14 3,-3 1-1 1,2-1-9-5,1 1 11 5,-2-2-2-2,1 2-12-2,-1-1 12 3,0 2-1 1,-1 0 1-5,0 0 0 5,0 0-12-2,0 0-7-2,0 0-11 3,0 0-17 1,0 0-27-5,0 0-25 5,0 3-31-2,0 1-7-2,-1-1 68 3,0 4 26-3,-2 0 17 3,-2-1 26 1,-2 1-26-5,0 2 4 4,-5-2-3 0,2 0-29-2,0-1 1 2,2-3 34 1,0-2 22-5,5 0 9 3,3-1 48 1,0 0 43-3,0 0 17 4,0-5 26-1,0-1-77-4,2-3-4 4,1-1-19 0,3-1 13-3,0 0 30 3,2 2-33 1,1-2-50-5,-1 4 21 4,-1 0 7 0,-1 3 9-3,-2 1 0 3,-2 1-12 1,-1 2-17-5,-1 0-11 4,0 0-12 0,0 0-10-3,0 0-12 3,0 0-12 1,0 0-21-5,0 0-38 4,-3 4-44-3,2 1 31 3,-2 1 99 0,0-2-6-3,0 1-12 4,-2 2-29-2,3-2-7-2,-1-1-39 3,0-1-87 0,3 1-127-3,0-4-70 3,0 0-97 0,0 0-93-3,3-7-35 3</inkml:trace>
    </iact:actionData>
  </iact:action>
  <iact:action type="add" startTime="1.09327E6">
    <iact:property name="dataType"/>
    <iact:actionData xml:id="d777">
      <inkml:trace xmlns:inkml="http://www.w3.org/2003/InkML" xml:id="stk663" contextRef="#ctx0" brushRef="#br0">5170 13559 98 0,'-1'-2'417'5,"1"1"-153"2,0 0-19-4,-3-1-21 2,3 2-9-1,0-2-13 2,-2 2-20-1,2 0-20-2,0 0-16 5,0 0-10-3,0 0 0-2,0 0-16 3,0 0-17-1,0 0-32-2,0 0-23 5,0 0-9-4,0 0 3 0,0 0 9 1,0 0 16 1,0 0-9-3,0 0-13 4,0 0-26-2,0 0-19-1,0 0-12 1,0 0-27 1,0 0-22-3,0 0-22 4,3 0-23-2,6-1 106 0,3-4 12-1,8-1 46 2,6-4 10-3,4-1-27 4,6-6-38-1,3-1 13-2,4-1-16 1,1-2-20 0,0 1-2-2,-2 2-26 3,-3 2-13-3,-4 3-26 3,-5 3 26 0,-6 2 12-3,-7 4-28 3,-6 2 19 0,-7 2-4-2,-4 0 11 2,0 5 51 0,-1 2 148-3,-10 5 23 3,-6 3-77 0,-2 3-49-3,-5 2 9 3,-2 1-31 0,-1-2 15-4,1-1-35 4,0-2 22 2,1 0-25-6,-1-2-3 4,2-2-39-1,1 0 26-2,2-1 13 3,0-4 2 1,2-2-15-5,5-1 15 6,1-1 1-3,4-1 22-2,3-1-6 2,2-1 26 2,4 0-10-5,-2 0-6 6,2-1-4-4,0-4-16 0,0 1-6 2,-1 1-51-3,1-2 23 2,0-1 28 2,0 1 52-5,0 0-4 4,0 1-7 0,0 2 17-3,0 0 9 3,0 1-6 1,0 1-17-5,0 0-44 4,0 0-25 0,0-1-45-3,0 0-33 3,7-2-9 1,1-1 39-5,7-4 21 4,3-1 33 0,6-2 18-3,5-1 1 3,1 1-2 2,-1-1-27-7,3 1 26 5,-3 0-36 0,-2 1 0-3,-1 1 1 3,-6 0-7 1,-3 2-20-5,-5 5-6 4,-1-2 0 0,-8 4 19-3,-1 0 52 3,-2 0 132 1,0 0 64-5,-7 0-6 4,-6 3-161 0,-4 3-29-3,-7 2-141 3,-6 3 70-3,-2 3 70 3,-4 3 1 0,-1 1 23-3,-1 0-23 3,4-1 1 0,2 0 28-3,6-3 17 3,3-3-45 0,7-2-1-3,5-2-4 4,5-4 2-2,3-1 2-2,3-2-29 3,0 0-74 0,0 0-35-3,6-7 9 3,7 1 129 0,1-3 54-3,6-5 34 3,3-2-5 0,5-4-15-3,2 0-23 4,-1-1-10-2,0 1-16-2,-3 5-19 3,-3 1-3 0,-5 7-33-3,-6 0 4 3,-3 3-16 0,-5 4-10-3,0-2 22 3,-3 2 7 0,-1 0 13-3,0 0 14 3,0 0 1-2,0 0-15 1,0 0-10 1,0 2 26-3,0-1 15 3,0 0-15 0,-1 2-37-2,1 1 2 1,-2 2 35 1,0 2 42-3,-2 2 22 3,-2 1-28 0,-1 2-25-2,-2 0-11 1,-1 0-33 1,0 2 32-3,1-4-14 3,2-1 14 1,3-1-1-3,1-3-14 1,0-4 15 0,3 0 1-2,0-2 25 3,0 0 23 0,0 0 29-2,0 0 36 1,0 0 41 1,0-2 6-3,0 0-13 3,0-4-74 0,0 1-73-2,-2-2-42 1,1-2-13 1,1-3 30-3,0-1 6 3,0-1-4-3,6-2-5 4,3 0-27-2,3-2 11 0,0 1 15-1,7 0 1 2,-2 1 27-3,3 2-11 4,0 1-42-2,-2 2 38-1,-3 4-17 1,-3 3 8 1,-5 1-10-3,0 3-27 4,-5 0-15-2,-1 0-7-1,-1 0 13 1,0 2 23 1,0 0 48-3,0 1 0 4,0 3 87-2,-4 1 45-1,-3 1-19 1,-2 3-26 1,-1 3-43-3,-6 3-15 4,0 1-8-2,-5 1-19-1,-1-1 28 1,0 0-17 1,-1-2 3-3,2-1 15 4,-1-2 5-2,3-2-24-1,1 0-12 1,0-2-2 1,4-2 2-2,1-2 7 2,3 1 9-4,4-2 0 5,3-2-15-2,-1-1 21-2,4-1 0 3,0 0-8 1,0 0-14-5,0 0-16 5,0 0 16-2,0 0 35-2,0-1-2 3,0 0-33 1,1 0-3-5,-1 1 0 5,2 0 2-2,-2 0 1-2,0 0 13 3,0 0-10 1,0-2 0-5,0 2-3 5,1-1-19-2,1 0-3-2,1-2 2 3,1 0-8 1,3 0-1-5,-1-2-9 5,1 2-4-2,-1-1 7-2,4-1 16 3,-3 2 16 1,0-1-30-5,1 3 11 5,-4-1 19-2,1 0-10-2,-3 1 13 3,1 1 0-3,-3 0 48 3,0 0 38 1,0 0 26-5,0 0 3 4,0 0-10 0,0 0-7-3,0 0-6 3,0 0-7 1,0 0 0-5,0 0-12 4,0 0-36 0,0 0-37-3,0 0-14 3,0 0-12 1,0 0 4-5,0 0 0 4,0 0 4 0,0 0 5-3,0 0 11 3,0 0 2 1,0 0 3-5,0 0 16 4,0 0-7 0,0 0 1-3,0 0 9 3,0 0-3 1,0 0-7-5,0 0-12 4,0 0-1 0,0 0-2-3,0 0-19 3,0 0 21 1,0 0-27-5,0 0 9 4,0 0 0-3,0 0-3 3,0 0-3 0,0 0-3-3,0 0-4 3,0 0-6 0,0 0 13-3,0 0 9 3,0 0 14 0,0 0 0-3,0 0-11 3,0 0 13 0,0 0 1-3,0 0 2 3,0 0 0 0,0 0-1-3,0 0 1 3,0 0-2 0,0 0-1-3,0 0 0 3,0 0-16 0,0 0-19-3,0-1-31 3,0 1-10 0,0 0 9-3,0 0 10 3,0 0 6 0,0 0-7-3,0 0-3 3,0 0-15 0,0 0-21-3,0 0-50 3,0 0-56 0,0 0-88-3,0 0-65 3,0 0 8 0,0 0-52-3,1 0-138 3,-1-1-88-2</inkml:trace>
    </iact:actionData>
  </iact:action>
  <iact:action type="add" startTime="1.09762E6">
    <iact:property name="dataType"/>
    <iact:actionData xml:id="d778">
      <inkml:trace xmlns:inkml="http://www.w3.org/2003/InkML" xml:id="stk664" contextRef="#ctx0" brushRef="#br0">30450 12520 1133 0,'0'0'479'5,"0"0"-339"1,0 0-92-3,0 0 47 4,0 0 99 0,0 0 78-6,0 0-78 5,0 0-113 0,0 0-65-2,0 0 7 2,0 0 9 1,33-70 10-5,-30 67-13 4,0-3 3 0,0 1-9-3,-1 1 5 2,1 0 8 3,0-1 54-6,0 1 19 4,1 1 12 0,-2-2 10-4,1 1-23 4,-1 0-13 2,-2 1 16-6,3-3 6 4,-3 3 12-3,2 1 3 3,-1-2 9 0,-1 1-1-3,0 3 6 3,0-2-26 0,0 0-12-3,0 2-19 3,0 0-9 0,0 0-12-3,0 0-25 2,0 0-22 2,0 0-20-4,0 0-1 3,-1 0 0 0,-1 0-15-3,1 0 2 3,-3 4 1 0,-6 1-9-3,-3 2 20 3,-7 7 1 0,-2 3 3-3,-7 2-2 3,-1 4 11 0,-8 1 9-3,2 5 1 3,-6 3 5 0,0 1 13-3,-3 5 3 3,-2 0-19 0,-2 4-5-3,1-1 23 3,-2 0 10 0,2-1-15-4,3-3-7 5,2-2-3-1,7-4-8-3,2-1 8 3,6-6-3-2,3-2-21 1,8-5-3 1,2-5 0-3,7-2 0 3,3-3-2 0,2-6-22-2,3 2 9 1,0-3 0 1,0 0-1-3,0 0 4 3,0 0-3 0,2 0-15-2,1-1-4 1,0-2-15 1,3-4-42-3,-1 0-53 3,-1-1-43 0,-1 1 3-2,-1 0-58 1,-2 1-152 1,0-1-95-3,0 1-157 3,-6 0-537 0,0 0-453-2</inkml:trace>
    </iact:actionData>
  </iact:action>
  <iact:action type="add" startTime="1.09833E6">
    <iact:property name="dataType"/>
    <iact:actionData xml:id="d779">
      <inkml:trace xmlns:inkml="http://www.w3.org/2003/InkML" xml:id="stk665" contextRef="#ctx0" brushRef="#br0">30100 12256 2210 0,'0'0'688'6,"0"0"-361"-4,0 0-92 5,0 0-3-2,0 0 73-2,0 0-4 3,0 0-72 1,0 0-63-5,0 0-49 5,0 0-22-2,-5-7-12-2,5 7-4 3,-1 0 7 0,1 0-1-2,0 0-3 2,0 0-6-1,0 0-18-2,0 0-10 3,0 0-8-1,0 0-4-1,0 0-12 3,0 0-2-3,0 0-7 0,0 0 0 1,0 0-15 2,0 2 0-3,0-2-21 1,0 0-7-2,1 4-11 3,-1 2-9 0,2 6 23-3,2 8 25 4,1 9 61-1,3 7-10-4,1 6-17 4,1 5-22 1,3 0 6-4,-2 5 9 4,3-1-2-1,2 0 2-4,0 2 3 4,0 0-6 0,1-3 24-3,-1-1-26 4,-1-5-19-1,-4-6 12-4,-1-2-14 4,0-7 15 0,-5-4-14-4,-2-5 11 5,-2 1 17-1,1-7-29-4,-2 3 17 4,0-6 10 0,0-1-16-3,0-1-10 4,0-3-1-1,0-1 2-4,0 0 9 4,0-1-11 0,0 0 1-3,0-2-1 4,0 1-1-2,0-2-1-1,0 1-2 1,0 1 0-2,0-1-12 3,1-2-7 1,0 0-5-5,-1 0 0 5,0 0-3-2,0 0-21-2,0 0-37 3,0 0-42 1,0 0-28-5,0 0-39 5,0-2-90-2,-4-2-189-2,-3 2-460 3,2-2-790 1,-9-1-130-6</inkml:trace>
    </iact:actionData>
  </iact:action>
  <iact:action type="add" startTime="1.10103E6">
    <iact:property name="dataType"/>
    <iact:actionData xml:id="d780">
      <inkml:trace xmlns:inkml="http://www.w3.org/2003/InkML" xml:id="stk666" contextRef="#ctx0" brushRef="#br0">24702 3187 892 0,'0'0'17'5,"0"0"-17"2,0 0-118-5,0 0 118 4,0 0 75 0,0 0 163-3,0 0 49 3,0 0-128 1,0 0-111-5,0 0-47 4,0 0 34 0,0 0 88-3,0 0 46 3,0 0 3 1,0 0 9-5,0 0 39 4,0 0 16 0,0 0-1-3,-14-20-2 3,14 20-6 1,0 0-21-5,0 0-17 3,0 0-38-1,0 0-15 2,-2 0-2 0,2 0-10-3,-4 0-34 3,4 0-22 0,0 0-25-3,0 0-28 3,0 0-11 0,0 0 8-3,0 0-9 3,0 0 0 0,0 0 12-3,0 0 7 3,0 0 6 0,0 0 6-3,0 0 6 3,0 0 12 0,0 0 9-3,0 0 10 3,0 0-10 0,0 0-3-3,0 0-12 3,0 0-4 0,0 0 7-3,0 0 0 3,0 0 0 0,0 0-4-3,0 0 4 3,0 0-13 0,0 0-5-3,0 0-13 3,0 0-18 0,-1 0-1-3,-1 0-23 3,0 4-16-3,-4 2-2 3,-5 2 5 0,-6 8 37-2,-6 3 1 1,-1 5-1 1,-7 2-3-3,0 5-12 3,-3 4 0 1,-3 6 13-3,-5 7 0 1,0 5-14 1,-4 1 13-3,0 2-15 3,2 2 16 0,3-4-13-2,4-4-6 1,3-2 8 1,3-5 13-3,3-5-12 4,5-4 12-2,1-6 1-1,5-7 2 1,5-3-3 0,4-7-12-1,3-3-6 1,5-3-25 1,0-2-91-2,0-3-72 1,1 0-152 1,6-2-236-3,5-5-178 3,-2-1-772 0</inkml:trace>
    </iact:actionData>
  </iact:action>
  <iact:action type="remove" startTime="1.10912E6">
    <iact:property name="style" value="instant"/>
    <iact:actionData xml:id="d781" ref="#d738"/>
  </iact:action>
  <iact:action type="remove" startTime="1.10964E6">
    <iact:property name="style" value="instant"/>
    <iact:actionData xml:id="d782" ref="#d737"/>
  </iact:action>
  <iact:action type="remove" startTime="1.10979E6">
    <iact:property name="style" value="instant"/>
    <iact:actionData xml:id="d783" ref="#d780"/>
  </iact:action>
  <iact:action type="remove" startTime="1.10981E6">
    <iact:property name="style" value="instant"/>
    <iact:actionData xml:id="d784" ref="#d736"/>
  </iact:action>
  <iact:action type="remove" startTime="1.11043E6">
    <iact:property name="style" value="instant"/>
    <iact:actionData xml:id="d785" ref="#d725"/>
  </iact:action>
  <iact:action type="add" startTime="1.10914E6">
    <iact:property name="dataType" value="strokeEraser"/>
    <iact:actionData xml:id="d786">
      <inkml:trace xmlns:inkml="http://www.w3.org/2003/InkML" xml:id="stk667" contextRef="#ctx0" brushRef="#br1">24669 3923 969 0,'0'0'476'22,"0"0"-265"-21,0 0-211 0,0 0-84 0,0 0-2 1,0 0 86 0,0 1 104 6,0 2 0-3,-1 1-45-2,1 0-14 2,0-1-32-1,0 1 4 1,0 2 9 2,0-2-23-5,0-1 0 4,0 0 16 0,0 0 1-2,0-2 19 2,0 0 42 0,0 0 23-3,0-1 6 3,0 0 7 0,0 0-4-3,1 0-10 3,4 0-12 1,0 2 15-5,5-1 6 4,0 3-19-1,1-3-44-2,1 0-11 3,2 0-22 1,-2 2 0-5,1-3-16 5,-4 2-2-1,2 0-20-3,-2 1 2 3,-1-2 17 1,0 1-23-5,-1 1 7 3,-1-1 6 2,-2 1 1-5,-1 0-11 4,0-1-19 2,-3 1-70-6,0 1-20 4,0-2 19-3,-3 3 45 3,-5 2 68 0,-7 1 61-3,-2 2-3 3,-8 1-58-1,-2 1-41-1,-5-1-27 1,1-4 64 2,0 0 4-4,0-1 13 3,2-1 4 0,2-4 18-4,2 0 17 5,5-1-7-1,1 0 19-4,6 0-2 5,0 0-11-1,4 0 1-3,1-2-24 4,0-2-24-3,2 1-1 0,0-3-3 2,1 1-31 0,2-1-37-3,0-4-51 3,3 2 71 0,0-4-14-3,0-1-15 3,6-4 29-1,5-1-43-1,1-1 59 2,4-3 12 0,1-1-32-3,2 0 33 3,1 1-52-3,3-1-62 3,-2 4 6 0,0-3 43-1,-1 2 48-1,-4 1 34 1,-3 1-14-2,-3 1-62 4,-4-1 0-1,-3 1-20-2,-3 1 75 1,0 0 23 0,-1 1 59-1,-7 2 6 2,0 0 10 0,-4 2-62-2,1 0-13 1,-2 3 0 0,-2-2 29-1,-2 4 2 2,-2-1-31-1,-1 3 0-1,3 2 18 2,0 1 89-1,3 1 39 18,0 1-68-22,1 5-78 0,-1 5-4 0,1 4 4 65,0 6 10-65,13-21-10 0,-15 23 71 0,4 4-33 0,1 1-38 0,4 2-29 0,2 0 16 0,4-3-29 0,0 1-29 0,0-5 9 0,0-1-9 0,0-6 12 0,1 0 1 0,-1-7-24 0,0 0 1 0,0-3 27 0,-1-4 54 0,-5-1 29 0,-4-1 114 4,-5 0-45-1,-1 0-53 1,-7-5-22 0,-2-3-23-1,-1 1 0 2,0-4 119-1,1 1 98-1,2 0-58 20,2-2-59-6,2 0 3-17,4 1-6 0,2 0 57 0,3 3-6 0,3-1-8 0,3 2-44 0,2 2-7 0,2-1-25 1,0 0-39 57,0 1-21-58,0-3-4-1,5 0-58 1,0-2 11 0,1-2-1 0,1 0-6 0,-1-2-1 0,-2-2-2 0,1-1 3 0,-4 1 2 0,-1 1 18 0,0-3 33 0,0 3-33 0,-3-1 16 2,0-1 18 1,1 0 0 2,-1 1-21 0,1-1 6-4,1 0 15 6,1 3 19-3,0-1-15-2,0 1-4 3,1 2-36 0,4 0-28-3,-3 1 16 4,1 3 12-2,2-2 36-3,-2 5 0 5,0 0 1-1,0 2 25-4,0 1-23 6,-1-1 14-3,-1 1-16-2,2 2-1 2,2-4-26 2,-2 2 0-4,2-1 24 4,0 0 2-3,2-1 16 0,-1-1 13 2,-2 2 3 0,0-4-30-4,1-1-2 5,-2 1 23-5,0-1-23 5,-3-1-10-1,0 0 10-3,0 0 0 2,0 0-64 3,-2-1 35-6,-2-1 6 4,-1 1 20-1,-1 0 2-1,2-2-54 1,0 2-3 2,-2 0 16-5,3-1 42 5,0 4 0-2,3-1 13-2,-2 2-12 4,2 2 19 0,0-2 18-6,0 4 24 6,-2-1-8-2,2 0-5-2,-1 2 9 4,1-1 15-1,0 2-5-4,0 0-27 4,0 0-41 1,-2 0-12-4,2 0-27 3,-1 0-6 1,-1 0-9-5,-1 0 9 4,0 2 14 0,-2 1 31-4,-2-3 3 5,-1 2 13 0,-2 0-16-6,-1-2-29 6,1 0 6-5,-1 0 23 5,2 0 0 0,3-2 42-5,1-2 19 5,1 0-6-2,3-4-55-3,-2-1-39 5,3-2 17 0,0-1 16-5,0-2 3 5,3-1 3-2,2 0-32-3,1-2-10 5,2 1 0 0,-2 2 42-5,2 0 16 5,-2 3 9-3,1-2-22-1,0 0 30 4,0 0-17 0,0-1-16-5,1 1-12 4,-2 1 12 0,3-3 16-4,-4 2 7 5,1-1-21 0,-2-2 11-5,-3 1-13 4,-1 1-66 0,0 0 66-3,0 2 0 3,-5-2 0 1,-1 4 65-5,1-2 11 5,-1 3-31-6,1 0 32 6,1 0-16 16,2 1 0-22,1 1 6 0,-1-1-7 0,2 2 14 0,0-2-11 62,0 0-21-62,5 0 11 0,1-1-53 0,0 2-28 0,0-1-10 0,2 1-3 0,-1-1-7 0,3 0 13 0,-2 0 13 0,0 0 22 0,-1 1 19 0,1 0 28 0,-3 0 7 0,-1-2-6 0,-2 2 19-1,-1 0-4 7,-1 0-9-5,0-2-19 4,0 1-33 0,-4 1-2-3,-1-3 16 3,2 3 6 1,0 0-22-5,0 1 0 4,0-1 1 0,0 2 12-3,1 1-13 3,2 2 3-3,-1-1 16 4,1 3 3-2,0-1 3-1,0 1-22 2,0 0-3 0,0 0-1-3,0 0-30 2,0 0-16 2,0 0-23-4,1 0-6 3,-1 0 16 0,0 0 35-3,0 0 25 3,0 0 32 0,0 0 18-3,0 0 23 2,0 0 21 1,0 0 4-3,0 0-20 3,0 0-40 0,0 0-6-3,-1 0-10 4,-1-1-11-2,2-1-11-2,0 2-61 3,0-2 33 1,0 2-3-4,0 0-13 2,0 0-25 1,0 0-26-3,0 0-25 3,0 0-19 0,0 0-20-2,0 0-39 1,0 1-27-1,0 2-13 2,0-1 161-1,0 3 29-2,0-1 46 3,2 1-46 0,1-2-91-1,-2 3-52-1,1-1-59 2,1 0-45-3,0 0-8 3,0-2-183 0,-3 0-215-2</inkml:trace>
    </iact:actionData>
  </iact:action>
  <iact:action type="remove" startTime="1.11212E6">
    <iact:property name="style" value="instant"/>
    <iact:actionData xml:id="d787" ref="#d721"/>
  </iact:action>
  <iact:action type="remove" startTime="1.11281E6">
    <iact:property name="style" value="instant"/>
    <iact:actionData xml:id="d788" ref="#d777"/>
  </iact:action>
  <iact:action type="remove" startTime="1.11354E6">
    <iact:property name="style" value="instant"/>
    <iact:actionData xml:id="d789" ref="#d722"/>
  </iact:action>
  <iact:action type="add" startTime="1.112E6">
    <iact:property name="dataType" value="strokeEraser"/>
    <iact:actionData xml:id="d790">
      <inkml:trace xmlns:inkml="http://www.w3.org/2003/InkML" xml:id="stk668" contextRef="#ctx0" brushRef="#br1">5137 11841 1654 0,'0'0'461'5,"0"0"-461"-1,0 0-120 2,36-66-3-1,-13 42 123-1,-2 1 10 1,2-1 45-1,-3 2 0 1,-4 1 33 2,-1 2 32-4,-1 0 3 2,-5 2 25 1,-3 2 4-1,-3 3 25-1,-3 3 39 2,0 0 8-3,0 1-11 4,-4-1-48-1,-6 0-80-2,3 0-31 1,-4 0-10 1,3 1-19-3,-4-2-13 3,4 2-12 17,0-3 0-22,-2 0-2-1,5 0-14 1,-1-1-9 0,0-2-29 3,3-1-12 2,3-5-23-2,0-1 54 1,0-4-19 41,4-2 4-45,7 0-1 0,-1-1 6 0,4 2-9 0,-2 4 6 0,0 4 3 0,-1 2 13 0,-4 7 7 0,-1 0 23 7,-1 5-1-7,-3 1 1 0,-1 1 0 0,-1 2 0 12,0 0-11-12,0 0-28 0,0 0-10 4,0 4-33 0,0 3-64-2,2 2 77 3,-1 7 71 1,1-1 29-5,-2 3 26 4,1-1-10 0,0-5-25-3,1-1-17 3,1-4-2 1,-2-3 18-6,1-1 16 7,-1-3 20-4,1 2-4-1,-1-2-16 4,1 1 14 0,-1-1-5-5,2 0-5 5,-2 0-27-2,-1 1-11-3,1 0-1 5,1 3-10 0,1 2 10-6,1 7 99 7,2 7 6-3,3 10-29-2,2 10-22 3,2 8 3-4,0 6 25 5,3 5-12-1,0 3-39-3,0 0 7 2,1 0-7 1,-2-3-15-3,0-2 0 3,0-6-16 1,-1-4-16-5,1-1 16 4,-1-7 13 1,0-1-10-4,2-5-2 2,-3 0 43 3,-1-4-25-7,1-2-10 5,-3-2-9 1,-3-2-25-4,1 0 9 3,0 0-2 0,-2 3 8-4,-1 4 10 4,3 0 47 0,0 5 3-2,-2 3-39 1,1 0-11 2,1 3-1-4,0 3 1 3,-2 2 24 0,0 2-2-3,-1 1-22 3,1 2-10 1,1 0-5-5,-2-2 15 4,-1-3-16-4,2-4 14 4,-2-4-1 1,-1-5-15-4,2-3 18 3,1-3 1-1,-3-2 18-1,3-2-19 1,-2-2 3 2,1 0 22-4,2-2-22 3,-3-1-2-1,-1 4 12-1,0 0-12 1,-2 4 16 1,-1 0 4-3,0 3 4 4,0-2-9-2,-1 1-16-1,-3-3 2 1,-1-2 1 1,-2 0-3-2,3-2 1 2,-2-1 0-1,0 0 0-2,2-2 0 3,-3-3 0 1,3 0 3-5,-1 0-2 5,-1-1-1-2,2-1 2-1,-2-1 0 2,1 0-1 0,-1 0 10-3,0-2 1 2,2 1-10 1,-1-3 0-3,1-1 16 3,-3-1 3-2,3-1 6 2,-2-1 9 0,-3 0 13-4,-4-2-1 5,-4-2-16-2,-5 0-33-1,-5-2-34 2,-3-7 31-1,-2-1-22-2,0-2 13 3,-2-2-7 0,-1-1 7-2,3 3-16 1,-1 0 28 20,4 2 0-24,0 2 23 0,5 0 23 0,4 3-24 0,1 0 0 62,5 1-20-62,4-1 20 0,2 1-19 0,1 1 0 0,0-1 0 0,4 2 9 0,2 0 19 0,1 1 0 0,0-1 0 0,0 2-5 0,0-1-26 0,0 0-34 0,0 0-9 0,3-1-16 0,2 1 15 0,1 0 44 0,1-1 2 6,-1 1 1-2,0 0-3-1,1 1 0 1,-3 0 0 1,-1 0 0-3,0 0-1 4,-2 0-2-2,1 0-12-1,1 0 2 1,1 0 13 2,-1 2 31-4,4 2-9 4,-3 1-9-2,4 3 2-1,1 2 1 1,0 4 15 1,2 3-4-4,-3 3 7 5,4 4-3-1,-5 0-15-2,2 2-13 1,-1 1 8 1,2 1-11-4,-1-2 0 6,0 0-1-4,2-3-2 1,-1 2-13 0,0-3 1 1,3 0 14-3,-1-1 1 4,-2 3 2-2,3 1 17-2,-3 1-16 3,-1 0 15-3,1-1-17 3,-3 0 12 1,0 3-13-6,1 1 0 7,0 3 1-4,-4 1 14 0,1 5 3 2,-2 1-5 1,-2 5-1-5,-1 1-9 5,0 0 9-2,0-1-12-2,0 2 2 2,0 1 0 2,0-1-2-4,0 1-2 3,0-3-11-1,0 1 13-2,0-2-3 3,3-2-11 1,3 2 13-5,1-2-1 6,3 2 2-3,0-2 1-2,4-3-1 3,-2-1 1 1,2-3-1-6,1-2 0 7,-1 0-1-3,1-1 2-3,-4 0 1 4,2 0 16 2,-3-1-15-7,-1-1-3 6,-2 2 3-1,-1-1 0-3,-2 2 0 3,0 0 0-3,-1 0 9 3,0 2-10 0,-1-2 23-4,-2 0-23 4,0-1 0 0,0 0 0-3,0-2-1 4,-3 0-2-1,0 0 0-3,0 0 0 3,2-1 0 0,-2-1 1-3,0 0-2 3,1-4-2 1,-2 2 1-6,1-3 1 5,0 1-13 0,2-2 15-3,1 3-1 3,0-2 0 2,0-1 1-6,0 1-1 4,0 2 1-1,0-1 1-1,0-2 14 2,0 2-12 1,0-3 0-6,0-1 9 6,-3 0-11-2,0-3-1-2,-1 2 3 4,-2 0 0 0,2 3 9-6,-2-1-10 5,-1 1 11-3,1-2-13 4,0-1 1-1,2-1-1-3,-2 1 0 3,0 0 0-1,2 3 0-2,0-2 0 3,-2 1 1 1,0-4 1-4,0 0 13 3,-2-4-12 0,3-1 9-3,0-1 1 3,0-2 20-1,-2 1 7-2,2-3 3 3,-3 0-6 19,1 1-13-24,1-2-2 0,-1-1-1 0,0 0-3 0,0-2 10 1,-1-1-17 58,-2 1-11-59,0-2-12 0,0 0-10 0,0 0 10 0,-1 0 10 0,-1 0-1 0,-1 0-18 0,0 0 3 0,3 3 18 0,-3-1 1 0,3 2-1 0,-3 0-2-1,1 3-1 1,1-2-15 1,-2 4 16 3,3-2 1 0,-2 1-2 1,4 0-9-3,-1-2 12 3,2-1 27 0,1 1 10-2,-1-3 0 1,4 2-10 0,-3-1-15-2,2 2-9 3,-2-2-1 1,3 0 1-3,0 0-3 0,-1-1-1 3,3-2 0-4,1-1 1 3,0 0 2 0,0 0 11-3,0 0-11 2,0 0-2 2,0-1-13-5,0-2-5 5,0 2 18-1,0 0 12-2,0-1-10 0,1 1 0 3,-1 1-2-4,0-1 0 3,0-1-15-1,0 2-3-1,0 0-10 1,3 0 1 1,-3 0-1-2,0 0 7 2,0 0 20-3,0 0 1 3,0 0 1 0,0 0-1-2,0 0 0 1,0 0-2 1,0 0-32-3,0 0-30 4,0 0-34-2,0 0-34-2,0 0-26 2,0 0-43 1,0-1-103-3,1-4-137 4,2-4-114-1,3-9-9-2,-2-9-172 0,-1 5-533 3</inkml:trace>
    </iact:actionData>
  </iact:action>
  <iact:action type="remove" startTime="1.11483E6">
    <iact:property name="style" value="instant"/>
    <iact:actionData xml:id="d791" ref="#d761"/>
  </iact:action>
  <iact:action type="add" startTime="1.11466E6">
    <iact:property name="dataType" value="strokeEraser"/>
    <iact:actionData xml:id="d792">
      <inkml:trace xmlns:inkml="http://www.w3.org/2003/InkML" xml:id="stk669" contextRef="#ctx0" brushRef="#br1">390 5380 790 0,'0'0'2015'5,"0"0"-1595"1,0 0-420-3,0 0-285 3,0 0 140 0,0 0 145-2,0 0 129 1,0 0 44-2,0 0-36 3,0 0-47 0,0 0 2-3,0 0 44 4,0 0 64-2,55-55 7-1,-55 52-24 1,0 1-31 1,0 0-31-3,0-3-37 4,1 0-38-2,2-1-35-1,0-2-11 1,-2-2-19 1,4-1-12-3,1-1-6 4,2 0 0-2,5-3 0-2,2-2 9 3,3-1 6 0,4 1 3-3,0-1-8 4,4 0-1-2,-2 1 27-1,3-1 1 19,1 3 1-22,-1-2-1 0,-1 0 0 0,0 2 0 0,0-1 1 61,-3 2-1-61,-3 0 0 0,-1 2 0 0,-3 2 0 0,-6 1 0 0,-1 4-16 0,-6 2 13 0,-2 2 3 0,-1 1 19 0,0 0-7 0,0 0 16 0,0 0 9 0,0 1-37 0,0-1-21 0,0 2-35-1,0-2-29 8,0 0-14-6,0 0 16 4,0 0 20-1,0 0 13-1,0 0-3 2,3 0 2 1,4 0 1-5,0-2 50 5,3-3 10-2,6-1 3-2,0-5 19 2,4 1-10 3,-1 0-19-6,-3 1-3 5,-3 3-12-2,-3 3-4-2,-4 3-21 3,-5 0-7 1,-1 0 12-5,0 0 32 5,0 0 50-2,0 0-15-3,0 3-35 5,0 6 2-1,-3 0 37-4,0 6 2 6,0-1-3-6,0 2-10 4,2-4-27 0,1 1-1-3,0-1 0 3,0-2-50 1,3-1 3-5,4 0 2 4,2-1 20 0,5-3 3-3,-1 1 19 3,4-3-25 1,-1 0-4-5,3-2 19 4,-4-1-12 0,0 0-7-3,-3 0 4 3,-3-4-13 1,-3 1 9-6,-3 2 32 6,-3-2 70-1,0 2 110-3,-8-3-41 3,-8 2-139 1,-5-4-89-5,-8 5 7 4,-3 0 63 0,-4 1-38-3,-3 2 57 3,1 9 32 1,0-2 16-5,5 1 11 4,2 1 33 0,9-4-17-4,7-1-22 5,6-4-53-4,6 1-3 3,3-3-163 0,4 1-290-3,11-1-327 3,8 0 256 0,9-4-45-3,-6-4-695 3</inkml:trace>
    </iact:actionData>
  </iact:action>
  <iact:action type="remove" startTime="1.11615E6">
    <iact:property name="style" value="instant"/>
    <iact:actionData xml:id="d793" ref="#d663"/>
  </iact:action>
  <iact:action type="remove" startTime="1.11679E6">
    <iact:property name="style" value="instant"/>
    <iact:actionData xml:id="d794" ref="#d735"/>
  </iact:action>
  <iact:action type="add" startTime="1.11601E6">
    <iact:property name="dataType" value="strokeEraser"/>
    <iact:actionData xml:id="d795">
      <inkml:trace xmlns:inkml="http://www.w3.org/2003/InkML" xml:id="stk670" contextRef="#ctx0" brushRef="#br1">7048 2026 1701 0,'0'0'256'3,"0"0"-158"4,0 0-95-3,0 0 39 1,84 60 94 0,-62-40-64 1,-2-1-21-3,-4 4-22 4,-4 2 55-2,-4 1 26-1,-7 5-3 0,-1-1 9 3,-7 5-23-4,-5-3-16 3,-4 0-23-1,5-6-12-1,0-4-10 1,3-8-1 2,5-5-31-4,3-6-19 3,0-1-29 0,3-2-58-3,7 0 106 2,6-3 59-1,4-7 75 2,5-4 13 1,8-4-64-5,4-4-67 5,2 0-16-2,0-1-16 16,4 1 3-20,-4 3 10 0,-1 1 1 0,-3 4-1 61,-4 2 3-61,-5 4 11 0,-4 3 2 0,-6 3-13 0,-1 2 0 0,-6 0 16 0,1 0 3 0,-1 2 0 0,-2 1-6 0,0 1-10 0,1-2 26 0,-3 1-13 0,2-2 12 3,-1 2-9-3,-1-2 0 0,-1-1-6 0,0 1 12 2,-1-1 7 3,1 0 15-1,-1 0-6-2,1-1-12 3,4-3-10 1,1-1 31-5,5-3-12 6,2-2-13-3,2-2-24-3,5 0-1 5,1-3-28-4,0 1-16 3,2 1-4 1,-3 2-24-6,-4 0-14 6,-3 4-5-2,-5 1-2-1,-5 2 27 2,-6 2 66 0,-3 1-19-3,-10-2-13 2,-8 2-71 2,-8 0-178-5,-10 1 30 5,-6 0 122 0,-8 4 48-5,-2 2 81 3,0 1 74 2,3-1 65-5,5-1 96 4,6-2-56 1,7 1-64-5,9-4 0 4,5 0 13 0,10 0-27-3,6 0-6 3,4 0-6 2,0 0-58-7,0 0-31 5,0 0-66 1,0-2-23-4,0 0-21 3,0 1-2 1,0 0 10-6,1 1 38 5,1-1 45-2,-1 1 19 2,-1-3 29 0,0 0 83-3,-6-4-71 3,-7-2-41 0,-4-1-131-3,-9-3 48 2,-6-1 83 1,-5-2 26-2,-3 1 92 1,-1-3 35 2,-1 0-33-5,2-4-6 5,3 0-35-2,1-4-16-2,1 0 6 3,2-2-31 1,4 1-7-4,3 0 19 3,5 2 8 0,3 0-11-3,1 2-4 3,5 1-43 0,0 1 0-4,1 0-31 5,1 0-6-1,2 2-4-4,0 1 12 4,3 1-12 1,-3 4 25-4,1-1-6 2,-1 4-6 2,-1-1-28-4,-1 4-1 3,-6-1 22-3,3 1-9 3,-4 4 10 0,-2-1-30-2,-1 2 14 0,0 2 50 2,1 0 9-3,-1 0 17 4,1 3-23-1,3 1-2-2,6-2 14 0,0 1 20 2,6-1 13-3,1-2-17 3,1 2-15 1,2-2-14-4,0 0 0 2,0 0 20 1,0 0 22-3,0 0-23 4,0 0-20-2,2-3 11 0,-1-3 10 0,2-5 32 1,0-3-53-3,0-2-1 20,1-1 2-22,-1 2 20 0,-2 0 13 0,-1 3 32 0,0 4-21 2,0 1 17 56,0 5 24-58,0 0 34 0,-1 2 6 0,-2 0-59 0,3 0-35 0,-1 0-33 0,-1 0-19 0,1 0-9 0,1 0-6 0,0 0-6 0,0 0 0 0,0 0 0 4,0 0-13-4,0 0-9 0,0 0-3 2,0 0 6 2,0 0 9-1,0 0 3 3,0 0 2-5,0 0 7 6,0 0 7-4,0 0 3 1,0 0 28-1,1-1 9 3,2 0 45-4,-3-2 16 4,4 0 11-3,-1 0-7 1,0 0-14 0,-1-1-8 0,-1-1-8-1,2 1-7 2,-3 0 0 0,1 0-12-2,-1 1-4 0,0-1-2 2,0 1-4-2,0-2 11 2,-1 1-26 0,-2-1-3-2,-1-1 3 1,-1-2 12-2,-3-3-12 3,3 2-12 1,1-3-22-5,-2 1 19 4,2-1 15-1,1 4 20-2,0 3-7 4,1 0-12-1,2 2-1-4,0 2-1 5,0-1-43-1,0 2-33-3,0 0-50 3,0 0-79 0,0 0-77-3,2 3-122 4,5 5-39-2,4 1 45-3,0 2-123 5,-2-1-548 0</inkml:trace>
    </iact:actionData>
  </iact:action>
  <iact:action type="add" startTime="1.12652E6">
    <iact:property name="dataType"/>
    <iact:actionData xml:id="d796">
      <inkml:trace xmlns:inkml="http://www.w3.org/2003/InkML" xml:id="stk671" contextRef="#ctx0" brushRef="#br0">18714 885 237 0,'0'0'336'6,"0"0"-23"0,0 0-43-3,0 0-55 2,0 0-36 1,0 0-3-3,0 0 12 3,0 0 7 0,0 0 9-3,0 0-29 4,0 0-33-1,0 0-36-3,0 0-55 2,0 0-31 2,0 0-20-5,0 0-2 5,0 0-14-2,-1 0-1-2,1 0 17 3,0 0 4 1,0 0 12-4,0 0 13 3,0 0 0-1,0 0 0-2,0 0-10 3,0 0-6 1,0 0-11-4,0 0-2 3,0 0 0 0,0 0 13-3,0 0-12 2,0 0 12 1,0 0 6-3,0 0 23 3,0 0 6-3,0 0 19 4,1 0 35-1,1 0 23-2,-1 0-17 1,1 0-35 1,-2 0-13-3,0 0 0 3,0 0 0-1,0-1 6-1,0 1-6 2,0 0 3 0,0 0 0-3,0 0-3 3,0 0-9 0,0 0-11-2,0 0-18 1,0 0 3 0,0 0 3-1,0 0-9 2,0 0-16 0,0 0 0-2,0 0-1 1,0 0-2 0,0 0 0-1,0 0 0 2,0 0 2 0,0 0-1-2,0 0 0 0,0 0 0 2,0 0 0-3,0 0 1 3,0 0-1 0,0 0 1-2,0 0 1 2,0 0 12-2,0 0 1 1,0 0-4 1,0 0-10-4,0 0 0 6,0 0-1-3,0 0 0-2,0 0-1 2,0 0 0 1,0 0-1-3,0 0-2 5,0 0 1-4,3 0 2 0,2 0 41 1,1 0-7 1,5 0-9-3,0 0-10 4,3 0 7-2,9-1 3-1,3-1 6 2,9 0 6-1,8-3-6-2,5 4-13 4,8-3-6-2,6 0-11-1,5 1 13 1,4-2 1 1,5 3-12-3,0-2-3 5,3 2-1-2,-3-1-3-4,0 1 4 3,-6 0 4 1,-7 1-4-3,-10-1 1 4,-8 1-1-1,-9 0-1-4,-11-1-3 4,-7 1 2-3,-6 0 2 3,-4 1 1 0,-3-2 24-3,-2 2 3 4,-3 0 15-2,0 0 22-2,0 0 33 3,0-1 34 0,0 1-50-3,0 0-36 3,0 0-19 0,0 0-11-3,0 0-13 3,0 0-1 0,0 0-1-3,0 0 1 3,0 0 16 0,-2 0-15-3,1 0-1 3,1 0-2 0,-2 0 0-3,2 0-2 3,0 0-1 0,0 0 0-3,0 0 1 3,0 0 0 0,0 0 1-3,0 0 1 3,0 0 0 0,0 0 1-3,0 0 2 4,0 0-1-1,0 0 0-3,0 0-1 3,0 0 0-3,0 0 0 2,0 0-1 2,0 0 1-3,0 0 0 0,0 0 1 2,0 0 0-3,0 0 0 4,0 0-2-1,0 0 0-2,0 0-1 0,0 0 1 2,0 0-1-3,0 0 0 4,0 0-1-2,0 0 1-1,0 0-1 1,0 0 0 1,0 0 0-3,0 0-1 3,0 0-9 0,0 0 10-2,0 0-10 1,0 0 8 1,0 0-11-3,0 0 3 3,0 0 0 0,0 0 9-1,0 0-9 0,0 0 12 1,0 0 2-4,0 0-1 5,0 0-1-2,0 0-1-1,0 0-1 1,0 0 0-1,0 0 0 1,0 0-1 2,0 0 1-5,0 0 1 5,0 0 0-2,0 0-1-1,0 0 1 1,0 0-1 1,0 0-1-2,0 0-15 2,0 0 6-1,0 0-4-1,0 0 1 1,0 0 0 1,0 0 3-3,0 0-1 3,0 0 10 0,0 0 2-2,0 0 1 2,0 0 2 0,0 0 1-4,0 0 0 5,0 0 10-1,0 0-11-3,0 0 1 3,0 0 9-1,0 0-9-2,0 0 9 4,0 0 0-1,0 0 1-4,0 0-1 5,0 0-9-2,0 0 9-2,0 0-10 3,0 0 1-2,0 0-1 1,0 0 1 1,0 0-1-3,0 0 0 3,0 0-1 0,0 0 0-2,0 0 0 1,0 0 1 1,0 0 0-3,0 0 0 3,0 0 1 0,0 0-1-2,0 0 0 1,0 0 0 1,0 0 0-3,0 0-1 3,0 0-1 0,0 0 0-2,0 0 0 1,0 0-1 1,0 0-1-2,0 0 1 2,0 0 0-1,0 0 0-1,0 0-1 1,0 0 1 1,0 0 0-2,0 0 1 1,0 0 0 1,0 0 1-1,0 0 1-1,0 0 1 3,0 0 0-4,0 0 0 2,0 0 0 1,0 0 12-2,0 0-14 1,0 0 0-1,0 0-1 1,0 0-1 2,0 0 0-5,0 0-1 5,0 0-10-2,0 0 9-1,0 0-9 1,0 0 10 1,0 0-1-3,0 0-10 4,0 0 11-2,0 0 0-1,0 0-10 1,0 0 0 1,0 0-3-3,0 0-4 5,0 0 4-4,0 0-6 0,0 0 8 1,0 0 10 1,0 0-12-3,0 0 13 4,0 0-1-1,0 0-9-3,0 0 10 2,0 0-11 1,0 0 1-3,0 0-6 4,0 0-7-2,0 0 1-1,0 0-4 1,0 0-3 1,0 0-12-3,0 0-27 4,0 0-38-5,0 0-47 6,0 0-41-4,0 0-18-1,0 1-43 3,0 3-86 1,0 1-98-4,-3 4 74 3,-4 4-128 0,2-1-116-4,-1-1-503 4</inkml:trace>
    </iact:actionData>
  </iact:action>
  <iact:action type="add" startTime="1.12954E6">
    <iact:property name="dataType"/>
    <iact:actionData xml:id="d797">
      <inkml:trace xmlns:inkml="http://www.w3.org/2003/InkML" xml:id="stk672" contextRef="#ctx0" brushRef="#br0">30736 7775 1641 0,'0'0'1411'6,"0"0"-1101"-4,0 0-263 5,0 0-44-5,0 0 57 4,0 0 89 0,0 0 59-2,0 0 19 2,0 0-18-1,0 0-19-2,23 3-67 3,-9-4-30 0,0-2-10-3,2-1-19 3,1 2-12 0,-1-1-12-3,0 1 6 3,0-3 3 0,2 1 9-3,2 0 3 3,1-1-18 1,0-2-7-5,4 1-11 4,-3-2-7 0,2-1-3-3,0 1-3 3,4-3-11 0,2-1-1-2,0 0 2 1,1-1-1 1,-3 0 0-3,0-2 2 3,-5 1 0 0,0-1 18-3,-3-1 9 3,-2 0 13 1,-3-1-1-5,0-1 10 4,-2 1 12-3,-3-1 8 3,-1 0 4 0,-1 0-6-2,-2-1-28 1,1-1-18 1,-1 2 0-3,0 0 1 3,2 0-8 0,-1 0-17-2,1 0-12 1,3-1 0 1,-2 1-4-3,-1 1 13 4,1 3 1-1,0-1 1-3,-2 2-10 2,0 1 10 2,0-1 0-4,0 0-17 3,1-2 3 0,-1 3 3-2,-1-3 12 1,1 1-1 1,-3 2-7-4,0 0 8 5,-1 2 18-2,-3-1-16 0,2 0 0-1,-2 1-1 3,0-1 11-4,0 0-9 3,0 0 0 0,0 0 12-3,-2 1-12 2,-1 0 9-1,1-1-9 1,-1 3-3 1,0-2 1-3,-1 3 0 4,-1-1-1-2,2 0-2-1,-1 1-10 1,0 0 9 1,-1-1-12-3,1 1 12 4,-2 0-12-2,1 0 3-1,-1-1-3 1,-2-2-9 1,0 0 0-3,-1 1-1 4,1-3 4-2,-3 0 3-1,-1 0 6 1,1 0-6 1,-1 0 3-3,1-1 14 4,1 2 1-2,-2 0 2-1,3-2 0 1,-1 1-1 1,0 0-1-3,0 0 0 4,1 1 0-2,1 0-1-1,-1 4-2 1,-2-1-16 1,3 0 7-3,-4 2-12 4,4-1-6-5,-4 4-4 6,-1-4-2-4,2 3 6-1,-5-1 8 3,1 3-8 1,-3-2 9-5,2 2 5 5,-6 1-2-2,1 0 6-1,-1 1 9 1,-3 0-12 2,2 0 12-5,-3 0-9 5,2 1-4-1,-1 2 15-3,-1 2 0 3,0-3-1 0,1 3 2-4,-1 2 0 5,2-2 0-2,1 0 1-2,3 0 1 3,0 1-2 1,1-3-1-5,2 2-1 5,0 1 0-2,1 0 0-2,1-1 1 3,1 2-1 2,3-2 0-7,0 0-10 6,-1 0 9-2,1 0 0-2,-1 0-12 3,3 1 2 1,-1 0-5-5,2-1 16 5,-1 3-1-5,0 0 1 4,0-2-1 0,-1 2-12-3,1 2 13 4,1-2 1 0,-1 3 1-5,-1 2 2 4,1 1 10-1,-1 1-9-2,0-1 21 4,-1 3-2-1,0-1 8-4,0 0-12 4,2 1-2 0,2-2-13-3,-1-1 0 3,3 0 15 2,0 2 6-7,2-2 1 6,-3 1-4-2,3-1-9-2,0 3-10 3,1-2 13 1,0 2 0-5,1-1-2 4,1 2-11 0,0 2 1-3,0-2 0 3,0-2 9 1,0 1 0-5,0-3-12 4,0 0 0 0,0 2-2-3,0-3 2 3,0 4 1-3,0 1 17 3,-3 0-17 1,1 0 14-4,-1-1-2 2,2-1-10 1,-1 0-2-3,2 0 0 3,-1-2-1 0,1 1-3-3,0-1 1 3,0 3 0 0,1-2 2-3,4 2 0 3,1 0 0 1,0 0 0-4,0-2 0 3,3 1 0-1,0-1 3-2,1-1 9 3,1-1 3 0,-1 0-12-3,3-1 9 3,0-1 6 0,2 0-3-3,-2-1 0 3,2-1-13 0,-2-2-1-3,3 1 12 3,-1 0 2 0,0 0-12-3,1-2 15 3,-1-1-15 0,-4 1 0-3,2-4-1 3,-3 2 0-1,1-2 0-1,-1 2 1 2,2-1 9-3,2 1 9 3,-2-2-5 0,1 0-4-2,1 1-9 1,1 1-3 1,-2-2 0-3,2 2-1 3,-4-2 0 1,3 1 1-4,-3 0-2 2,0 0-11 1,1 0 11-3,-1-1 0 3,1 1 1 0,-4-2 1-2,3 0 1 1,1 1 12 1,-1 0-12-3,-3-2 2 3,4 0 0 0,-4 0 12-2,1 0-3 1,0 0-9 1,-1 0 12-3,0 0-12 3,-3 0 0 0,0 0 0-2,-1 0 0 1,-1 0 9 1,0 0 3-3,-1 0-3 4,-2 0 0-1,2 0-9-2,-2 0 13 0,0 0-15 0,0 0-1 1,0 0 0 1,0 0 0-3,0 0 2 4,0 0 0-2,0 0 16-1,0 0-6 1,0 0 3 1,0 0 0-2,0 0 6 2,0 0-9-1,0 0-9-1,0 0 12 2,0 0-14-1,0 0-1-2,0 0 0 4,0 0-1-2,0 0-1-1,0 0-1 2,0 0 0-1,0 0 0-2,0 0 0 4,0 0 0-2,0 0 2-1,0 0 0 1,0 0-1 1,0 0-1-3,0 0 0 4,0 0 1-2,0 0-1-1,0 0 0 1,0 0 0 1,0 0 0-3,0 0 1 4,0 0 1-5,0 0 0 6,0 0-1-4,0 0 1-1,0 0-1 3,0 0-1 1,0 0 0-5,0 0-12 5,0 0 3-2,0 0-3-2,0 0-6 3,0 0-4 1,0 0-8-5,0 0-12 5,0 0-25-2,0 0-27-2,0 0-33 3,0 0-28 1,-2 0-46-5,2 0-62 5,0-4-86-2,0 3-109-2,-2 0-126 4,-2-4-214-1,-1 2-1000-4</inkml:trace>
    </iact:actionData>
  </iact:action>
  <iact:action type="add" startTime="1.13517E6">
    <iact:property name="dataType"/>
    <iact:actionData xml:id="d798">
      <inkml:trace xmlns:inkml="http://www.w3.org/2003/InkML" xml:id="stk673" contextRef="#ctx0" brushRef="#br0">24168 2162 970 0,'0'0'424'2,"0"0"-203"5,0 0-88-1,0 0 1-3,0 0-11 2,0 0 13 1,0 0-39-2,0 0-9 3,0 0-40-2,0 0-28-1,0 0-7 0,0 0-10 3,0 0 46-5,0 0 9 5,0 0-7-2,0 0-22 0,-12-14 29-1,11 14 4-1,-1-2 15 3,2 2-3 1,-1-1-10-5,-1 1 7 5,2 0-1-2,0 0 7-2,-1 0-7 3,0 0-9 1,1 0-10-5,0 0-13 5,0 0-3-2,-2 0-13-2,1 0 1 3,1 0-1 2,0 0 7-6,0 0-13 4,-2 0-13-1,1 0-3-2,-2 0-3 4,-2 3 3-1,-4 1-20-3,0 2 20 4,-3 2 2-3,-1 1 0-1,0 1 0 4,-1 3 17-1,-1 1 16-3,0 2-13 3,0 1-3 0,0 1 3-4,1 0-19 4,1-1 13 2,-2-1-3-6,1 2 2 4,0-1 1-4,3-1 0 5,-2 1-3-1,1 0 6-3,3 0 0 3,-2-1-1 1,4 0 1-5,0-1-6 4,-1 0-1 0,3-1 4-4,0 0 0 4,3 1-14 1,-3-2-1-4,4 1 1 3,-1-2 11 0,1 4-10-4,-1-4 10 4,2 2-1 2,0 1-9-6,0-2 10 3,0 0-13 1,0-2-3-2,0 1 1 2,0-1-11 0,0-1 10-4,0 1 3 4,0-1 2 1,3 2 1-4,0-4 10 3,2 3 2 1,-3-2 23-5,5-1-10 4,-1-1 0 0,1 0-12-3,2-1 0 2,1-1 4 2,0 1-2-5,0-3 1 4,5 1 12-2,-2-2 1 2,4 0-1 0,0-1-6-3,3-1-10 2,0 0 1 2,1 0-4-4,0-4-11 3,2-1-1 0,-4 0-2-3,1-2-13 2,0 1 12 2,-3-2 3-5,0 1 2 5,-3-2 0-2,0 1 1-2,-3-1 16 4,-3 1-4-1,1-1 1-3,0 2 8 2,-7-2-2 1,3 1 3-3,-4-2-3 4,-1 2 2-1,0-1 11-3,0 1-1 2,0 2 6 2,-6-2 6-5,2 0 13 4,-3 1-10 1,1-1-21-4,2 2-10 2,0-1-17 2,-2 2 2-4,1-1 10 3,1 1-13-3,-1 0-4 3,-1 3 2 0,1-3-16-3,-1 2 16 2,-1 0-10 1,-3 1-13-3,2-1 7 3,-3 3-13 0,0-2-6-2,1 2 3 1,-3 0 9 1,-1 0-3-3,0 5-15 3,-3 2 6 0,0 0 15-1,-2 2 0-1,1 1-9 2,0 2 13-3,0 0 5 3,1 0-2 0,0 1 2-2,1 0 10 2,2 1-22-1,2 1 0-2,0 0 7 4,1-1 15-2,3 2 1-1,1-1-14 1,2 1-3 1,4-2-9-3,1 1-65 3,0 0-68 0,10 0-63-2,3-4-112 1,5-2-206-1,-3-2-276 1,12-3-983-4</inkml:trace>
    </iact:actionData>
  </iact:action>
  <iact:action type="add" startTime="1.13797E6">
    <iact:property name="dataType"/>
    <iact:actionData xml:id="d799">
      <inkml:trace xmlns:inkml="http://www.w3.org/2003/InkML" xml:id="stk674" contextRef="#ctx0" brushRef="#br0">24218 3235 130 0,'0'0'2606'3,"0"0"-2000"3,0 0-517 0,0 0-89-3,0 0 0 3,0 0 83 0,0 0 63-2,0 0 5 1,0 0-47 1,0 0-47-3,0 0-13 3,0 0 22 0,0 0 28-2,0 0 28 1,0 0 2 1,0 3-16-3,0-3-12 3,0 0 2 0,0 0 0-2,-3 0 0 1,0 0 0 1,-4-1-30-3,-3-4-68 3,-6 0-37 0,-4-2 6-2,-2 3 1 1,-2-1 5 1,-3 1 7-3,-1 2-19 3,-1-1 4-3,1 2 5 4,0 1 10-2,2 0-4-1,0 0-9 1,2 0-6 1,2 2-3-3,5 1 13 4,3 0 5-2,3-1 4-1,5 0-13 1,3-1-9 1,0-1-16-3,3 2-15 4,0 1-3-2,0 2 21-1,-2 2 25 1,2 0 15 1,0 1 12-3,0-2 1 4,0 4 25-2,2-4-6-1,0 0 6 1,-1 1-7 1,2-1 7-3,-3 1 3 4,3-1-6-3,-3 1-4 1,2 0 1 0,-1 0-4 1,-1-1 19-3,0-1 22 4,0 2-10-2,0-1-3-1,0 2 1 1,0 1-8-2,0 0 1 3,0 1-15 1,0 0-21-5,0 0-1 5,-1 1-2-2,1 1-14-2,0-1 14 3,0 2 0 1,0 2 1-5,0 2 0 5,0 1 1-2,0 3 3-2,0-1 13 3,0 4-13 1,0-1 12-5,0 2 4 5,0 0-4-2,0 1-3-2,-2 1 16 3,-2 1 9 1,-3-1-4-5,3 2-2 5,-4-3-1-2,1 2-8-2,1-4-4 3,-4 0-16 1,5-3 0-5,-1-3-1 5,1-1-1-2,2-5-1-2,2-1-2 3,0-4-12 1,1-1 3-5,0-2 9 5,0-3-13-5,0 0 14 4,0 0 2 0,0-1 11-3,0 0 23 3,0 0-3 1,0 0-1-5,0 0 1 4,0 0-4 0,0 0 0-3,0 0-8 3,0 0-1 1,0 0-3-5,0 0-12 4,1 0 0 0,0 0 0-3,2 0-3 3,3 0 3 1,3 0 28-5,4 3-4 4,4-1 7 0,3-1-7-3,6-1 6 3,4 0-5 1,4 0-7-5,5 0 3 4,4-3-6 0,4-2-17-3,2-1-1 3,-2 1-1 1,-2-1 1-5,-3 3-1 4,-6-1-1 0,-4-1-1-3,-4 3 2 3,-8 1 1-3,-6-1 0 3,-4 1 0 0,-3 1 0-3,-4 0 0 3,-1 0 2 0,-2 0 14-3,0 0-1 3,0 0-3 0,0 0-10-3,0 0 0 3,0 0-1 0,-2 0 2-3,1 0 0 3,-1 0 0 0,2 0-3-3,-1 0-1 3,-1 0-17 0,2 0-9-3,0 0-1 3,0 0-8 0,0 0-10-3,0 0-5 3,0 0-7 0,0 0-6-3,0 0-3 3,0 0-25 0,0 0-24-3,0 0-43 3,0 0-57 0,0 0-69-3,0-2-84 3,0-3-239 0,-1-1-598-3,-4 1-461 3</inkml:trace>
    </iact:actionData>
  </iact:action>
  <iact:action type="add" startTime="1.14138E6">
    <iact:property name="dataType"/>
    <iact:actionData xml:id="d800">
      <inkml:trace xmlns:inkml="http://www.w3.org/2003/InkML" xml:id="stk675" contextRef="#ctx0" brushRef="#br0">8327 3546 1372 0,'0'0'1030'5,"0"0"-833"-3,0 0-197 5,0 0 0 0,0 0 65-5,0 0 99 5,0 0 64-3,0 0 34 0,0 0-46 2,0 0-64 1,-80-25-85-5,69 24-4 5,2-2 40-2,-1 2 13-2,1-1 23 3,-1-2 1 1,3 3-3-5,0-2-11 5,2 0-6-2,-2 2-18-2,3-2-22 3,0 0-22 0,1 1-21-3,-3 0-13 4,3-1-12-5,-1 1-3 3,-2-1-9 2,-1 3-2-4,1-4-13 2,-1 2 13 2,-3-1-10-5,-2-1-4 4,1 1 16 1,-5 1 2-5,1-3 19 6,-5 1-3-2,0 0-2-5,1 0-4 5,-5-1 12 1,-2 3-5-4,2-3-16 4,-1 0 24-1,0 1 4-4,-2 1-1 4,4-1-15 0,0 2 13-4,3-3-1 6,-2 3-9-2,4-3-2-5,0 1-14 6,1 0 1-2,2 0-1-1,1 0 13 2,2 1 0 1,2-1-3-5,-1-2-9 3,2 3 0 2,-1-3-3-4,0 1-1 3,-2 2-1-4,2-3 1 6,-2 2 0-3,-3-2-1-3,1 2-1 5,-1-1-9 0,-2 0 11-5,-2 1-2 5,-1-1-9-2,0 0 9-2,-2 1 1 2,-1 0 2 2,0-1-3-5,-3 2 0 5,-1 0-13-2,1 1 1-2,-3 0 14 3,0 1 1 2,2-1 1-6,-1 0 11 5,4 1-9-3,1-1 0-1,4 0 15 4,-1-1 0 0,4 2-3-5,0-2-12 4,2 0 0-1,-2 0-3-1,3 1-2 2,-3 1-13 1,3-3 12-5,-1 3 3 5,1 0 0-3,-1-2 0 0,-1 0 0 2,1 0-3 1,-1 1 0-5,-2 0 3 4,1-2 3-4,0 0-1 4,-1 0-2 1,0-1-1-4,-1 0-2 3,-2-2-12 0,0 3-7-3,1-3 10 3,-2 1 0 0,-1 1 9-4,0 2-12 5,-4-1 0 0,-1 0-10-6,-3 2-2 6,-1 1 12-1,1 1 2-3,0 0 12 3,3 0-11 1,1 3 0-6,0-1 9 6,7 2-12-1,0-1 15-3,6-1 1 2,3-1 1 2,6-1 16-5,1 2 6 4,3-2-24 0,0 0-26-2,0 0-29 2,0 0 12 0,0 0 0-4,0 0-12 5,0 0-24-1,3-2-17-3,-3-1-21 3,3 2-18-3,2-2-61 3,-2-2-105 0,3-1-127-3,1 2-143 2,1 0-226 2,-1 4-364-4</inkml:trace>
    </iact:actionData>
  </iact:action>
  <iact:action type="add" startTime="1.14255E6">
    <iact:property name="dataType"/>
    <iact:actionData xml:id="d801">
      <inkml:trace xmlns:inkml="http://www.w3.org/2003/InkML" xml:id="stk676" contextRef="#ctx0" brushRef="#br0">8253 3478 2049 0,'0'0'628'2,"0"0"-419"3,0 0-177 2,0 0 4-4,0 0 76 4,0 0 51-5,0 0 9 5,0 0-45-2,0 0-3-2,-74-70-42 3,63 61-41 1,1-1-29-5,-3 2-9 4,1-2 45 0,1 2 15-3,-3-1 18 2,0 1-8 3,0 2-23-6,1-2 6 5,-3 0 13-2,2 1-25-2,-5-1-19 3,3 0-1 1,-4 0 4-6,1 0 16 6,-1-2 12-1,-1 3-7-3,-1-2-9 2,-1 0-21 3,-2 0 12-6,2 0 21 4,3 0 3-1,-3 0-8-1,3 0-4 2,1-1 3 0,-1-1-3-4,0 0-10 6,1-1-11-3,-1 0 2-3,1 1-2 5,2-2-4-4,-2 0-6 2,2 0 0 2,0 1 1-5,0 0-11 5,3 0 11-1,-2-1-12-3,-1 2-1 3,3-1 2 0,-2 1 0-4,1-1 0 5,1 1 0-2,1 0 13-2,-1 1-14 3,2 1 1 2,1 0-2-7,1 1 2 6,1-1 14-1,0 3-1-3,1-1-12 3,0 1 9 1,1-2-10-5,1 0 0 4,-4 2 0 0,3-2 0-3,0 0-2 3,-2-1 0 0,-1 2-1-4,1-4 0 5,-1 1 0-2,-1-2 1-1,-1 1 0 2,0-2-1 1,-3-1-26-5,3 1 24 4,-3-3 3 0,0 1 0-3,-2 1 20 3,2-1-20-3,1 0 0 3,0 1 0 0,-1 1 13-3,2 2-13 3,0-1-14 0,3 3 14-3,-1 0 3 3,1 2 0 0,1 0-2-3,3 2-1 3,0 0-3-1,-1 2 2-1,5-1 1 2,-1 3 1 0,0-2 1-3,1 1 0 3,1 2 10 0,-1 0-11-4,2 0 1 5,0 0-2-1,0 0-1-3,-1 0-2 3,1-1-9 0,0 1 9-4,0 0-18 5,0 0-7-1,0 0 4-3,0 0-10 3,0 0-6 0,0 0-2-3,-2 0 5 3,2 0 6 0,0 0 4-3,0 0-4 3,0 0-3-2,0 0-12 0,0 0-37 3,0 0-19-4,0 0-22 2,0 0-43 2,0 0-97-3,0 1-133 0,3 1-180 3,5 3 14-5,3 2-105 5,-4-1-343-1,9 2 243-5</inkml:trace>
    </iact:actionData>
  </iact:action>
  <iact:action type="add" startTime="1.14374E6">
    <iact:property name="dataType"/>
    <iact:actionData xml:id="d802">
      <inkml:trace xmlns:inkml="http://www.w3.org/2003/InkML" xml:id="stk677" contextRef="#ctx0" brushRef="#br0">8236 3527 1706 0,'0'0'782'7,"0"0"-470"-5,0 0-234 4,0 0-21 0,-81-13 1-3,65 10 61 3,0 1-1 1,-1 0-22-5,2-2-14 4,1 3-21 0,0 1-39-3,-2-1-21 3,0-1-1 1,-3 1-1-5,0-1 1 4,-2 2 16-4,-5 0 19 4,-1 0 3 0,-5 0-3-3,-1 0-7 3,-3 0 7 1,-3 0 16-4,-3 0-17 2,0 0 17 3,-1 2 27-6,-2-1 1 4,0 1 6 0,0-2-3-3,1 0-36 3,0 0-5 0,0 0 15-4,1-5-16 4,3 2 10 0,-2-1 3-2,2-1-22 2,2 1-7 1,1-1 4-5,2 1 3 5,2 0 0-2,3 0-3-2,1 1-26 3,3 0 1 1,2 1 18-5,2-2-5 5,-1 2-4-2,1 1-11-2,2-3 1 3,3 2 11 1,-2 0-12-5,3 0 14 5,2-1-12-6,-1 0-2 6,0 2-1-1,0 0 1-3,-2-2-1 3,2 3 0 1,-3-1-2-5,-1 1-10 4,0 0 0 0,-1 0 8-3,1 0-8 3,-2 0 0 1,-1 0-1-6,2 1 13 6,-3-1 2-1,1 1 2-3,-1 1 17 3,0-2-8 1,0 1-11-5,-1 0-2 4,-2 2-2 0,-3 0-17-3,3 1 4 3,-3 2-7 1,-1-1 21-5,1 2-2 3,0 0-9 1,2 0 8-3,1 0 1 3,0 1-9 2,0-1 12-6,4-1 1 4,1-1 0 0,-1 2-1-3,2-2 0 3,-2 1-1 1,1 1-2-5,2-2 1 4,-1 1 0-3,0 1 2 2,2-1-2 2,-2 1-17-4,3-2 19 3,-2 1 2 0,0 1 1-3,2-1 0 3,-3-1 1 0,-2 2-2-3,2-2 1 3,-5 2-3 0,1-1 2-3,1-1 1 3,0 1-3 0,0 1-1-3,0-1 0 3,0 2-1 0,1-2 0-3,0 2-11 3,1-2 11 0,2 1 0-4,-3-1-10 4,2 1 0 1,1-2-1-4,1-1 10 3,-2-1 3 0,5 0 1-4,-2 0 1 5,1-3-2-1,2 0-1-3,-1 0-1 3,1 0-1 0,1 0 0-4,0 0-22 5,-1 0 0-4,-1 0-6 3,-2 0 3 0,2 0 7-2,-3 0-4 1,-1 1 0 1,-1 2-15-3,-3 0-7 3,0 1 10 0,1 0 21-2,-3 1 13 1,1-1-25 1,1 2 3-3,1-1 12 3,1-1-2 0,1 1 15-2,1 1 3 1,-1-2 0 1,1 1-3-3,3-3-16 3,-1 3 14 0,4-2 2-2,-1 1 0 1,3-3 28 1,1 2-3-3,0-2-3 3,2-1-6-1,0 0-13 0,1 0 16 0,0 0 9 0,3 0 3-1,1 0 9 2,1 0-2 0,2 0-1-2,0 0-16 1,0 0-2-2,0 0 3 3,0 0 9 0,0 0-6-3,0 0-4 3,0 0-5 0,0 0 2-2,0 0-15 1,0 0 9 1,0 0-12-3,0 0-4 4,0 0-17-2,0 0-7-1,0 0-15 1,0 0-22 1,0 0-25-3,0 0-60 4,0 0-48-3,0 0-111 0,5 0-206 1,2 6-280 1,7-1 51-3,-5 1-499 4</inkml:trace>
    </iact:actionData>
  </iact:action>
  <iact:action type="add" startTime="1.14624E6">
    <iact:property name="dataType"/>
    <iact:actionData xml:id="d803">
      <inkml:trace xmlns:inkml="http://www.w3.org/2003/InkML" xml:id="stk678" contextRef="#ctx0" brushRef="#br0">24283 3550 1174 0,'0'0'449'7,"0"0"-254"-5,0 0-88 4,0 0-26-1,0 0-32-2,0 0 16 4,0 0 12 0,0 0 8-5,0 0 28 4,0 0 10 0,0 0 9-3,0 0 3 2,-56-36-41 2,56 34-21-5,0 1-15 4,0 0 3-3,0 0-13 4,0-1-9-1,0 1-4-3,0 0-16 2,0-2 13 2,0 3 51-4,0-3 31 3,0 3 39-1,0-1-21-2,0 1-28 4,0-2-16-1,0 2-19-4,-2 0 20 5,1 0 8-1,-3 0-19-3,2 0-22 2,1 0-56 1,-2 0 0-3,-1 2-50 4,-4 5-43-1,-4 2-14-4,-2 4 44 5,1 2 31-1,-1 3 1-3,2 3 0 3,0-2-1 0,4 1-6-3,2 0 16 2,4-2 0 2,0-3-19-4,2 1-15 3,0-5 18-1,7 1 0-1,1-3-16 2,4-3-16-4,4-1 18 5,4-2 52-1,3-3 41-2,2 0-12 1,6-8-27 1,0-2 1-4,1-3-3 4,-2-2-5 1,-2-2 5-4,-4 1 22 3,-4 0-3-1,-5 0-6-1,-4 3 31 1,-5-2 10 1,-5 3 38-1,-1-2-26-1,-3 0-47 3,-11 0 15-4,-2-1-33 2,-5 2-1 2,-5-2 3-3,-2 4-3 1,-2 1-1 1,0 0-14-3,2 3 14 3,4 2-15 0,5 2 16-3,6 3-3 2,3 0-54 1,7 0-28-3,3 2-96 4,0 5-115-1,2 6 130-3,7 4-10 3,2 5-111-1,3-1-221-1,-1-1-532 2</inkml:trace>
    </iact:actionData>
  </iact:action>
  <iact:action type="add" startTime="1.14685E6">
    <iact:property name="dataType"/>
    <iact:actionData xml:id="d804">
      <inkml:trace xmlns:inkml="http://www.w3.org/2003/InkML" xml:id="stk679" contextRef="#ctx0" brushRef="#br0">24714 3673 2762 0,'0'0'675'5,"0"0"-675"3,0 0-218-7,0 0 68 6,0 0 150-1,0 0 93-4,0 0-54 4,-37 76-39 1,26-56-2-5,3 4 2 5,-2-3-1-1,4 3 1-4,1-5-35 5,1-3-84-1,1-2-35-3,3-2-52 4,0-6-65-3,0 1-169-1,3-7-162 3,1 0-459 0</inkml:trace>
    </iact:actionData>
  </iact:action>
  <iact:action type="add" startTime="1.1472E6">
    <iact:property name="dataType"/>
    <iact:actionData xml:id="d805">
      <inkml:trace xmlns:inkml="http://www.w3.org/2003/InkML" xml:id="stk680" contextRef="#ctx0" brushRef="#br0">24841 3491 1729 0,'0'0'1436'5,"0"0"-1127"1,0 0-160-3,0 0 34 3,0 0 31 1,0 0-20-5,0 0-57 5,0 0-65-2,0 0-72-2,0 0-22 3,0 0-62 1,-15-13-34-5,20 13 2 5,1 0 18-2,3 0 70-2,5 0 27 3,0 0-21 1,0 6-3-5,3-1 9 5,0 2 14-2,-3 4-17-2,-3 1 16 3,0 1-16 1,-5 1-15-5,-3 3-7 5,-3 1 41-2,-1 0 15-2,-13 2 36 3,-5 2 27 2,-6 1-49-6,-8 2 36 5,0-2-63-2,-3-3-2-2,7-1-19 2,3-2 17 2,5-1-17-6,8-6-19 7,4-1-28-6,6-3-16 4,3-3-9 0,0-1 2-3,5 1 26 3,6-3 63 1,2 0 117-5,6 0 6 4,1 0 3 0,6-6-26-3,1 0-14 3,-1-3-36 1,2 4-28-5,-3-2-8 4,-4 1-14 0,-3 2-1-3,-6 1-17 3,-2 1-7 1,-6 2-57-5,-2 0-78 4,-2 0-90 0,0 4-201-3,-2 2-276 3,-1-1-424 1</inkml:trace>
    </iact:actionData>
  </iact:action>
  <iact:action type="add" startTime="1.14764E6">
    <iact:property name="dataType"/>
    <iact:actionData xml:id="d806">
      <inkml:trace xmlns:inkml="http://www.w3.org/2003/InkML" xml:id="stk681" contextRef="#ctx0" brushRef="#br0">25166 3718 2936 0,'0'0'1305'1,"0"0"-1059"5,0 0-222 0,0 0 41-3,0 0 28 3,0 0-19 0,0 0-71-3,0 0-3 3,0 0-96 0,0 0-61-3,-27 8 20 3,18 8 79 0,1 3 42-3,-4-1 13 3,4 2 0 0,0-1-22-3,2-2 6 3,3-1-3 0,0-3 10-3,0-2-4 3,3 0-2-2,-2-4 17 1,2-1-12 1,0-3-24-3,0 0-49 3,0-2-36 0,0-1-14-2,0 0-41 1,2 0-35 1,2-1-5-3,1-5 21 3,-2-5-271 0,0 2-726-2</inkml:trace>
    </iact:actionData>
  </iact:action>
  <iact:action type="add" startTime="1.14795E6">
    <iact:property name="dataType"/>
    <iact:actionData xml:id="d807">
      <inkml:trace xmlns:inkml="http://www.w3.org/2003/InkML" xml:id="stk682" contextRef="#ctx0" brushRef="#br0">25313 3406 2222 0,'0'0'1014'3,"0"0"-832"2,0 0-77 2,0 0 6-5,0 0-23 6,0 0-22-3,0 0-59-1,0 0-7 1,0 0-73 1,0 0 23-3,0 0 50 4,-20 40 50-2,15-20-18-1,0 1-30 1,-1 2-1 1,3-1 0-3,0-2-2 4,2-1 1-2,1-1-13-1,0-3-15 0,0-2-4 3,4-2 20-4,2-2 12 4,2-3 3-2,-3 0 32-1,5-2-13 1,-1-2-21 0,1 1 0-2,1-3-1 5,3 0-25-6,1 0-23 5,3-3-25-2,2-2-19-2,0-3-38 2,3 1-58 3,2-3-33-7,-4 2-69 7,-2-2-88-3,-2 3-76-2,-4 0-53 3,-1 2-129 1,-4 1-13-6</inkml:trace>
    </iact:actionData>
  </iact:action>
  <iact:action type="add" startTime="1.14829E6">
    <iact:property name="dataType"/>
    <iact:actionData xml:id="d808">
      <inkml:trace xmlns:inkml="http://www.w3.org/2003/InkML" xml:id="stk683" contextRef="#ctx0" brushRef="#br0">25510 3556 3104 0,'0'0'1053'5,"0"0"-829"1,0 0-106-3,0 0 9 4,0 0 8 0,0 0-37-5,0 0-98 4,0 0-18 0,0 0-68-3,0 0 18 3,0 0 67 1,-14 49 1-5,9-29 2 4,-2 4-2 0,2 0-17-3,2-1-26 3,0 0-16 1,1-2-6-5,2 0-9 4,0-4-22 0,0-3-41-3,1-1-49 3,3-2-56 1,-1-3-96-5,4 0-119 4,-1-5-149-1,0-3-153-1,-2 0-333 2</inkml:trace>
    </iact:actionData>
  </iact:action>
  <iact:action type="add" startTime="1.14864E6">
    <iact:property name="dataType"/>
    <iact:actionData xml:id="d809">
      <inkml:trace xmlns:inkml="http://www.w3.org/2003/InkML" xml:id="stk684" contextRef="#ctx0" brushRef="#br0">25436 3262 2244 0,'0'0'639'3,"0"0"-604"3,0 0-22-3,0 0-13 3,0 0 83 1,0 0 90-3,0 0-13 0,0 0-61 2,0 0 5-2,0 0 45 1,104-9-51 2,-66 5-45-3,4 0-35 1,0-2-18 0,0 4-2-1,-2-1-17 2,-4 1 16 0,-2 1 3-2,-6-2-1 0,-6 2 0 2,-10 1-21-3,-7 0-7 4,-2 0 29-2,-3 0 51 0,0 0 59-1,0 0-19 3,0 1-24-4,-1-1-30 3,-1 4-36-1,-1 1 1-1,2 3 8 2,-2 2 12-1,0 2-19-2,0 1-3 4,2 2 0-5,1 1-12 6,0 0 10-3,0 3 2-1,0 1-3 1,3 2 0 1,3 2-19-3,2 2 22 4,2 2 1-2,0 2 0-2,3 2 2 2,-1 3 44 2,-1-3-13-5,1 1-18 5,-1 1 2-2,-2-1 4-1,2 2-19 2,-3-3 10-1,0-1-13-2,-2 0 1 4,1-4 0-2,-2-1 17-1,-1-3-18 2,-3-3-14-1,2-2-2-2,-3-2 14 4,0-3 1-1,0-3 0-3,0-3 1 3,0-1-12 0,0-4-4-4,0 0 16 6,0-1 9-4,-5-1 26 0,-8 1 42 1,-3-1-21-2,-9 0-16 3,-1 0-15 1,-5 0-3-3,2-4 9 0,2 2 12 2,5-2 49-2,3 2 13 1,4-1-47 1,4 3-58-2,2 0-20 1,-1 0-14 1,0 0-43-3,-3 5-105 4,-1 5-35-2,-1 2-23-1,2 2 20 1,2 2-55 2,4-1-145-5,2 0-181 5,5-3-451-1,0 1-462-5</inkml:trace>
    </iact:actionData>
  </iact:action>
  <iact:action type="add" startTime="1.15073E6">
    <iact:property name="dataType"/>
    <iact:actionData xml:id="d810">
      <inkml:trace xmlns:inkml="http://www.w3.org/2003/InkML" xml:id="stk685" contextRef="#ctx0" brushRef="#br0">25265 12991 2523 0,'0'0'489'1,"0"0"-338"5,0 0-81 0,0 0 99-3,0 0 40 3,0 0 16 1,0 0-53-5,0 0-83 4,0 0-65-3,0 0-23 3,0 0-1 0,0 0 12-3,0 0-8 3,-41-20 11 0,41 20 10-3,0 0 3 3,0 0-6 0,0 2-6-3,0 4-16 3,0 6 56 0,2 5 49-3,-2 5 6 3,0 2-27 0,1 2-41-3,-1 5-18 3,1-2-22 0,-1 1-3-3,0-2-1 3,0 1-27 0,3-5-21-3,0-1-47 4,0-1-50-2,1-4-90-2,2-2-174 3,-2-3-120 2,2-6-162-7,2-3-360 7,-6-1-379-4</inkml:trace>
    </iact:actionData>
  </iact:action>
  <iact:action type="add" startTime="1.15106E6">
    <iact:property name="dataType"/>
    <iact:actionData xml:id="d811">
      <inkml:trace xmlns:inkml="http://www.w3.org/2003/InkML" xml:id="stk686" contextRef="#ctx0" brushRef="#br0">25136 13025 2572 0,'0'0'658'4,"0"0"-464"-1,0 0-181 4,0 0 111-1,0 0 103-2,50-66-22 1,-39 60-70 1,1 0-44-3,2 2-42 3,-3 2-36-1,3 2-12 0,0 0 24 0,0 5 18 1,-2 5-43-3,-1 6-3 3,-1 4 3-3,-4 6 28 4,-6 2 15-2,0 5-18-1,-10-1-25 1,-7-2-17 1,-4 1 4-3,1-5 12 4,-3-2-2-2,2-5-22-1,2-4 10 1,3-3 12 1,6-3-22-2,2-4-18 3,7-3-29-4,1-2-12 1,0 0-14 2,1-2 98 0,5-6-25-3,4-1 25 3,3-1-11 0,0 0 11-4,4-1 19 5,0 4 0-1,-3 0 10-3,-3 3-7 3,0 2 0 0,-2 2-3-3,0 0-4 3,1 0 19 0,2 6 26-3,-1 2-7 3,3 4 2 0,-2 1 20-3,1 5-22 3,-1-2-13-3,-4 2-40 3,0-1-25 0,-2 0-21-2,-2-2 2 1,1-1-5 1,-2-5-42-3,2 0-77 3,-2-1-125 0,2-2-122-2,3-3-215 0,2-3-375 3,-5 0-375-4</inkml:trace>
    </iact:actionData>
  </iact:action>
  <iact:action type="add" startTime="1.15149E6">
    <iact:property name="dataType"/>
    <iact:actionData xml:id="d812">
      <inkml:trace xmlns:inkml="http://www.w3.org/2003/InkML" xml:id="stk687" contextRef="#ctx0" brushRef="#br0">25543 13066 2050 0,'0'0'2027'5,"0"0"-1638"-3,0 0-306 5,0 0 7-2,0 0 73-1,0 0-7 1,0 0-70 1,0 0-83-3,0 0-3 4,0 0-49-2,0 0-34-1,-8 2 4 1,8 15 79 1,0 3 40-3,0 7-13 4,-3 3-2-2,-1 3-13-1,-2 1-11 1,-4 1 1 2,3-2-2-4,1-3 0 4,3-2-21-3,2-4 2 1,1-5 4-1,0-2-4 3,3-3 16-5,3-3-15 5,2-3 15-2,5-3-22-1,3-4 10 1,4-1 15 1,6-1 43-3,4-9-13 4,4-3-30-1,-3 1-16-2,2-2-2 0,-4 1 3-1,-3 2 2 3,-1 2-2 1,-5 0-16-5,-1 5-18 5,-8 0-31-2,-3 2-31-2,-2 1-10 3,-3 1-15 1,0 0-42-5,-3 0-87 5,0 0-108-2,0 0-151-2,0 3-137 3,-6 0 61 1,2-2-423-5</inkml:trace>
    </iact:actionData>
  </iact:action>
  <iact:action type="add" startTime="1.15185E6">
    <iact:property name="dataType"/>
    <iact:actionData xml:id="d813">
      <inkml:trace xmlns:inkml="http://www.w3.org/2003/InkML" xml:id="stk688" contextRef="#ctx0" brushRef="#br0">25592 13303 2786 0,'0'0'1026'4,"0"0"-900"-1,0 0-104 3,0 0 31 1,0 0 102-5,0 0 0 4,0 0-24 0,96-31-17-3,-73 24-31 4,-1 2-40 0,-3 0-27-6,-2 0-16 6,-6 2-12-1,-3 1-21-3,-1 0-17 2,-5 1-58 3,-2 1-131-6,2 0-140 4,-2 0-159 0,0 0-200-3,-2 0-442 3,0 0-250 1</inkml:trace>
    </iact:actionData>
  </iact:action>
  <iact:action type="add" startTime="1.15206E6">
    <iact:property name="dataType"/>
    <iact:actionData xml:id="d814">
      <inkml:trace xmlns:inkml="http://www.w3.org/2003/InkML" xml:id="stk689" contextRef="#ctx0" brushRef="#br0">25623 13132 3064 0,'0'0'775'1,"0"0"-517"4,0 0-87 1,0 0 6-3,0 0-25 3,0 0-66 0,0 0-57-3,0 0-29 3,0 0-16 0,0 0 13-3,53-17 0 3,-32 13 0 1,-3 1-12-5,1 0-16 4,-6 2-52 0,0 1-50-3,-3 0-66 3,0 0-83 0,-2 5-91-3,-1 4-124 3,-2 0-205 0,-2-2-424-3</inkml:trace>
    </iact:actionData>
  </iact:action>
  <iact:action type="add" startTime="1.15247E6">
    <iact:property name="dataType"/>
    <iact:actionData xml:id="d815">
      <inkml:trace xmlns:inkml="http://www.w3.org/2003/InkML" xml:id="stk690" contextRef="#ctx0" brushRef="#br0">25950 13171 1292 0,'0'0'1614'2,"0"0"-1226"3,0 0-340 1,0 0-23-3,0 0 156 5,0 0 31-4,0 0-105 0,0 0-86 1,0 0-21 2,0 0-1-4,0 0-30 3,8-2 31-1,-8 13 6-1,0 5 63 1,0 2-9 1,0 3 3-3,-3 4-10 4,-3 0-15-5,0 5-4 5,1-2-33-2,-1-2 0-2,1 0-2 3,2-3-13 1,0-5 11-5,3-2-13 6,0-4 3-4,0-4 12-1,3-1-2 3,0-3 2 1,3-2-1-5,1-2 2 5,3 0 11-2,3-2 54-2,4-6-24 3,4-1-41 1,2-3-16-5,1-1-3 6,-1 2-24-4,-1-1-48-1,-2 3-4 3,-1 0 14 1,-5 4-1-5,0 1-35 5,-5 2-25-2,-1 0-36-2,-1 2-36 3,-1 0-94 1,-1 0-169-5,0 0-243 5,-2 0-725-2</inkml:trace>
    </iact:actionData>
  </iact:action>
  <iact:action type="add" startTime="1.15284E6">
    <iact:property name="dataType"/>
    <iact:actionData xml:id="d816">
      <inkml:trace xmlns:inkml="http://www.w3.org/2003/InkML" xml:id="stk691" contextRef="#ctx0" brushRef="#br0">26436 13156 3369 0,'0'0'1251'4,"0"0"-1041"-1,0 0-192 3,0 0-6 1,0 0 37-5,0 0-49 4,0 0-82 0,0 0-53-3,0 0 21 4,0 0 114 0,0 0 40-6,-22 84 0 5,7-51-25 0,-1 2-15-3,-4 1 0 4,0 0 0-4,-1 0 0 2,1-2 0 1,1-7-18-3,6-3 17 4,5-6-2-2,-1-5-18-2,6-4 5 3,2-5 4 1,1-2-31-4,0-2-47 2,1 0 9 1,6-6 26-3,5-9 55 4,2-4 0-2,7-4-69-2,0-7 10 3,-1 1-13 0,0-3-3-3,-1 1 30 3,-4-1 30 1,-3 2 15-4,-1 2 15 2,-4 1 4 2,-1 1 32-4,-3 4 40 3,-1 3 21 0,-2 5 18-3,0 2-3 2,0 1-3 1,0 5-11-3,-4 4-17 4,4-1-14-1,-1 3-30-3,-1 0-52 2,2 0-12 0,0 0-31 0,0 0-30 1,0 0-19-4,0 0-13 5,2 4 10-1,3 3 73-3,2 6 22 2,4 3 40 2,4 2 3-5,0 2-9 4,4 2 9 1,-2 1 25-4,3 2-4 2,-2 0-12 1,-1-1-15-3,-2-1-9 3,-3-1-16 1,-2-1-12-4,0-3-13 3,-3-2-30-1,-1-3-34-2,-1-2-40 3,-1-4-52 0,-1-1-57-2,0-4-143 1,1-2-130 2,-3 0-121-4,1-1-64 2,-2-5-18 2,0 0-367-4</inkml:trace>
    </iact:actionData>
  </iact:action>
  <iact:action type="add" startTime="1.15334E6">
    <iact:property name="dataType"/>
    <iact:actionData xml:id="d817">
      <inkml:trace xmlns:inkml="http://www.w3.org/2003/InkML" xml:id="stk692" contextRef="#ctx0" brushRef="#br0">26244 13407 2681 0,'0'0'1290'1,"0"0"-943"0,0 0-238 0,0 0-57 1,0 0 56 4,0 0 22 0,0 0-112-3,0 0-18 3,93-39-3 0,-50 29 3-2,3 2 0 1,0 1 0 1,-4 0-12-3,-5 1-56 4,-5 4-170-2,-7 1-158-1,-5 0-175 1,-7 1-114 1,-3 0-130-3,-2 0-572 4</inkml:trace>
    </iact:actionData>
  </iact:action>
  <iact:action type="add" startTime="1.15352E6">
    <iact:property name="dataType"/>
    <iact:actionData xml:id="d818">
      <inkml:trace xmlns:inkml="http://www.w3.org/2003/InkML" xml:id="stk693" contextRef="#ctx0" brushRef="#br0">27018 13129 3632 0,'0'0'1175'2,"0"0"-970"2,0 0-168 1,0 0 39 2,0 0 80-5,0 0-41 5,0 0-115-2,0 0-55-2,0 0-36 3,0 0-12 1,0 0 87-4,-42 71 16 4,21-38 0-3,-6 5-14 0,-4 1-22 2,0 1-35 1,-3 1 16-5,1-2-18 5,2 0-44-2,3-5-37-2,6-4-50 3,2-6-104-3,3-6-136 3,8-6-100 1,4-7-210-6,5-5-368 6</inkml:trace>
    </iact:actionData>
  </iact:action>
  <iact:action type="add" startTime="1.15377E6">
    <iact:property name="dataType"/>
    <iact:actionData xml:id="d819">
      <inkml:trace xmlns:inkml="http://www.w3.org/2003/InkML" xml:id="stk694" contextRef="#ctx0" brushRef="#br0">26695 13183 298 0,'0'0'2920'6,"0"0"-2191"-3,0 0-522 2,0 0-135 2,0 0 43-5,0 0 58 5,0 0-18-4,0 0-137 2,0 0 28 1,0 0 50-3,0 0 29 4,103 9-6-2,-71 0-9-1,1 1-31 1,1 3 0 2,0 1-12-4,-3 3 3 3,3 1-12-1,-3 1-19-2,0-1-15 3,-2 0-24 1,-4 0 0-5,-3 0-30 5,-4-2-15-1,-3-3-40-4,-5-3-49 5,-2-1-70-1,-5-1-133-3,-3-1-301 3,0-4-644 0,-6 0-728-5</inkml:trace>
    </iact:actionData>
  </iact:action>
  <iact:action type="add" startTime="1.15456E6">
    <iact:property name="dataType"/>
    <iact:actionData xml:id="d820">
      <inkml:trace xmlns:inkml="http://www.w3.org/2003/InkML" xml:id="stk695" contextRef="#ctx0" brushRef="#br0">27523 13073 2433 0,'0'0'765'2,"0"0"-469"4,0 0-153 1,0 0 43-4,0 0 72 3,0 0-27 0,0 0-82-4,0 0-38 5,0 0-9-1,0 0 5-3,0 0 13 2,0 0-1 1,-2 2-18-3,1-2-25 3,-1 0-21 0,0 0-12-2,2 0-13 1,-2 1-8 1,-1-1-22-3,-3 4 0 4,-4 1-55-2,-4 4 6-1,-4 8 28 1,-4 2-7 1,0 7-2-3,2 2 5 4,0 4 4-2,0 2 0-1,5 3-1 1,1 2 4-1,5-3 6 1,5 2 10 2,2-4-13-5,2-3-13 5,5-6-18-2,6-1-46 0,6-5-46-1,3-4-7 2,2-3 9-3,6-4-75 5,5-7-210-4,1-1-210 0,-6-1-638 1,6-14-642-4</inkml:trace>
    </iact:actionData>
  </iact:action>
  <iact:action type="add" startTime="1.15503E6">
    <iact:property name="dataType"/>
    <iact:actionData xml:id="d821">
      <inkml:trace xmlns:inkml="http://www.w3.org/2003/InkML" xml:id="stk696" contextRef="#ctx0" brushRef="#br0">27799 13169 2149 0,'0'0'1468'4,"0"0"-1119"-1,0 0-250 3,0 0-6-2,0 0 94 1,0 0-4 2,0 0-112-5,0 0-71 4,0 0-46 0,0 0-1-3,-12 0-24 4,9 9-19-1,-5 5 90-4,-3 4 1 4,-1 4 2 0,-2 2 13-3,0 2-16 4,0 0-13-1,2-2-5-4,1 1-4 4,4-3 19 0,1-3-16-3,1-1 18 3,3-4-21 1,2-1-6-5,0-3 0 4,6-4-12 0,3 0-7-3,2-5 13 3,9-1 34 1,3-4 71-5,5-6-21 4,3-6-31 0,0-2-19-3,-1-2-9 3,-4-1 9 2,-3 1 25-7,-4-1-7 5,-5 1 1 1,-2 2 6-4,-7 0 12 2,-5 2 19-2,0-1-6 3,0 2-1 0,-11-2-15-2,-1 2-22 1,-5-1-10 1,1 1-2-3,-5 2-15 4,2 3-34-2,-1 0 49-2,3 7-16 3,2 0-3 2,3 3-24-7,0 0-75 5,1 5-50 1,3 7-68-5,-1 3-32 4,3 3 33 1,3 4-11-4,3 3-68 2,0 1-183 1,0-1-181-3,3-6-528 4</inkml:trace>
    </iact:actionData>
  </iact:action>
  <iact:action type="add" startTime="1.15682E6">
    <iact:property name="dataType"/>
    <iact:actionData xml:id="d822">
      <inkml:trace xmlns:inkml="http://www.w3.org/2003/InkML" xml:id="stk697" contextRef="#ctx0" brushRef="#br0">27939 12977 388 0,'0'0'483'3,"0"0"-180"2,0 0-59-1,0 0-16 1,0 0-43 1,0 0-39-3,0 0 6 4,0 0 27-2,0 0 5-1,0 0-23 2,0 0-9 0,65-47-8-4,-63 46-12 5,-2 0-24-2,0 1 1 0,0-3-17-1,0 2-18 2,0 1-30-3,0-1 4 4,0 1 18-2,0 0 13-1,0 0-3 1,-2 0-7 1,1 0-6-3,-1 0-25 5,2 0-20-4,-1 0-5 0,-1 0 3 1,2 1 6 2,-3 0-7-4,0 1-15 3,1 0 0 0,-4 2 1-3,-3 1 35 2,4 2-11 1,-4 1-10-3,1 0-11 4,-3 2-1-5,2-2-2 5,-1 4 0-1,-1 0 0-3,-1 0-1 2,-3 3 0 2,-1 0 1-4,-3 2-1 3,-2 5 12-1,1-2-12-1,-2 4-12 1,3-1-10 2,-2 1-19-5,4 3-54 5,4-1-75-2,2 1-85-2,2-2-198 3,5-2-301 1,1-7-714-5</inkml:trace>
    </iact:actionData>
  </iact:action>
  <iact:action type="add" startTime="1.15743E6">
    <iact:property name="dataType"/>
    <iact:actionData xml:id="d823">
      <inkml:trace xmlns:inkml="http://www.w3.org/2003/InkML" xml:id="stk698" contextRef="#ctx0" brushRef="#br0">28251 13358 2040 0,'0'0'1173'4,"0"0"-883"2,0 0-281-3,0 0 4 3,0 0 76 0,0 0 28-2,-86 85-70 1,76-63-35 2,5 2-11-4,-3-1-1 3,4 0 3-1,0 1-3-1,0-3-54 1,4-3-41 1,-2-1-41-3,1-5-52 4,1-4-58-1,0-2-101-3,0-6-124 3,0 0-208 0,0 0-473-4</inkml:trace>
    </iact:actionData>
  </iact:action>
  <iact:action type="add" startTime="1.1578E6">
    <iact:property name="dataType"/>
    <iact:actionData xml:id="d824">
      <inkml:trace xmlns:inkml="http://www.w3.org/2003/InkML" xml:id="stk699" contextRef="#ctx0" brushRef="#br0">28392 13291 2674 0,'0'0'1087'5,"0"0"-870"0,0 0-167-1,0 0 57 2,0 0 52-1,0 0-38-1,0 0-121 2,0 0-49 0,0 0 2-4,0 0 13 4,-67 48 6 1,53-29 25-4,1 0 0 2,0 4-16 1,0-1 4-3,1 2-17 4,1-1-5-2,2-2-22-2,5-3-21 4,3 0-14-2,1-3 3-1,0-5 6 2,5-2-3-2,6-4 31 0,4-2 57 2,4-2 68-2,4-2 36 1,3-6-34 1,3-2-26-1,0-5-25-1,1 0-16 3,-3 0 12-4,1-2-14 3,-6 0 3 0,-2-1 18-2,-6 0 9 0,0 0-3 2,-3 3-6-2,-6-2 20 2,-1 3 20-1,-4 0 7 0,0 2-19 0,-9-1 21 1,-2 2 1-3,-4 0-57 3,-1 2-15 0,-6-2-19-3,2 5 19 3,-3 1-1-1,0 2-33-2,1 1 19 4,0 2-35-2,2 0-25 0,2 7-21-1,2 1-27 2,0 3-44-3,4 2-70 3,1-2-84-2,5 0-82 3,2 2-130-2,4-5-132-1,0 0-361 1</inkml:trace>
    </iact:actionData>
  </iact:action>
  <iact:action type="add" startTime="1.15832E6">
    <iact:property name="dataType"/>
    <iact:actionData xml:id="d825">
      <inkml:trace xmlns:inkml="http://www.w3.org/2003/InkML" xml:id="stk700" contextRef="#ctx0" brushRef="#br0">28586 13076 2397 0,'0'0'753'2,"0"0"-386"4,0 0-152 1,0 0 49-4,0 0 43 4,0 0-118-3,0 0-106-1,0 0-49 4,0 0-9 0,0 0-12-6,-14-4-13 6,14 4-40-2,6 0-12-2,4 7 33 4,5 1 19 0,4 5 68-6,6-1-9 7,2 4-19-3,3 2-28-2,2 1-11 3,1 4 0 0,-2 3 1-4,-1 2 11 5,-4 2-13-2,-8-1-2-2,-5 2 2 5,-8-1 0-5,-5 3 0 3,-10 1 0 1,-13 1 3-5,-11 2 9 4,-7 1-12 0,-8 1-53-3,-4-1-107 3,0-1-181 1,-1-3-330-6,12-9-570 6,-12 0-798-6</inkml:trace>
    </iact:actionData>
  </iact:action>
  <iact:action type="add" startTime="1.16213E6">
    <iact:property name="dataType"/>
    <iact:actionData xml:id="d826">
      <inkml:trace xmlns:inkml="http://www.w3.org/2003/InkML" xml:id="stk701" contextRef="#ctx0" brushRef="#br0">25341 13983 1434 0,'0'0'1150'6,"0"0"-744"-4,0 0-291 5,0 0-48-1,0 0 90-2,0 0 31 1,0 0-75 1,0 0-113-3,0 0-6 3,0 0-10 0,0 0 16-2,0 0 0 1,0 0 50-1,0 0-12 1,0 0 9 1,0 0 0-3,0 0-2 4,8 49 8-2,-8-40 7-1,0 3 9 1,2 0-3 1,-2 2-6-3,1 3-4 3,-1 2-6 0,0 2-7-2,0 0 7 1,0 1-35 0,0 1-13-1,0 0 1 3,2-1-3-2,-1 0 0-1,2-2 0 0,1-2-3 3,1-5-13-4,-3 3-9 4,1-4 13-2,2-2 9-1,-2-3-25 1,-2-1-22 0,2-4-50-1,-1 1-45 2,-1-3-47 0,1 0-64-2,-2 0-46 1,1 0-2 1,-1 1-18-3,0-1-99 3,0 2-248-2,-3-1-540 2</inkml:trace>
    </iact:actionData>
  </iact:action>
  <iact:action type="add" startTime="1.16251E6">
    <iact:property name="dataType"/>
    <iact:actionData xml:id="d827">
      <inkml:trace xmlns:inkml="http://www.w3.org/2003/InkML" xml:id="stk702" contextRef="#ctx0" brushRef="#br0">25524 14341 1573 0,'0'0'1333'4,"0"0"-945"1,0 0-267 1,0 0 31-3,0 0 126 2,0 0-1 2,0 0-81-3,0 0-56 1,0 0-1-1,0 0-16 1,-2-4-9 1,2 4-13-3,0 0-9 4,0-1-19-2,0 1-24-2,0 0-28 2,0 0-21 2,0 0-15-4,0 0-13 4,0 0-48-2,0 0-71-1,0 0-46 0,2 0-60 2,-1-4-83-3,5 2-209 5,1-3-257-4,-1-1-484 1</inkml:trace>
    </iact:actionData>
  </iact:action>
  <iact:action type="add" startTime="1.1628E6">
    <iact:property name="dataType"/>
    <iact:actionData xml:id="d828">
      <inkml:trace xmlns:inkml="http://www.w3.org/2003/InkML" xml:id="stk703" contextRef="#ctx0" brushRef="#br0">25741 14129 339 0,'0'0'1793'5,"0"0"-1195"-3,0 0-373 4,0 0-68 1,0 0 89-5,0 0 52 5,0 0-59-2,0 0-65-2,0 0-46 3,0 0-35 1,0 0-49-5,-12 1-44 5,7 6-3-2,-2 3 3-2,-2 1 2 3,2 5-2 1,-1-1-13-5,2-1-27 6,3 1 6-3,3-3 2-2,0 0-8 3,0-1 12-3,4-1 9 2,3-2-6 2,3-1 6-5,0-2 19 4,1-1 18 0,1-1 23-3,-3-2 5 3,1 2-2 1,0-2-28-5,-2 0-13 4,-3 0-2 0,-2 0-1-3,0 1-19 3,-1-1 0 1,1 0 1-5,-2 2 6 4,2 0 12 0,-2 0 0-3,0-1 1 3,2 3-2 1,-3-3 0-5,3 3 0 4,-1-1 0 0,-1 0 0-3,-1 3-1 3,0 0-13 1,0 0 11-5,-1 1-8 4,-4 1-1 0,-4 0-24-3,-2 2-55 3,0 0-68 1,-5 0-89-5,1-3-21 4,-3 2-2-3,0-5-59 3,1-1-118 0,0-3-164-2,5 1-497 1</inkml:trace>
    </iact:actionData>
  </iact:action>
  <iact:action type="add" startTime="1.16322E6">
    <iact:property name="dataType"/>
    <iact:actionData xml:id="d829">
      <inkml:trace xmlns:inkml="http://www.w3.org/2003/InkML" xml:id="stk704" contextRef="#ctx0" brushRef="#br0">25795 14108 2940 0,'0'0'1034'2,"0"0"-949"4,0 0-63 0,0 0 91-3,0 0 33 3,0 0-90 0,0 0-56-3,0 0-47 3,0 0-27-2,0 0-17 1,11-1 30 1,-1 1 61-3,3 2 2 3,3 0 11 0,1-2-11-2,2 0-2 1,1 0-38 1,3-4-32-3,-1-2-46 3,-2-2-28 0,2 1-40-2,-5-2-60 1,0 0-114 1,-3 3-190-3,-2-1-172 3,-3 2-351 0</inkml:trace>
    </iact:actionData>
  </iact:action>
  <iact:action type="add" startTime="1.16352E6">
    <iact:property name="dataType"/>
    <iact:actionData xml:id="d830">
      <inkml:trace xmlns:inkml="http://www.w3.org/2003/InkML" xml:id="stk705" contextRef="#ctx0" brushRef="#br0">26139 14032 183 0,'0'0'2375'4,"0"0"-1647"2,0 0-435-3,0 0-129 4,0 0 63-2,0 0 52-1,0 0-99 1,0 0-109 1,0 0-71-3,0 0-12 4,0 0 9-2,-13 34 3-1,12-14 24 1,-1 5-22 1,0 2-2-3,2 3 16 4,0 0-16-2,5 2 0-1,4 1 6 1,2-2 68-2,3-2-43 3,-2-4-30 1,1-5-1-5,-1-2 0 5,-1-6-25-2,-3 1-27-2,1-4-47 3,-3-3-81 1,-3-3-80-5,-1 0-134 5,-2-2-108-2,0-1-155-2,-2 1-354 3,-4 1-400 1</inkml:trace>
    </iact:actionData>
  </iact:action>
  <iact:action type="add" startTime="1.1645E6">
    <iact:property name="dataType"/>
    <iact:actionData xml:id="d831">
      <inkml:trace xmlns:inkml="http://www.w3.org/2003/InkML" xml:id="stk706" contextRef="#ctx0" brushRef="#br0">26678 14053 1540 0,'0'0'1338'3,"0"0"-858"2,0 0-331 1,0 0-89-2,0 0 79 2,0 0 66 0,0 0-67-3,0 0-112 2,0 0-26 1,0 0-54-3,-1 9-21 3,1 0 68 0,0 6 7-2,0 1 41 1,0 4-3 1,3 1-7-3,0 2 5 3,1 0-11 0,0 1-7-2,0 2 20 1,2-1 5 1,0 0 4-3,0-2 15 3,-1-4-43 0,1-2-17-2,0-3-2 1,-2-3 0 1,2-3 1-3,-3-2-1 3,3 0-21 1,-3-4-35-4,-1 0-40 2,-2-2-33 1,3 0-44-3,-3 0-16 3,2 0-14 0,-2 0 18-2,0-3-9 2,0-2-115-3,-2 2-509 2,-1-3-587 1</inkml:trace>
    </iact:actionData>
  </iact:action>
  <iact:action type="add" startTime="1.1649E6">
    <iact:property name="dataType"/>
    <iact:actionData xml:id="d832">
      <inkml:trace xmlns:inkml="http://www.w3.org/2003/InkML" xml:id="stk707" contextRef="#ctx0" brushRef="#br0">26425 14287 1506 0,'0'0'779'4,"0"0"-366"-1,0 0-219 3,0 0-60 1,0 0 52-5,0 0 5 5,0 0-29-2,0 0-45-2,0 0-32 3,0 0-28 1,0 0-13-5,2 0 10 5,-2 0-1-1,0 0-6-3,0 0-19 2,0 0 1 2,0 0 3-5,0 0-4 6,0 0 3-4,0 0-3-1,0 0 6 4,0 0 0 0,0 0 1-5,0 0-7 5,0 0-7-2,0 0-2-2,0 0-4 3,0 0 4 0,0 0 3-4,0 0-1 6,0 0-2-6,0 0 3 3,0 0 5 2,0 0 4-5,0 0-3 4,0 0 0 2,0 0-3-6,0 0-1 3,0 0-2 1,0 0-4-3,0 0-5 4,0 0-10-1,0 0 0-4,0 0 15 4,0 0-6 0,0 0 1-3,0 0 2 3,0 0-3 2,0 0-10-7,0 0 11 5,0 0-11 0,0 0 1-2,0 0 12 2,0 0-3 1,0 0 7-6,0 0-1 5,0 0-5 0,0 0-13-3,0 0 0 3,0 0-13 1,0 0-5-5,3 0-16 4,7 0-12 0,6 0 46-3,10 0 18 3,7 0 7-3,6 0-7 3,4-3-14 0,2 1-2-3,3-2-2 3,-5 1 0 0,0-1-1-3,-1 2-3 3,-5-1 1 0,-2 1-9-3,-3 1 12 3,-5-2 28 0,-4 2-7-3,-7-1 7 3,-2 0 6 0,-8 0-4-3,-1 2-2 3,-5 0 8 1,0 0 1-4,0 0 0 2,0 0-7 1,0 0-20-3,-2 0-10 3,-1 0-15 0,2 0-6-3,-1 0-46 3,2 2-50 0,-1-2-36-3,1 2-41 3,-2 0-48 0,2 0-80-3,0 2-27 3,0 0-109 0,3 0-88-3,5-1-88 4,-1-3-98-4,0 0-497 2</inkml:trace>
    </iact:actionData>
  </iact:action>
  <iact:action type="add" startTime="1.16801E6">
    <iact:property name="dataType"/>
    <iact:actionData xml:id="d833">
      <inkml:trace xmlns:inkml="http://www.w3.org/2003/InkML" xml:id="stk708" contextRef="#ctx0" brushRef="#br0">531 6979 795 0,'0'0'1237'3,"0"0"-664"3,0 0-264 0,0 0-129-2,0 0 5 1,0 0 22 1,0 0-4-4,0 0-36 6,0 0-48-4,0 0-50 0,0 0-41 2,0 0-28-3,0 0-19 3,0 0-26 1,0 0-14-5,2-4-13 5,-2 4-7-3,3 0 17-1,5 0 62 4,2 0 82 0,5 0 34-6,5 0-19 6,6-1-39-2,3-3-2-1,4-3-22 2,3 0 10 1,3-1-19-5,4-2 3 5,-1-1-16-3,1 2 4-1,-3 0-16 3,-5 2-2 1,-5 2-20-5,-5 3-3 5,-9 1 0-2,-2 1 9-2,-5 0-2 3,-3 0-10 1,-2 0-7-5,-1 0-5 5,-1 0 9-1,-2 0 8-3,0 0 19 3,0 0 3 1,0 0 0-5,0 0-2 5,0 0-28-3,0 0-4-1,0 0-24 4,0 0-26-4,0 0-22 3,0 0-26 1,0 1-74-5,0 0-106 3,0-1-146 2,0 3-312-4,0-1-693 3</inkml:trace>
    </iact:actionData>
  </iact:action>
  <iact:action type="add" startTime="1.16989E6">
    <iact:property name="dataType"/>
    <iact:actionData xml:id="d834">
      <inkml:trace xmlns:inkml="http://www.w3.org/2003/InkML" xml:id="stk709" contextRef="#ctx0" brushRef="#br0">27505 14111 1668 0,'0'0'1190'5,"0"0"-853"-1,0 0-203 2,0 0 79-1,0 0 109 0,0 0-27-1,0 0-95 2,0 0-89-3,0 0-46 4,0 0-34-2,0 0-30 0,0 0-1-1,0 0-37 3,0 0-19-4,0 0 7 4,0 0 5-2,-10 2 4-1,7 4 28 1,-4 1 12 1,-1 5 27-4,-3 0-8 6,0 3 6-3,-1 2-22-2,-1 1 12 3,-2 1 1 0,0 3-16-3,1-2 0 4,1 2-3-3,1-3-10 0,2 2 10 2,1-1-12-3,4-2 12 3,-1-2-19 0,3-3 3-3,3-1-8 4,0-3-14-2,0-2-2-3,0-3-7 4,7 0 15 2,0-1-5-6,4-3 40 4,1 0 12-1,4 0 44-1,5-4 7 1,-2-3-20 2,3-2-24-4,1-2-18 4,0 2-1-2,-2-1-12-2,-1-1-7 3,-3 1 7 0,-2 0 8-3,-2 1-10 3,-2 0 14 0,-2-2 22-3,0 0 9 3,-4-2-13 0,2-2 20-4,-4 0-7 6,2-2 6-4,-5-1 0 0,0 1-15 2,0-3-4 1,0 3 13-5,0 1-6 4,-6 3-7-3,0 3 22 2,-2 3 7 2,0 2-1-4,-1 2-43 2,2 2-3 2,-3 1-59-4,2 0-33 2,0 0-13 1,-2 5 12-3,3 2-13 4,1 0-3 0,3 3-29-5,0-2-67 3,3 3-92 2,0-1-63-5,0 0-67 4,2-1-96 1,2-1-110-5,-1-3-405 4</inkml:trace>
    </iact:actionData>
  </iact:action>
  <iact:action type="add" startTime="1.17052E6">
    <iact:property name="dataType"/>
    <iact:actionData xml:id="d835">
      <inkml:trace xmlns:inkml="http://www.w3.org/2003/InkML" xml:id="stk710" contextRef="#ctx0" brushRef="#br0">27776 14440 1976 0,'0'0'1002'4,"0"0"-880"-1,0 0-74 3,0 0 80 1,0 0 50-4,0 0-54 3,0 0-74-1,0 0 52-1,0 0 52 2,0 0-13-3,42-2-40 3,-36 0-35-1,-1 2-7-1,-2-2 37 2,-3 1 62 0,0 0 27-2,2 0-19 1,-2 1-19 1,0 0-13-3,0 0-9 3,0 0-24 0,0 0-44-2,0 0-29 1,0 0-28 0,0-2-33-2,0 0-40 4,0 1-51-1,0-2-72-2,0 1-98 1,-2-1-120 1,2-1-204-3,0-1-505 3,0 1-682 0</inkml:trace>
    </iact:actionData>
  </iact:action>
  <iact:action type="add" startTime="1.17082E6">
    <iact:property name="dataType"/>
    <iact:actionData xml:id="d836">
      <inkml:trace xmlns:inkml="http://www.w3.org/2003/InkML" xml:id="stk711" contextRef="#ctx0" brushRef="#br0">28049 14193 1565 0,'0'0'1097'5,"0"0"-763"-2,0 0-113 4,0 0 75-3,0 0 20 1,0 0-76 0,0 0-118 1,0 0-78-3,0 0-44 4,0 0 0-3,0 0 15 0,-48 43-5 1,42-32-10 1,1 1-12-3,3-2-7 4,1-1 7-1,1 0-13-2,0-2-3 0,0-1 15 3,5-1 13-4,1-1 2 3,5 0 1-3,0-3 41 3,1 0 18-1,0-1-6-2,1 0-6 4,-2 0-16-1,1 0-19-4,-4 0-15 5,-1 0 0-2,-3 0-27-2,0 0-1 4,-2 0-3-1,1 0-4-4,-3 3 11 6,3-3-4-4,-3 2-16-1,0 1 7 4,0 1 18 0,0 2 19-5,0 2 2 5,0-1 35-3,-3 4 4-1,-4 1-7 4,-1-2-3 0,-2 2-15-5,1-1-16 5,-3 0-14-3,3 0-23-1,0-1-35 4,-1-2-18 0,3 0-27-6,1-2-37 6,2-1-51-2,1-3-46-1,1-2-46 2,2 0-57 1,0 0-98-5,0-1-86 4,0-6-607-4</inkml:trace>
    </iact:actionData>
  </iact:action>
  <iact:action type="add" startTime="1.17125E6">
    <iact:property name="dataType"/>
    <iact:actionData xml:id="d837">
      <inkml:trace xmlns:inkml="http://www.w3.org/2003/InkML" xml:id="stk712" contextRef="#ctx0" brushRef="#br0">28091 14197 3267 0,'0'0'1045'1,"0"0"-978"5,0 0-66 2,0 0 110-6,0 0 52 4,0 0-73 0,0 0-89-3,0 0-1 3,0 0-19-3,86-58-18 3,-71 52-92 0,2 2-100-3,-3 1-59 3,0 2-131 0,0 1-263-3,-8 0-598 3,-3 2-382-5</inkml:trace>
    </iact:actionData>
  </iact:action>
  <iact:action type="add" startTime="1.17148E6">
    <iact:property name="dataType"/>
    <iact:actionData xml:id="d838">
      <inkml:trace xmlns:inkml="http://www.w3.org/2003/InkML" xml:id="stk713" contextRef="#ctx0" brushRef="#br0">28533 14180 1816 0,'0'0'819'2,"0"0"-587"5,0 0-158-3,0 0 76 0,0 0 93 2,0 0-68 0,0 0-96-4,0 0-53 5,0 0 21-1,0 0 4-3,0 0-51 2,-69-60-3 1,57 60 3-3,-1 0 49 3,3 0 8 1,0 2-13-4,0 3-42 2,1 1-2 1,4 0-1-3,-1 0-12 3,1 4-18 1,2 1-7-3,-1 3 22 0,2 2 13 2,-3 2-25-3,4 1-48 3,-1-1-41 0,2 0-23-2,0-3 6 2,0 1 35-1,6-3-7-2,2-3-35 3,1-1 19-3,1 0 29 4,-1-2 48-2,2-1 45-1,0 1 61 1,1-2 45 2,-3 1 3-4,1 2-54 3,-1-2-10-1,-1 2-26-1,-3 0 67 1,-2-2 17 1,-2 2-39-3,-1-1-23 4,0 2-16-2,0-1 7-1,-7 0 6 1,-4 1-38 1,-1 0-95-2,-3-4-55 2,0 1 9-1,0-2 48 0,0-4 35-1,1 0 23 3,2 0 35-4,1-4 10 4,3-2 44-3,-1 0 30 1,3-3-1 0,1 0 32 1,3-2-38-3,1 1 47 4,1 0-29-2,0-2-60-2,8 1-34 2,4-2 47 2,2 1 28-4,3-2 12 4,2 0-3-6,1 1 0 6,3-1-16-1,-1-1-22-4,3 0-24 5,-2 1-23-1,0 0 1-4,-4 1-1 5,-2 0-23-2,-4 2-102-2,0 0-49 4,-6 0-25-1,-3 2-87-3,-2 2-182 3,-2 2-620 0,-3 3-619-5</inkml:trace>
    </iact:actionData>
  </iact:action>
  <iact:action type="add" startTime="1.17213E6">
    <iact:property name="dataType"/>
    <iact:actionData xml:id="d839">
      <inkml:trace xmlns:inkml="http://www.w3.org/2003/InkML" xml:id="stk714" contextRef="#ctx0" brushRef="#br0">28789 14284 398 0,'0'0'3396'5,"0"0"-2619"-1,0 0-604 0,0 0-118 3,0 0 43-4,0 0 52 4,0 0-31-2,0 0-86-1,0 0-33 0,0 0-3-1,54-19-18 4,-32 12 9-1,0-1 0-4,4 1 9 6,-3 1-13-4,1-1 14-1,-1 4-10 4,-5-1-24 0,-5 1-38-5,-5 2-21 5,-3 1-9-3,-3 0-16-1,-2 0-28 4,0 0-50 0,0 0-67-5,-2 2-122 4,-3 4-68 0,-3 1 113-3,0 2-119 3,-1 0-615 0</inkml:trace>
    </iact:actionData>
  </iact:action>
  <iact:action type="add" startTime="1.17239E6">
    <iact:property name="dataType"/>
    <iact:actionData xml:id="d840">
      <inkml:trace xmlns:inkml="http://www.w3.org/2003/InkML" xml:id="stk715" contextRef="#ctx0" brushRef="#br0">28786 14438 295 0,'0'0'2618'4,"0"0"-2059"3,0 0-467-5,0 0-22 5,0 0 122-1,0 0 25-3,0 0 8 3,0 0-38 0,0 0-39-4,101-23-34 4,-72 13-43 1,-1 0-32-4,-3 1-18 2,-3 2-21 3,-2 0-3-6,-2 3-37 4,-10-1-40 0,0 5-52-4,-7-1-54 4,-1 1-63 1,0 0-97-5,0 1-173 5,0 4-184-1,-1 0 97-3,-4-1-213 3</inkml:trace>
    </iact:actionData>
  </iact:action>
  <iact:action type="add" startTime="1.17442E6">
    <iact:property name="dataType"/>
    <iact:actionData xml:id="d841">
      <inkml:trace xmlns:inkml="http://www.w3.org/2003/InkML" xml:id="stk716" contextRef="#ctx0" brushRef="#br0">29163 14215 1034 0,'0'0'742'4,"0"0"-457"0,0 0-252 1,0 0 54 1,0 0 98-3,0 0 12 4,0 0-49-1,0 0-13-2,0 0 0 1,0 0 10 0,0 0-14-1,0 0 2 2,0 0-5-1,0 0 5 0,0 0-4 0,66-51-19-3,-66 51-6 4,0 0-6 1,0 0-8-5,0 0-18 5,0 0-19-1,0-1-22-3,0 1-16 3,0 0-13 1,2 0 2-6,-2-2 17 7,2-1-2-4,3 2 3-1,2-4-10 4,-1 0 13-1,2-2 12-4,1 3-3 5,2-3-3-2,-2 0-4-1,1 3-2 1,2-3-6 2,-4 2 8-5,1 1 1 5,2 0-6-2,-2 1-7-2,1-2-14 3,-1 3-1 1,-1 0-3-5,0 2-22 5,-2 0 4-2,0 0-10-2,-1 0 6 4,-1 4-15 0,1 4 6-5,-2 2 10 5,0 4 24-6,-3 4 0 6,0 3 37-1,-5 2 3-3,-4 3-16 2,-3 1-11 2,-2 1-11-5,-3 1-2 4,4-3-1 0,-1 1-52-3,2-2 13 3,1 1 0 1,-1-3 12-5,4-3 12 4,0-2 15 1,0-2 2-5,2-3 0 4,0-3-1 2,3-3-2-7,2-2-14 6,-1-2-5-1,2-2 18-3,0 0 3 3,0-1 28 1,0 0 25-6,0 0 21 5,0 0 3 0,2 0 6-3,-1 0-9 3,2-1-22 1,0 0-15-5,3-2-6 5,2-1 8-1,6-1-5-3,-3-1-31 2,3 0 12 2,0 3-14-5,-2-1-1 4,-1 1-3-3,-3 1-18 3,2 1 6 0,-3 1-10-2,2 0 7 2,-1 0 7 0,1 0 11-3,-4 0 0 3,1 0-1 0,-4 0-15-3,1 0 13 3,0 0-18 0,-1 0 19-3,-1 0 1 2,5 0-12 1,-3 0 1-3,-1 0-3 3,4 0-7 0,-1 1-8-3,1-1-4 3,0 0-6 0,0 0 3-3,-1 0 0 4,2 0-3-1,-1 0-6-3,1 0-53 3,-1 0-41 0,-1-2-34-4,0-2-59 5,1 2-76-2,-3-2-124-2,2 0-197 4,-2 1-597-2</inkml:trace>
    </iact:actionData>
  </iact:action>
  <iact:action type="add" startTime="1.17522E6">
    <iact:property name="dataType"/>
    <iact:actionData xml:id="d842">
      <inkml:trace xmlns:inkml="http://www.w3.org/2003/InkML" xml:id="stk717" contextRef="#ctx0" brushRef="#br0">29608 14291 258 0,'0'0'2599'1,"0"0"-1995"7,0 0-420-4,0 0-54 1,0 0 169 0,0 0 12 1,0 0-122-3,0 0-115 4,0 0-55-2,0 0-19-1,0 0-2 1,-1-15-38 1,1 15-10-3,0 0-9 4,0 0 1-2,0 0-4-1,0 1-3 0,0 1 15 3,0 2 13-4,0-1-26 4,0 1-15-2,0-1 15-1,0-1 22 1,0-1 13 1,0-1 28-3,0 0 15 4,0 0 29-2,0 0 11-1,0 0 1 1,0 0-3 1,0 0 0-3,0 0 0 4,0-1-38-5,0-1-15 5,0-1-12-2,0 0 12-2,0 0 34 3,0 2-6 1,0 0-28-5,0 1 0 5,0 0-28-2,0-2-25-2,1 2-47 3,5 0-66 1,-3 0-111-5,4 0-94 5,2 0-138-2,-2 0-282-2,0 0-611 3</inkml:trace>
    </iact:actionData>
  </iact:action>
  <iact:action type="add" startTime="1.17558E6">
    <iact:property name="dataType"/>
    <iact:actionData xml:id="d843">
      <inkml:trace xmlns:inkml="http://www.w3.org/2003/InkML" xml:id="stk718" contextRef="#ctx0" brushRef="#br0">29895 14210 3171 0,'0'0'968'2,"0"0"-968"5,0 0-32-1,0 0 32-4,0 0 131 4,0 0-90 0,0 0-41-3,0 0-115 4,0 0 30-1,0 0 60-4,0 0 25 4,-36 29 3 0,24-17-2-3,1 2-1 4,-1-1-2-1,4 0 0-4,0 1 2 4,2-1 1 0,2 0 17-3,-1 0-18 4,3-2-3-1,2 0-13-4,0-4 3 4,0 1 0 0,6-3 13-3,-1-2 25 4,3-1 13-2,1 0 9-1,3-2 18 1,1 0 7 1,2-2-10-3,-2-3-19 4,1-1-15-5,1-2-9 5,-4-1-16-2,0 0 0-2,-2-1 19 3,-1 2-1 1,-3-3 13-5,-2-1-6 5,1 1-6-2,-4-1 9-2,0 0-19 3,0-2 0 1,-4 1-11-5,-3 1 11 5,-2-2-12-2,0 3 0-2,0 0 11 3,1 1-11 1,1 3-12-5,0 0-10 5,1 3-34-2,3 3-30-2,1 0-51 3,0 1-59 1,1 0-71-5,-4 0-81 5,2 5-124-2,-3 3-152-2,4 1-96 3,-1-2-504 1</inkml:trace>
    </iact:actionData>
  </iact:action>
  <iact:action type="add" startTime="1.17602E6">
    <iact:property name="dataType"/>
    <iact:actionData xml:id="d844">
      <inkml:trace xmlns:inkml="http://www.w3.org/2003/InkML" xml:id="stk719" contextRef="#ctx0" brushRef="#br0">30167 14153 1334 0,'0'0'1166'4,"0"0"-1124"2,0 0-42-3,0 0 0 4,0 0 75-1,0 0 50-4,0 0-57 5,0 0-23-2,0 0 122-1,0 0 130 1,0 0 14 2,32-58-46-5,-38 53-47 4,0 1-35 1,1 4-18-4,-4-4-54 3,-2 1-34-3,0 1-44 2,-2 1-33 1,-1 1-1-3,-1 0-1 4,3 0 1-1,-1 4-18-4,1 0-8 4,5 2-4 0,0 1-6-3,2-1-19 3,1 2 1 0,1 0 11-3,2-1-9 3,1 1-5 0,0 0 5-3,0 0 6 4,2-1-9-2,4 1 15-2,-1 0 7 4,2-1 33-1,0 0 1-3,2 1 15 3,-2-2-11-1,-1-1-2 0,0 0-2 0,-3-1 0 0,2-1 0-2,-1-1 2 4,-1-2-2-2,2 0-33-2,1 0 13 4,1 0 20-2,4-4 52-2,-1-2-24 3,3-2-26-1,-3-1 1 0,0 0 34 0,-4 1 13-2,0 2 50 3,-3 1 30 0,0 1 22-2,-3 1 5 2,0 3-4 0,0 0-12-3,0 0-31 3,0 0-40-1,0 0-37-1,0 0-33 2,0 0-14 0,0 0-23-4,0 0-20 4,0 5-35 0,0 0-36-1,0 3 17-1,0 7 111 3,0 1 19-4,0 5 8 3,-3 2-8 0,1 1-4-3,-2-1 0 3,1 4-12 0,-1-4 22-3,0 1-24 2,1-3-1 1,0-5 0-1,3-4-15-1,-2-6-1 2,2 0 1-2,0-5 0 2,0-1-25-3,0 0-22 4,0 0-5-2,2 0-4-1,-1 0 12 0,-1 0 10 3,0 0-10-4,0 0-28 3,0 0-56-1,0 0-117-1,-1 0-188 1,-4 0-222 2,-4 3-455-4,1-1-362 4</inkml:trace>
    </iact:actionData>
  </iact:action>
  <iact:action type="add" startTime="1.18076E6">
    <iact:property name="dataType"/>
    <iact:actionData xml:id="d845">
      <inkml:trace xmlns:inkml="http://www.w3.org/2003/InkML" xml:id="stk720" contextRef="#ctx0" brushRef="#br0">30709 13926 1074 0,'0'0'1346'4,"0"0"-1078"0,0 0-268 3,0 0-23-4,0 0 23 3,0 0 168 0,0 0-43-3,0 0-58 3,0 0 33 0,0 0 107-3,0 1 57 2,0-1-24 1,0 0-36-2,-1 1-29 2,1-1-35 0,0 0-19-3,0 0-31 3,0 0-31 0,0 0-22-2,0 1-22 1,-2 0-15 1,1 2-2-4,-1 4-23 5,-4 5 25-2,-3 5 0-1,-3 8 28 1,-7 4-10 1,-1 7 16-3,-7 5-6 3,-7 4-4 1,-2 5-2-4,-8 5 3 2,-4 3-7 0,-4 2 10 0,-1-1-16 1,2 0-9-4,4-5-2 6,7-7 2-3,5-4 0-1,8-11-2 1,10-8-1 1,6-6-21-3,8-10-13 4,3-5-43-2,0-3-6-2,5 0-3 3,9-10 64 0,6-4-12-3,8-6 25 4,0-3-137-2,1-4-96-1,-3 3-183 0,-10 3-125 3,-6 1-190-4,-6 7-530 3</inkml:trace>
    </iact:actionData>
  </iact:action>
  <iact:action type="add" startTime="1.18129E6">
    <iact:property name="dataType"/>
    <iact:actionData xml:id="d846">
      <inkml:trace xmlns:inkml="http://www.w3.org/2003/InkML" xml:id="stk721" contextRef="#ctx0" brushRef="#br0">30454 13873 2805 0,'0'0'782'4,"0"0"-517"3,0 0-183-4,0 0 57 3,0 0 126 0,0 0-24-3,0 0-90 3,0 0-71 0,0 0-37-3,0 0-21 3,0 0-10 0,-9-8-10-3,9 8 1 3,0 0 9 0,0 0-11-3,0 0 2 3,0 0 16 0,0 1 5-3,0-1 10 3,2 2-1 0,-2-1 4-3,0 0 15 3,0-1-3 0,0 0-10-3,1 2-8 3,1-1-13 0,0 2-18-3,1 5 2 3,5 4 86-1,-1 2-3-1,4 3 13 2,0 1-47-2,0 1-49 1,3 4 0 1,5 3 13-3,-2 5 0 4,6 5 1-1,2 4 20-4,-2 3-6 5,5 0-6-1,-4 3-21-3,0-1 25 3,-1-1-7 0,-2-1-21-3,-3-5 21 3,-4-2-20 0,-2-5 1-3,-4-2 0 2,-3-7 10 1,-2-4-9-3,-1-7-3 4,-1-3 0-1,-1-4-1-3,0-2-1 3,2-1 2-1,-2-1 12-2,0 0 9 3,0 0 10 0,0 0 2-3,1 0 0 3,-1 0 9 0,0 0 16-3,0 0-1 3,0 0-15 0,0 0-15-3,0-1-17 3,0 1-10 0,0 0-24-3,0 0-12 3,0 0-18-3,0 0-19 3,0 0-20 0,0 0-10-3,0 0 6 3,0-1 0 0,0 1-3-3,0 0-18 2,0 0-22 2,0 0-34-4,0 0-34 3,0 0-47 0,0-1-83-3,0-1-70 3,-1 1-60 0,-1-1-218-3,-2-3-453 3,-1 3-119 0</inkml:trace>
    </iact:actionData>
  </iact:action>
  <iact:action type="add" startTime="1.18303E6">
    <iact:property name="dataType"/>
    <iact:actionData xml:id="d847">
      <inkml:trace xmlns:inkml="http://www.w3.org/2003/InkML" xml:id="stk722" contextRef="#ctx0" brushRef="#br0">24615 3262 421 0,'0'0'371'4,"0"0"-263"-2,0 0 55 5,0 0 16 0,0 0-6-5,0 0-24 4,0 0 7-3,0 0-42 3,0 0-33 0,0 0-6-3,0 0 42 3,0 0 80 0,0 0 13-3,0 0-13 3,0 0 41 1,-22-6 34-5,22 6-10 5,0 0-28-2,0 0-64-2,-3 0-57 3,3 0-43 1,-1 0-42-5,-1 0-25 3,2 0 0 2,0 0-2-4,0 0 1 3,0 0 2 1,0 0 17-5,0 0-2 5,0 0 0-2,0 0-1-2,0 0 4 2,0 0 3 3,0 0 6-6,0 0 7 5,0 0 5-2,0 0 10-2,0 0 9 3,0 0 0 1,0 0-10-5,0 0-2 5,0 0-10-6,0 0-7 6,0 0-2-1,0 0-3-3,-1 0 3 3,1 0-4 1,0 0-2-5,0 0-7 4,-2 0-2 0,1 0-16-3,-4 0 0 3,1 3-22 1,-5 4 21-5,0 0-1 4,-5 1-1 0,3 2-12-3,-4 0 13 3,2 2-11 1,-2 3 11-5,-1 3-10 4,-4 5 10 0,-2 2-13-3,-2 3 15 4,0 6 1 0,-6 4 11-5,-2 3 3 4,-2 6-14 0,-3 2 10-3,0 2-11 3,0 4-3 1,1-1 0-5,1 0 1 4,3 0 2-1,4-3-18-2,3-2 16 4,7-4-14 0,4-5-8-5,6-6-7 4,2 0 0-3,6-7 13 3,0-4-28 0,0-2-1-3,0-6-14 3,6-3-10-1,-2-5-10-2,-1-1-37 4,0-3-41-2,-2-3-33-2,2 0 44 3,-3 0 97 0,0-5 4-3,0-4-245 3,-10-5-702 0,0 6-766-3</inkml:trace>
    </iact:actionData>
  </iact:action>
  <iact:action type="add" startTime="1.1848E6">
    <iact:property name="dataType"/>
    <iact:actionData xml:id="d848">
      <inkml:trace xmlns:inkml="http://www.w3.org/2003/InkML" xml:id="stk723" contextRef="#ctx0" brushRef="#br0">25488 14957 2573 0,'0'0'754'7,"0"0"-541"-5,0 0-109 3,0 0 101 2,0 0 103-4,0 0-56 2,0 0-110 3,0 0-77-6,0 0-40 4,0 0-22-3,0 0 7 3,0-2-10 0,0 9-37-4,0 1 28 5,0 8 9-2,3 2 59-2,-3 5-4 4,0 4-18-2,0 0-6-2,0 0-10 4,0 1-2-1,-3-2-16-3,1 0-3 2,2-3-3 2,0 0-16-4,0-3 1 2,0-3-31 1,2-1-50-2,2-4-12 2,0-2-28-1,1-3-63-2,1-2-100 3,-1-4-74 1,5-1-118-4,-2 0-66 3,-3-6-222-1,-2 1-738-2</inkml:trace>
    </iact:actionData>
  </iact:action>
  <iact:action type="add" startTime="1.1851E6">
    <iact:property name="dataType"/>
    <iact:actionData xml:id="d849">
      <inkml:trace xmlns:inkml="http://www.w3.org/2003/InkML" xml:id="stk724" contextRef="#ctx0" brushRef="#br0">25442 15015 2168 0,'0'0'498'4,"0"0"-318"1,0 0-41-2,0 0 133 3,70-71 30 1,-54 59-87-3,-3 5-33 0,-2 0-37 2,-5 4-54-3,-3 3-91 3,0 0-35 0,0 5 17-1,2 7 18-1,-3 4 28 2,4 8-7-3,-5 6 11 3,-1 4-32 0,-7 0 0-2,-6 0-22 1,-4-1-12-1,0-4 2 2,-2-2-21-1,2-4-7-2,-2-5 6 4,4-5 30-1,3-3 24-3,4-4 19 3,4-4-6-1,2 1-1-2,2-3-12 4,0 0-25-1,0 0 25-2,2-3 3 1,2 1 9 1,2-2-12-4,3 0-13 6,2 0 1-3,-1 0-4-1,3 4-3 0,0 0 18 2,-2 0 1-3,3 4 22 4,-1 2 41-2,2 2-6-1,-3 2-16 2,2-2-10-1,-3 4 4-1,-1-3-1 4,-3 2-11-3,1-4-23-1,-5 1-28 0,2-1-4 1,-2-1 11-2,0-2 2 4,0 0-25-2,1-1-85-1,3-3-123 1,-1 0-78-2,2 0-22 4,3 0 111 0,0-7-240-5,1-1-304 5,-4 0-721-2</inkml:trace>
    </iact:actionData>
  </iact:action>
  <iact:action type="add" startTime="1.18551E6">
    <iact:property name="dataType"/>
    <iact:actionData xml:id="d850">
      <inkml:trace xmlns:inkml="http://www.w3.org/2003/InkML" xml:id="stk725" contextRef="#ctx0" brushRef="#br0">25842 15104 2622 0,'0'0'1169'0,"0"0"-989"7,0 0-108-1,0 0 113-3,0 0 54 3,0 0-97 1,0 0-142-5,0 0-6 5,0 0-84-5,0 0-21 4,-7 7-7 0,3 5 118-3,-1 3 1 3,-2 3 12 1,0 3-11-6,0 1-1 6,-1 0-1-1,0 3 3-3,2-1 15 3,0 0-2 1,2-2-16-5,1-4-1 4,3-1-21 0,0-3 0-3,0-3 19 3,5-3-8 1,0-1 11-5,4-3 37 4,2-2 0 0,3-2 25-3,6 0 13 3,5-8-17 1,3-1-31-6,0-3-27 6,0 1-37-1,-3-1 0-3,-2 3-12 3,-3 2-23 1,-6 0-36-6,-3 1-33 6,-2 3-48-1,-6 2-21-3,-1 0-15 3,-2 1-11-3,0 0-36 3,-3 0-143 0,-8 0-385-3,3 0-682 3</inkml:trace>
    </iact:actionData>
  </iact:action>
  <iact:action type="add" startTime="1.18585E6">
    <iact:property name="dataType"/>
    <iact:actionData xml:id="d851">
      <inkml:trace xmlns:inkml="http://www.w3.org/2003/InkML" xml:id="stk726" contextRef="#ctx0" brushRef="#br0">25878 15243 2187 0,'0'0'1048'1,"0"0"-806"5,0 0-77 0,0 0 78-3,0 0 18 4,0 0-108-2,0 0-88-2,0 0-37 3,85-51-14 1,-66 45-14-4,-3 1-3 3,0-1-19-3,-5 1-61 3,0 1-98 0,-2 1-68-4,-3 0-105 5,-1 0-214-2,-4 2-586 0,-4-3-638-4</inkml:trace>
    </iact:actionData>
  </iact:action>
  <iact:action type="add" startTime="1.18605E6">
    <iact:property name="dataType"/>
    <iact:actionData xml:id="d852">
      <inkml:trace xmlns:inkml="http://www.w3.org/2003/InkML" xml:id="stk727" contextRef="#ctx0" brushRef="#br0">25785 15058 2923 0,'0'0'714'1,"0"0"-635"0,0 0-44 0,0 0 53 3,0 0 47 1,0 0-46 1,93-42-39-3,-70 37-10 3,0-1-21 0,-1 1-19-2,-2 2-3 1,0 1-69-1,-4 2-108 1,0 0-81 1,-4 3-130-3,-2 3-238 4,-5-1-604-2</inkml:trace>
    </iact:actionData>
  </iact:action>
  <iact:action type="add" startTime="1.18634E6">
    <iact:property name="dataType"/>
    <iact:actionData xml:id="d853">
      <inkml:trace xmlns:inkml="http://www.w3.org/2003/InkML" xml:id="stk728" contextRef="#ctx0" brushRef="#br0">26203 15043 2428 0,'0'0'1263'3,"0"0"-1018"3,0 0-160 0,0 0 97-4,0 0 63 5,0 0-93-2,0 0-152-2,0 0-9 4,0 0-35 0,0 0-8-5,0 0 21 5,10 9 31-2,-6 4 37-3,1 4 3 4,-2 3-18 1,-3 3-7-5,0 2 1 5,-8 2 8-2,-2 1 1-2,-3 0-10 3,0-2-14 1,1-3-1-5,3-4-21 6,4-4-28-7,2-4 8 6,3-4 7-1,0-4-6-4,0 0 3 4,3-3 25 2,7 0 12-7,2 0 65 5,6-1 6 0,3-5-19-3,5-2-28 4,2-1-24 0,-2 0-12-5,-1 0-59 3,-3 0-19 1,-4 3-31-3,-3 3-41 4,-3 0-83 0,-3 3-99-6,-1 0-172 5,-3 0-244 1,-4 2-465-5</inkml:trace>
    </iact:actionData>
  </iact:action>
  <iact:action type="add" startTime="1.18669E6">
    <iact:property name="dataType"/>
    <iact:actionData xml:id="d854">
      <inkml:trace xmlns:inkml="http://www.w3.org/2003/InkML" xml:id="stk729" contextRef="#ctx0" brushRef="#br0">26698 15018 2134 0,'0'0'1450'5,"0"0"-1153"1,0 0-238-3,0 0 102 3,0 0 70 0,0 0-89-3,0 0-142 3,0 0-90 0,0 0-65-3,0 0 114 3,0 0 41 0,-18 58 41-3,12-32-41 3,-1 1 0 0,-1-1-3-3,-2 0-10 3,3-3 1 0,1-1-10-3,3-5 0 4,0-5 4-2,3-3 2-2,0-4 4 3,0-3-1-2,0-2-9 1,0 0 19 1,0 0-42-3,2 0-8 3,2-2 53 1,4-4 34-4,2-5 33 3,3-2-37 0,-2-1-30-3,1-3-12 3,-2-2 12-1,-1 1 2-1,-4-2 14 1,2 0 9 1,-2-4-22-3,-2 1 15 4,-3 0 42-2,0 2 5 0,0 2 37 0,0 2 7 1,0 3-13-3,0 4 30 3,-3 5 43 0,0 0 14-3,1 5-42 2,2 0-71 2,0 0-70-5,0 0-42 5,0 0-49-1,0 3-41-3,0 5-39 2,5 4 103 3,3 4 67-6,3 5 1 3,1 1 0 1,2 1 0-1,3 1-11 0,-1 0 0-2,2 0 11 2,1-1 0 1,-2 2 0-3,3-2 0 3,-4-2-2 1,-1-1 1-4,-4-4-1 2,-6-3-100 1,-1-2-28-3,-2-3-15 3,-2 0-48 0,0-2-43-2,-6-2-85 1,-5 0-201 2,-6-2-274-4,6-2-706 3</inkml:trace>
    </iact:actionData>
  </iact:action>
  <iact:action type="add" startTime="1.18717E6">
    <iact:property name="dataType"/>
    <iact:actionData xml:id="d855">
      <inkml:trace xmlns:inkml="http://www.w3.org/2003/InkML" xml:id="stk730" contextRef="#ctx0" brushRef="#br0">26639 15192 3065 0,'0'0'965'2,"0"0"-848"5,0 0-116-5,0 0 83 4,0 0 56 0,0 0-32-2,0 0-58 1,79-17-47 1,-60 16-3-3,1 0-1 3,-1 1-15 0,1 0-39-2,0 0-116 1,1 0-126 1,0 0-179-3,-1 0-292 3,-6 0-758 0</inkml:trace>
    </iact:actionData>
  </iact:action>
  <iact:action type="add" startTime="1.18736E6">
    <iact:property name="dataType"/>
    <iact:actionData xml:id="d856">
      <inkml:trace xmlns:inkml="http://www.w3.org/2003/InkML" xml:id="stk731" contextRef="#ctx0" brushRef="#br0">27335 14970 3492 0,'0'0'938'2,"0"0"-855"3,0 0-64-2,0 0 104 5,0 0-12-3,0 0-111-1,0 0-83 1,0 0-93 1,0 0 110-3,0 0 66 4,-66 87 0-3,41-54-15 1,0 3-72-1,-6 1-19 2,1 2-12-3,0-3-52 5,2-1-89-4,4-4-64 0,6-8-26 1,4-5 102 1,7-8 105-3,3-3 29 4,4-7-77-2,0 0-34-1,5-8-143 1,1-2-861 1</inkml:trace>
    </iact:actionData>
  </iact:action>
  <iact:action type="add" startTime="1.1876E6">
    <iact:property name="dataType"/>
    <iact:actionData xml:id="d857">
      <inkml:trace xmlns:inkml="http://www.w3.org/2003/InkML" xml:id="stk732" contextRef="#ctx0" brushRef="#br0">26943 14993 3702 0,'0'0'947'1,"0"0"-876"6,0 0-59 0,0 0 59-5,0 0 12 5,0 0-83-2,0 0-32-2,0 0 32 3,0 0 55 1,95 32 3-6,-63-17-24 7,3 0-33-3,-3 3-1-2,-2 3-12 3,-4 0-3 1,-3 2-13-5,-4 0-15 5,-1 0-6-2,-5 0-31-2,1-3-37 3,-5-2-55-3,2-1-5 3,1-4-57 1,1-5-122-6,2-2-306 6,-2-2-513-1,7-6-520-5</inkml:trace>
    </iact:actionData>
  </iact:action>
  <iact:action type="add" startTime="1.18792E6">
    <iact:property name="dataType"/>
    <iact:actionData xml:id="d858">
      <inkml:trace xmlns:inkml="http://www.w3.org/2003/InkML" xml:id="stk733" contextRef="#ctx0" brushRef="#br0">27849 14771 2298 0,'0'0'754'1,"0"0"-569"6,0 0-134-1,0 0 144-2,0 0 96 1,0 0-84 1,0 0-131-3,0 0-74 3,0 0 33 0,0 0 15-2,0 0 46 1,-79 77-8 1,62-49-26-3,1 4-13 3,1 5 16 0,-1 5 34-2,-2 7-10 1,4 1 16 1,-2 1-7-3,2 0-40 3,-1-2-27 0,7-3-31-2,0-4-25 1,4-5-2 1,4-6 11-3,0-5 4 3,0-5-12-3,7-6-62 4,1-5-80-2,3-5-76-1,5-5-19 1,1 0 53 1,5-7-47-3,-2-2-235 4,-3-5-308-2,-5 5-472-1</inkml:trace>
    </iact:actionData>
  </iact:action>
  <iact:action type="add" startTime="1.18831E6">
    <iact:property name="dataType"/>
    <iact:actionData xml:id="d859">
      <inkml:trace xmlns:inkml="http://www.w3.org/2003/InkML" xml:id="stk734" contextRef="#ctx0" brushRef="#br0">28032 14891 2179 0,'0'0'1245'3,"0"0"-890"3,0 0-204 0,0 0 25-4,0 0 73 6,0 0-63-4,0 0-118-1,0 0-52 3,0 0-4 1,0 0 3-5,0 0 25 6,-14 27 31-4,8-11-3-1,-3 2-16 3,-2 6-12 1,1-2-13-5,-1 3-12 5,-1 3-15-2,-2 0-3-2,2 0 0 3,-1 2-12-3,1-4 12 4,0 0-19-1,5-4-2-4,-2 0-4 4,6-4-8 1,3-4-17-5,0 0 1 5,0-7-28-1,0 0-16-4,6-3 16 4,5-3 32 0,0-1 48-3,4 0 77 3,4-7-3 1,4-2-25-5,2-5-30 4,0 0-18 0,-3-2-1-3,-2 1-3 3,-3 1 3 1,-5 0 13-5,-4 2 21 4,-3-1-6 0,0 3 3-3,-3-1 12 3,-2 1 15 1,0 2-18-5,-7 1-13 4,-1 1 22 0,0 0 0-3,-1 3-32 3,0 2-17 1,-3 1-62-5,-4 3-32 4,2 7-14-3,-5 3-12 4,2 3 0-2,3 0-4-2,0 1-50 3,5 0-40 1,3-1-50-5,3-1-20 4,3-1-58 0,0-1-91-3,0-3-94 3,6-2-155 0,1-4-402-3</inkml:trace>
    </iact:actionData>
  </iact:action>
  <iact:action type="add" startTime="1.18879E6">
    <iact:property name="dataType"/>
    <iact:actionData xml:id="d860">
      <inkml:trace xmlns:inkml="http://www.w3.org/2003/InkML" xml:id="stk735" contextRef="#ctx0" brushRef="#br0">28194 15116 2624 0,'0'0'1529'2,"0"0"-1314"4,0 0-215 0,0 0-13-2,0 0 13 1,0 0 4 1,0 0-4-3,0 0 0 3,0 0 52 0,0 0 35-2,0 0-10 1,26 71-27 1,-26-49-13-3,0 0-7 3,0 1-15 0,-5-2-15-2,-1-1-46 2,-2-3-50-1,1-2-74-2,2-5-104 3,0-3-135 0,2-6-173-2,3-1-400 2,-1-1-252 0</inkml:trace>
    </iact:actionData>
  </iact:action>
  <iact:action type="add" startTime="1.18903E6">
    <iact:property name="dataType"/>
    <iact:actionData xml:id="d861">
      <inkml:trace xmlns:inkml="http://www.w3.org/2003/InkML" xml:id="stk736" contextRef="#ctx0" brushRef="#br0">28449 14969 3501 0,'0'0'755'3,"0"0"-609"3,0 0-115-2,0 0 46 2,0 0 56-1,0 0-87 0,0 0-30 0,0 0-13 1,0 0 37-3,0 0-13 4,0 0-25-2,61 26 1-2,-52-17 0 2,-4-1-2 1,0 3-1-3,-4 4-21 4,-1 2-4-2,-6 4 7-1,-7 3 3 2,-7 0-4-3,-4 1-36 2,0-3-32 3,1-4 32-6,6-2 33 4,6-6 0-1,3 0-9-2,3-6 7 3,3 3-20 1,2-4-6-5,0 1 22 5,4-2 28-2,2-1 0-1,3 0 69 1,1 2 36 2,3-3 3-5,-1 0-15 5,3 0-19-2,-2 0-10-2,3-3-14 3,-1 1-20 2,0-4-14-7,1 1-1 6,0-1-15-2,-1 1-14-2,-4 0-69 4,1 0-74 0,-4 1-81-6,-2-1-118 6,-1 1-205-2,-1 1-517-2,-4-3-941-2</inkml:trace>
    </iact:actionData>
  </iact:action>
  <iact:action type="add" startTime="1.1895E6">
    <iact:property name="dataType"/>
    <iact:actionData xml:id="d862">
      <inkml:trace xmlns:inkml="http://www.w3.org/2003/InkML" xml:id="stk737" contextRef="#ctx0" brushRef="#br0">28602 14783 2764 0,'0'0'1048'4,"0"0"-840"2,0 0-82-3,0 0 82 3,0 0 68 0,0 0-92-3,0 0-113 3,0 0-71 0,0 0-25-3,0 0 25 3,0 0 31 0,56 28 39-3,-30-8 4 3,6 4 11 0,5 4 4-3,-2 4-10 3,-2 1-52 0,-6 1-15-3,-5 4 7 3,-10 0-19 0,-9 4-4-3,-3 1 4 3,-18 2 1 0,-10 1-1-2,-11 0-36 2,-11-4-77 0,-9-3-54-3,-3-3-8 3,-9-2-108 0,-2-4-312-3,17-8-687 3,-35 4-1327-5</inkml:trace>
    </iact:actionData>
  </iact:action>
  <iact:action type="add" startTime="1.19053E6">
    <iact:property name="dataType"/>
    <iact:actionData xml:id="d863">
      <inkml:trace xmlns:inkml="http://www.w3.org/2003/InkML" xml:id="stk738" contextRef="#ctx0" brushRef="#br0">25667 15824 1322 0,'0'0'1430'6,"0"0"-1083"-3,0 0-296 3,0 0 35-4,0 0 169 4,0 0 64 1,0 0-51-4,0 0-78 3,0 0-47 0,0 0-13-3,0 0-9 3,5-17-5 0,-5 17-11-3,0 0-20 3,0 0-2-1,0 0-1-1,0 0 4 1,0 0-10 2,0 0-15-4,0 0-22 2,0 0-18 1,0 0-21-3,0 2-11 4,0-1-10-1,0 3-22-3,0 4-11 2,4 4 54 2,2 5 15-4,2 2-3 2,0 4-9 1,1-2 7-2,-1-1-10 1,1 1-18 1,1-3 6-3,-3 0 9 3,-1-4-9 0,-1 1-7-3,-2-5-14 3,-1 0-10 1,0-2-24-4,-1 0-18 2,-1-1-16-2,0 0-19 3,0-1-46 0,0 1-72-3,0-1-51 3,-1 0-111 1,-5 1-178-5,-3-2-472 5,2-1-565-2</inkml:trace>
    </iact:actionData>
  </iact:action>
  <iact:action type="add" startTime="1.19092E6">
    <iact:property name="dataType"/>
    <iact:actionData xml:id="d864">
      <inkml:trace xmlns:inkml="http://www.w3.org/2003/InkML" xml:id="stk739" contextRef="#ctx0" brushRef="#br0">25918 15966 2418 0,'0'0'1052'5,"0"0"-824"-1,0 0-149 1,0 0 66 1,0 0 56-2,0 0-17 1,0 0-69 1,0 0-41-3,0 0-3 4,0 0 15-1,0 0-18-3,0 0-28 3,0 0-38 0,0 0-2-4,0 0-28 4,0 0-30 0,0 0-87-3,0 0-91 3,0 0-99 0,2 1-173-3,2-1-42 4,-1 0-457-1,2 0-490-3</inkml:trace>
    </iact:actionData>
  </iact:action>
  <iact:action type="add" startTime="1.19117E6">
    <iact:property name="dataType"/>
    <iact:actionData xml:id="d865">
      <inkml:trace xmlns:inkml="http://www.w3.org/2003/InkML" xml:id="stk740" contextRef="#ctx0" brushRef="#br0">26093 15872 290 0,'0'0'1110'1,"0"0"-596"5,0 0-170 1,0 0-85-5,0 0 11 4,0 0 29 0,0 0 17-2,0 0-24 2,0 0-37 0,0 0-32-4,-9 0-43 5,6 3-49-2,1-1-48-2,-6 2-68 3,1 2-12 0,-3 2 19-3,3 2-13 4,0 0-9-4,0 1-28 2,4-1 4 1,1 1-10-2,2-2 6 1,0 1 3 1,0-1 4-3,3 0 5 4,6-3 15-1,-1 1 1-4,3-2 2 4,1-2 26 0,1 1 12-3,1-1-6 3,-2-2 0 1,1 1-13-4,-3-1-21 2,-2-1-16 1,-3 3-11-2,0-2-11 2,-2 2 11-1,1 3 24-2,1-1-13 3,-2 0-2 0,0 3-1-3,-3 0 16 3,0 2 3 0,0 0 1-3,0 1 14 4,-6 0 4-2,-3 2-19-2,-2-1 0 4,-6 0-84-1,1-1-65-4,-4-1-124 5,-3-2-143-2,1-3-114-1,-3-1-211 2,4-3-348-4</inkml:trace>
    </iact:actionData>
  </iact:action>
  <iact:action type="add" startTime="1.19157E6">
    <iact:property name="dataType"/>
    <iact:actionData xml:id="d866">
      <inkml:trace xmlns:inkml="http://www.w3.org/2003/InkML" xml:id="stk741" contextRef="#ctx0" brushRef="#br0">26071 15842 2636 0,'0'0'1184'4,"0"0"-888"2,0 0-278-3,0 0 67 4,0 0 58-1,0 0-19-3,0 0-112 3,0 0-12-1,0 0-40-2,0 0 40 4,0 0 25-5,52 15-25 5,-34-11 0-1,-1-1-62-4,0 0-78 5,-1-2-111-1,0 0-149-4,-4-1-234 4,-1 0-512 1,-5 0-561-4</inkml:trace>
    </iact:actionData>
  </iact:action>
  <iact:action type="add" startTime="1.1918E6">
    <iact:property name="dataType"/>
    <iact:actionData xml:id="d867">
      <inkml:trace xmlns:inkml="http://www.w3.org/2003/InkML" xml:id="stk742" contextRef="#ctx0" brushRef="#br0">26318 15810 615 0,'0'0'2054'4,"0"0"-1678"2,0 0-376-3,0 0 0 3,0 0 33 0,0 0 56-3,0 0 71 3,0 0-1 0,0 0 28-3,0 0-8 3,0 0-28 0,17 77-9-3,-14-60 20 3,-1 1-16 0,-1 3-32-3,-1 1-25 3,2-1-21 0,-1 4-10-3,3-2-11 3,0-1-35 0,-1-3-12-3,2-1-2 3,0-2-11 0,1-2-2-3,-1-1 3 4,2-2-65-2,-2-1-108-2,3 0-91 3,1-4-204 1,-3-2-238-5,-1-2-541 4,-1-2-545-5</inkml:trace>
    </iact:actionData>
  </iact:action>
  <iact:action type="add" startTime="1.19215E6">
    <iact:property name="dataType"/>
    <iact:actionData xml:id="d868">
      <inkml:trace xmlns:inkml="http://www.w3.org/2003/InkML" xml:id="stk743" contextRef="#ctx0" brushRef="#br0">26734 15783 2587 0,'0'0'1096'2,"0"0"-825"5,0 0-101-4,0 0 113 3,0 0 4 0,0 0-121-3,0 0-104 3,0 0-50 0,0 0-12-3,0 0-11 3,-5-5-32 0,5 6-25-3,1 6-21 3,2 3 89 0,1 3 36-3,1 2 10 3,-1 4-3 0,2 1 6-3,-4 1-18 3,0 4-16 0,-1-1 0-3,2 2 9 3,-3-1-24 0,2-2-13-3,-2-3-2 3,1-2 0 0,1 0 3-3,1-4-4 3,-3 0-20 0,3-5-41-3,-3-2-31 3,2-3-58 0,1-2-64-3,1 0-55 3,1-2-45 0,1 0-13-3,-1 0 59 3,3-4 72-3,1-2-243 3,0-2-255 0,-4 2-556-3</inkml:trace>
    </iact:actionData>
  </iact:action>
  <iact:action type="add" startTime="1.1926E6">
    <iact:property name="dataType"/>
    <iact:actionData xml:id="d869">
      <inkml:trace xmlns:inkml="http://www.w3.org/2003/InkML" xml:id="stk744" contextRef="#ctx0" brushRef="#br0">26559 15990 2277 0,'0'0'1095'4,"0"0"-765"3,0 0-138-4,0 0 22 3,0 0 57 0,0 0-57-3,0 0-82 3,0 0-52 0,0 0-31-3,0 0-6 3,0 0-6 0,7 1-10-3,-4-1-24 3,5 0-2 0,5 0 42-3,10-1-9 3,6-3 3 0,4-2-13-3,3-2 0 3,2 1-23-3,-2-2-1 3,-2 1 0 0,-2-2 0-3,-2 3 0 3,-1-2-18 0,-2 0 16-3,-3 1-10 3,-1 2 0-1,-3 1 11-1,-6-1-2 2,-4 4-22 0,-4-1 4-3,-4 3 19 3,-2 0-11-1,0 0-29-1,0 0-41 2,0 0-12 0,0 0 30-4,-3 0 16 5,3 1-13-1,-2 1-15-3,1-1-12 3,-1 0-17 0,-2 4 22-3,4-2 22 3,-3 1-114 0,3 0-148-3,0-1-98 3,0 2-100 0,0-4-63-3,3 0-153 3,1-1-559 0</inkml:trace>
    </iact:actionData>
  </iact:action>
  <iact:action type="add" startTime="1.19547E6">
    <iact:property name="dataType"/>
    <iact:actionData xml:id="d870">
      <inkml:trace xmlns:inkml="http://www.w3.org/2003/InkML" xml:id="stk745" contextRef="#ctx0" brushRef="#br0">426 6128 78 0,'0'4'167'2,"0"0"54"5,0-2-2-1,0-2-37-3,0 0 1 3,0 0 28-1,0 0 34-2,0 0 38 3,-1 0 38 0,1 0-26-2,0 0-40 2,0 0-27-1,-2 0-19-2,1 0-21 3,-1 0-9-2,1 0-34 2,-1-4-103-1,-2 2 2-1,3 1 35 1,-2-1 31 2,3 1-22-5,0 1-19 5,0 0-24-2,-2 0-43-1,2 0-2 1,0 0-19 1,0 0-1-3,0 0-5 4,0 0 0-2,0 0-3-1,0 0 6 1,0 0 3 1,0 0-6-3,0 0-7 4,0 0 10-2,0 0 10-1,2 0-4 1,1 0 13 1,7 0 3-3,0 0 72 4,4 0-6-2,7 0-6-1,1 0-19 2,6-3-15-1,4-2 11-2,2-1-6 4,5-5-31-2,4 0 13 0,2-2-1-1,4-1-12 2,-1 1-1-3,0-1-18 4,-1 2-6-5,-6 2-21 5,-6 2 1-2,-8 4 4-2,-6 2-6 3,-7 2-28 1,-4 0-29-5,-4 5 25 5,-2 4-35-2,-2-2 47-2,0 4 67 3,-2-2 45 1,0 2-43-5,0 1-2 5,-5 0 3-2,-1-1-3-2,-1 0-38 3,1-1-67 1,2-2-48-5,1-2-61 6,0-5-152-4,3-1-291-1,3 0-341 3</inkml:trace>
    </iact:actionData>
  </iact:action>
  <iact:action type="add" startTime="1.19733E6">
    <iact:property name="dataType"/>
    <iact:actionData xml:id="d871">
      <inkml:trace xmlns:inkml="http://www.w3.org/2003/InkML" xml:id="stk746" contextRef="#ctx0" brushRef="#br0">27147 15949 1721 0,'0'0'814'5,"0"0"-540"-2,0 0-239 4,0 0 30-1,0 0 101-4,0 0 26 5,0 0-33-1,0 0-70-3,0 0-51 2,0 0-3 2,0 0 10-4,0 0 8 2,0 0-18 2,0 0-10-5,0 0-9 5,-5-22 0-1,5 22-14-3,0 0 14 3,0 0-4-1,0 0 7-1,0 0 10 2,0 0-1-1,0 0 13-1,-1 0 18 2,-1 2-5 0,2 0-10-4,-1 0-22 4,0 3-9 0,1 4 46-3,0 0 0 3,-2 4-21 1,1 2-17-4,-2-1-5 3,1 1-4-1,1 2-9-2,1 0 8 3,0 1-11-2,0-2-3 2,0 2-16-1,0-4 7-2,0 0-4 3,0-3 4 0,3 0-1-3,0-4-9 3,1 0 4 1,0-3-7-5,1-2-6 4,0 1-29 0,2-3 14-3,2 0 46 3,2 0 44 1,6 0 6-4,0-7-12 3,3-2-38 0,2-1-4-3,-1-3-24 3,-2 0 4 0,0-1 24-4,-5 1 0 5,0-1 0-2,-5 1 2-2,-1-1-2 4,-2 1 12-2,-3 1 16-2,-3 0 0 4,0 1-11-1,-1-2-17-3,-7 2-25 3,-4-1 14 0,-1 0 9-3,-1 3-2 3,-1-1 4-3,-1 3 0 3,2 0-22 0,-1 3-12-3,1 3-22 3,0 1-24 0,1 0-23-3,-2 5-14 3,2 4 16 0,3 2 0-3,-1 1-13 3,6 2-29 0,1 3-113-3,4 1-85 3,0-2-111 0,7-2-61-4,7 2-40 4,-5-8-527 0</inkml:trace>
    </iact:actionData>
  </iact:action>
  <iact:action type="add" startTime="1.19791E6">
    <iact:property name="dataType"/>
    <iact:actionData xml:id="d872">
      <inkml:trace xmlns:inkml="http://www.w3.org/2003/InkML" xml:id="stk747" contextRef="#ctx0" brushRef="#br0">27458 16100 2865 0,'0'0'987'4,"0"0"-747"-1,0 0-165 3,0 0-13 1,0 0 38-4,0 0-11 2,0 0-89 1,0 0 0-3,0 0-124 3,0 0-139 0,0 0-165-3,3 2-203 3,-3 0-493 0,0-2-119-3</inkml:trace>
    </iact:actionData>
  </iact:action>
  <iact:action type="add" startTime="1.19813E6">
    <iact:property name="dataType"/>
    <iact:actionData xml:id="d873">
      <inkml:trace xmlns:inkml="http://www.w3.org/2003/InkML" xml:id="stk748" contextRef="#ctx0" brushRef="#br0">27590 15954 1752 0,'0'0'1114'5,"0"0"-794"-2,0 0-186 3,0 0 6 0,0 0 13-3,0 0-40 3,0 0-65 0,0 0-48-3,0 0-13 3,0 0 13 0,0 0 0-3,-17 15 44 3,14-5-3 0,-1 1-13-3,1 1-9 3,0 1-18 0,2 1 3-3,-1 0-1 3,2 0-3-3,0-1 0 3,0-2-3 0,0 1-10-3,5-4 0 3,-1-2-24 0,2-1-45-3,4-2-13 3,-2-1 16 0,6-2 79-3,1 0 22 3,1-5-22 0,4-2-44-3,-1-1-23 3,-3-1 7 0,-2 0 36-3,-4-1 24 3,1 0 38 0,-6 2 1-3,1 0 21 3,-5-1 10 0,1 4 18-3,-2-1 19 3,0 3 13 0,0 0 31-3,0 1-1 3,-2 0 36 0,1 2-22-3,-1-1-53 3,0 1-55 0,0 0-56-3,2 0-13 3,0 0-39 0,0 1-34-3,0 3-25 3,0 4-10-3,0 1 114 3,0 7 7 0,0 2 19-3,0 2-18 3,0 3 1 0,6 2-2-3,0 2-18 3,2 0 17 0,1-3 2-3,2-1 10 3,-3-3-8 0,1-2-3-3,-4-2-26 3,2-5-67 0,-4-1-44-3,2-4-134 3,-4-2-137 0,0-4-132-3,-1 0-122 3,0-2-42 0,0-2-665-3</inkml:trace>
    </iact:actionData>
  </iact:action>
  <iact:action type="add" startTime="1.19868E6">
    <iact:property name="dataType"/>
    <iact:actionData xml:id="d874">
      <inkml:trace xmlns:inkml="http://www.w3.org/2003/InkML" xml:id="stk749" contextRef="#ctx0" brushRef="#br0">27977 16055 1599 0,'0'0'1010'4,"0"0"-669"-1,0 0-116 3,0 0 58 1,0 0-23-5,0 0-52 5,0 0-124-2,0 0-84-2,0 0-44 4,0 0-9-1,0 0 12-3,-77 33 22 3,67-16 4 0,0 1-4-3,3 0 6 3,1 1 12-3,2-1-11 3,2-1-1 0,2-2 11-3,0-2-26 3,2-3-58 0,6-3-44-3,3-2-9 3,3-4 132 0,0-1 7-3,5 0 58 3,1-8-14 0,1 0-12-3,-1-5-7 3,-3-2-3 0,0 0-3-3,-1-3 26 2,-4-2-14 1,-2-1 29-3,-4 0-22 4,-3 0 31-1,-3 0 4-3,-3 1-14 2,-6 1 17 2,-4 4-50-4,-4-1-20 3,0 5-6 0,-3 2-13-3,0 2-35 3,4 5 8 0,-2 2-36-3,3 0-37 3,2 6-58 0,2 3-105-3,3 4-124 2,2 0-128-1,4 0-147 1,2-3-632 2</inkml:trace>
    </iact:actionData>
  </iact:action>
  <iact:action type="add" startTime="1.1991E6">
    <iact:property name="dataType"/>
    <iact:actionData xml:id="d875">
      <inkml:trace xmlns:inkml="http://www.w3.org/2003/InkML" xml:id="stk750" contextRef="#ctx0" brushRef="#br0">28304 16050 2297 0,'0'0'779'2,"0"0"-472"3,0 0-186-2,0 0 72 4,0 0-1-2,80-3-70-1,-64 0-36 2,4 2-24 0,-3-2-21-3,3 2-13 3,0 0-25 0,-1 0-1-3,-4-2-2 3,-2 3-33 0,-1 0-54-3,-7 0-90 3,-2 0-163 0,-3 0-128-3,-4 3-56 2,-9 1-33 2,-1 3 138-5,-6 1-356 5</inkml:trace>
    </iact:actionData>
  </iact:action>
  <iact:action type="add" startTime="1.19932E6">
    <iact:property name="dataType"/>
    <iact:actionData xml:id="d876">
      <inkml:trace xmlns:inkml="http://www.w3.org/2003/InkML" xml:id="stk751" contextRef="#ctx0" brushRef="#br0">28354 16194 787 0,'0'0'1929'1,"0"0"-1279"0,0 0-330 0,0 0-96 0,0 0 15-1,0 0-55 7,0 0-76-1,0 0-61-3,83-29-44 3,-65 23-3 0,1 1-1-3,-2 0-15 3,2-1-40 0,-2 1-71-3,3 1-69 3,-1 1-75 0,-2 2-159-3,-1 0-269 3,-3 1-599 0</inkml:trace>
    </iact:actionData>
  </iact:action>
  <iact:action type="add" startTime="1.19961E6">
    <iact:property name="dataType"/>
    <iact:actionData xml:id="d877">
      <inkml:trace xmlns:inkml="http://www.w3.org/2003/InkML" xml:id="stk752" contextRef="#ctx0" brushRef="#br0">28746 15784 2780 0,'0'0'1008'5,"0"0"-813"-2,0 0-145 4,0 0 58-1,0 0 26-3,0 0-72 3,0 0-62-3,0 0-3 2,0 0 3 2,0 0 62-4,12 66-19 3,-6-46-9 0,-2 3-9-3,0-2-22 3,-1 1-3-1,0 0 1-1,0-1 11 1,-2-2 1 2,1 0-11-5,-2-2-2 5,0-1-3-2,0-3 1-1,1-1-11 2,0-1-5 0,-1-3-16-3,0-1-25 2,0-1-71 1,0-2-121-3,0 0-143 3,0-1-182 1,0-1-430-4,0 0-419 3</inkml:trace>
    </iact:actionData>
  </iact:action>
  <iact:action type="add" startTime="1.19992E6">
    <iact:property name="dataType"/>
    <iact:actionData xml:id="d878">
      <inkml:trace xmlns:inkml="http://www.w3.org/2003/InkML" xml:id="stk753" contextRef="#ctx0" brushRef="#br0">28972 16012 1615 0,'0'0'1359'4,"0"0"-956"-1,0 0-216 3,0 0 88 0,0 0 98-3,0 0-47 3,0 0-101 0,0 0-69-3,0 0-9 3,0 0-6 1,0 0-20-5,11-14-24 4,-11 14-18 1,0 0-15-4,0 0-12 2,0 0-4 1,0 0-15-3,0 0-14 4,0 0-16-5,0 0-1 5,0 0 0-2,1 0 0-2,-1 0 1 3,0 0-3 0,2 0-3-3,-2 0-16 3,0 0-8 0,0-1-9-2,0 1-25 1,0-2-42 2,2 1-52-5,0 0-70 4,-1-1-183 1,2 2-382-4,-3 0-723 3,0 0-693-5</inkml:trace>
    </iact:actionData>
  </iact:action>
  <iact:action type="add" startTime="1.20035E6">
    <iact:property name="dataType"/>
    <iact:actionData xml:id="d879">
      <inkml:trace xmlns:inkml="http://www.w3.org/2003/InkML" xml:id="stk754" contextRef="#ctx0" brushRef="#br0">29329 15896 1550 0,'0'0'1011'3,"0"0"-831"2,0 0-179 1,0 0 131-3,0 0 138 3,0 0-31 0,0 0-71-3,0 0-63 3,0 0 5 0,17-73 1-3,-17 64 8 3,0 0-15 0,0-2-29-3,0 4-22 3,-5-2 0 0,-1 1-3-3,0 1-1 3,-3 2-18 0,-1 1-31-3,-5-1-19 3,1 1-16 0,-5 3 8-3,0 1 23 3,-2 0-11 0,-2 7 12-3,-2 2-10 3,5 3 13 0,-2 0-3-3,4 3-12 3,3-2-23 1,3 2 10-3,3-3-3 1,4 1-3 1,5-1 6-3,0-1 6 2,2-3 7 1,7-2 15-3,2 0 22 3,3-2 41-3,4-2 5 3,5-2 7 0,-2 0-10-3,5-1-15 3,-3-5-4 1,-4-1-6-4,-2 1-3 2,-5 0 10 1,-2-1 5-3,-3 2 16 3,-2-1-1 0,-3 4 7-3,1-1-3 3,-3 1-4 0,0 1 0-3,0 1 9 3,0 0-15 0,0 0-21-3,0 0-28 4,0 0-12-1,0 0-42-3,0 1-22 3,0 3-31-1,0 1-21-2,0 5 70 3,0 3 46 0,2 2 18-3,-1 3-15 3,1 1 13 0,-1 1-4-3,-1 1 3 4,3-2 0-2,-3-1-14-2,0-1 1 3,0-2-2-3,0-1-1 3,0 0-35 0,0-6-26-3,-3 0-20 3,2-3-26 0,-1-3-56-3,2-2-49 3,-1 0-31 0,-1 0-90-3,-1 0-132 3,-1 0-102 0,-2-1-582-3,2-2-390 3</inkml:trace>
    </iact:actionData>
  </iact:action>
  <iact:action type="add" startTime="1.20108E6">
    <iact:property name="dataType"/>
    <iact:actionData xml:id="d880">
      <inkml:trace xmlns:inkml="http://www.w3.org/2003/InkML" xml:id="stk755" contextRef="#ctx0" brushRef="#br0">29484 15739 57 0,'0'0'0'2,"0"0"-22"4,0 0 22 0,0 0 202-3,0 0 209 4,0 0 136-1,0 0 45-3,0 0-63 3,0 0-167 0,0 0-121-3,0 0-32 3,6-5 17 0,-9 5-3-3,2 0-46 3,1 3-42 0,0-3-13-3,-2 0 1 3,2 1-17-1,0-1-28-1,0 1-19 2,0-1-3 0,0 0-6-4,0 1-4 4,0-1 3 0,0 0-6-3,0 0-2 3,0 0-8 1,0 0-5-4,0 2-10 3,0-1-5 0,0 0-11-3,0 4 22 3,2 0 22 0,-1 1-9-3,-1 0-12 3,3 3 5-3,-2 0-2 3,1 4 15-1,-2 1 27-2,0 4 22 3,0 2-10 0,0 0-36-2,0 4-19 1,-2-2-9 1,-3 3 0-2,0 0-2 2,2-3-13 0,0-1-2-3,1-3-1 3,-1-3-12 0,1-1 9-3,2-4-10 3,0-2 10 0,0-2-9-3,0-4 9 3,0 1 3 0,0-3 0-3,0 2 27 2,0-2 10 2,0 0 8-4,0 0 7 2,0 0 6 2,0 0-4-4,0 0 10 3,0 0-16 0,0 0-17-3,0 0-13 3,0 0-16 0,0 0-2-3,-1 0-2 3,1 0-28-3,0 0-1 3,0 0-14 0,-2 0-7-3,2 0-11 3,0 0 8 0,0 0 13-3,0 0 5 3,0 0 4 0,0 0-4-3,0 0-2 3,0 0-10 0,0 0-15-3,2 0-15 3,-1 0 2 0,1-2 16-3,1 1 18 3,-3 1-6 0,0-2-12-3,1 2-22 3,-1-1-25-1,1 0-59-2,-1-1-72 4,0 1-116-1,0 0-135-4,0 1-193 4,0-1-618 1</inkml:trace>
    </iact:actionData>
  </iact:action>
  <iact:action type="add" startTime="1.20466E6">
    <iact:property name="dataType"/>
    <iact:actionData xml:id="d881">
      <inkml:trace xmlns:inkml="http://www.w3.org/2003/InkML" xml:id="stk756" contextRef="#ctx0" brushRef="#br0">5212 12528 140 0,'0'0'1346'2,"0"0"-962"5,0 0-300-1,0 0-58-3,0 0 39 3,0 0 65-1,0 0 38-1,0 0-16 1,0 0-32 1,0 0-24-3,0 0-12 4,0 0-10-2,0 0-13-2,0 0 0 4,0 0 10-1,0 0 21-4,0 0 7 5,-13 0-9 0,12 0-30-5,-1 0-28 4,1 0 6-1,1 0 0-2,0 0 10 4,0 0-1-2,-2 0-12-2,2 0 3 5,0 0 3-4,0 0 0-1,0 0 0 4,0 0-10-1,-1 0-8-2,-1 0-5 1,0 0-7-2,2 0-11 2,-3 0-25 2,1 0 1-4,1 0 24 3,1 0 18 0,0 0-2-4,0 0 3 5,0 0-17 0,0 0 11-4,0 0 6 2,0 0 3 1,0 0-4-3,0-1-18 3,3-1 0 1,0 1-62-5,4-1-80 4,3 2 76 1,7 0 66-5,5-1 53 4,4 0-12 1,3-3 10-4,4 2-49 2,0-2-1 1,2-2 21-3,-2 0-22 4,1-1 11-1,-5 2-11-4,-3 2-3 4,-4-1-9 0,-8 3-1-3,-4 0 12 3,-4-1-2 1,-5 2 3-5,1 0 6 4,-1 0 41-3,-1 0 10 3,0 0 2 0,0 0 2-2,0 0-8 1,0-2-9 1,0 2-13-3,0 0-6 3,0 0-13 0,0 0-11-2,0 0-1 1,0 0-3 1,0 0-22-3,0 0 10 3,0-1-4 0,0 1 0-3,0 0-6 3,0 0-15 1,0 0-8-5,0 0-15 4,0 0-15-1,0 0-23-2,0 0-44 4,0 0-61-1,0 0-62-2,0 1-104 2,0 5-203-1,2 1 56-2,1 4 24 3,-2-4-192 0</inkml:trace>
    </iact:actionData>
  </iact:action>
  <iact:action type="add" startTime="1.20784E6">
    <iact:property name="dataType"/>
    <iact:actionData xml:id="d882">
      <inkml:trace xmlns:inkml="http://www.w3.org/2003/InkML" xml:id="stk757" contextRef="#ctx0" brushRef="#br0">30171 15749 1373 0,'0'0'1579'6,"0"0"-1067"0,0 0-338-3,0 0-51 3,0 0 97-3,0 0 90 3,0 0-40 0,0 0-101-4,0 0-64 5,0 0-29-2,0 0-21-1,0 0-24 2,0 0-28 0,0 0-3-3,0 0-1 2,0 0 0 2,0-7 1-4,0 7 2 2,0 0 22 2,0 0 19-4,-3 1 12 3,3 0-6 0,-3 0-6-4,-2 4-7 5,-4 2-22-2,-2 5-14-1,-9 6 0 1,-6 5 36 2,-4 5-18-5,-4 2-16 5,-2 1-2-1,2 2 0-3,-3 3 0 3,-3 0 0 0,4 1 2-3,0-2-2 3,5-2-1 0,5-5 0-2,8-6-2 1,5-7-24-2,6-3-10 3,6-7-27 0,1-2-42-3,0-3-29 2,0 0 0 2,7-2 53-5,0-3 82 5,6-3 30-2,-1-2-30 0,0 0-55-1,-1-2-53 3,-4 2-65-4,-1 0-104 2,-3 0-179 2,1 0-146-4,-4 2-509 3,0 1-385 1</inkml:trace>
    </iact:actionData>
  </iact:action>
  <iact:action type="add" startTime="1.20827E6">
    <iact:property name="dataType"/>
    <iact:actionData xml:id="d883">
      <inkml:trace xmlns:inkml="http://www.w3.org/2003/InkML" xml:id="stk758" contextRef="#ctx0" brushRef="#br0">29968 15591 1636 0,'0'0'435'4,"0"0"-266"0,0 0 54 2,0 0 141 0,0 0 62-3,0 0-32 3,0 0-104 0,0 0-57-4,0 0-37 4,0 0-7 1,-10-2-17-4,10 2-15 3,0 0-17 0,0 0-8-3,0 0-26 3,0 0-20 0,0 0-20-3,2 0-11 3,-2 0-9 0,0 0-13-4,1 2-12 5,1-2-19-4,-2 0 9 2,0 2-11 2,2-1-3-4,0 3-18 3,1 2 21 0,1 4 15-3,5 5 3 3,-1 0-6 0,1 3-10-3,1 3 19 3,2 0-20 0,1 4 0-3,1 2 0 3,-1 3 0 0,1 2 14-3,-1 2 3 2,1 2-6 3,0 2 9-6,-3-1 0 4,-1 1-17 0,0-2 26-3,-4-3 3 2,0-2-21 2,-1-3-11-4,1-3 0 3,-3-5 1 0,2-3-1-3,-2-4-1 3,1-3 3 0,-3-2-3-3,2-2-2 2,0-2-1 2,-3-2 0-4,2 0-9 2,-2-2 10 1,0 0-1-2,0 0 3 2,0 0 1-4,0 0 17 4,0 0-18 1,0 0-10-4,0 0-26 3,-2 0-31 0,-1-2-42-3,-2 2-49 3,-6-1-85-1,-3 1-176-1,-3 0-200 2,-3 0-364-1,3 1-312-2,-8-1-564-2</inkml:trace>
    </iact:actionData>
  </iact:action>
  <iact:action type="add" startTime="1.20957E6">
    <iact:property name="dataType"/>
    <iact:actionData xml:id="d884">
      <inkml:trace xmlns:inkml="http://www.w3.org/2003/InkML" xml:id="stk759" contextRef="#ctx0" brushRef="#br0">25484 16461 2567 0,'0'0'636'6,"0"0"-381"-3,0 0-150 3,0 0 47 0,0 0 46-3,0 0-12 3,0 0-74 0,0 0-112-3,0 0-46 3,0 0-45 0,-15 34 91-3,14-12 22 3,-2 5-20-3,3 2-2 3,0 4 0 0,0 1-2-3,0-1 3 3,3 1-1 0,2-4 0-3,1-4 1 3,1-2-1 0,0-4 2-3,-1-3 0 3,-1-4 14 0,-2-3-13-3,0-3-2 3,-3-5-1 0,1-1-63-3,0-1-75 3,-1 0-48 0,4-5-36-3,-4-3-29 3,2-5-339 0,-2 2-773-3</inkml:trace>
    </iact:actionData>
  </iact:action>
  <iact:action type="add" startTime="1.20985E6">
    <iact:property name="dataType"/>
    <iact:actionData xml:id="d885">
      <inkml:trace xmlns:inkml="http://www.w3.org/2003/InkML" xml:id="stk760" contextRef="#ctx0" brushRef="#br0">25505 16501 1223 0,'0'0'1978'5,"0"0"-1530"-2,0 0-406 3,0 0-20 0,0 0 72-4,85-71 98 4,-63 60-7 1,-2 2-69-4,2 3-67 2,-4 2-24 3,-3 3-25-7,-1 1-18 6,-4 1-22-1,-3 7 6-3,-1 8-16 3,-3 4 31 0,-3 6 18-3,-6 6 0 3,-13 4-11 0,-7 1-7-3,-5 1-21 3,-5-4 2 0,-3-5 35-3,1-4 3 3,5-6 0-1,5-3 13-2,5-8 5 5,9-3 10-6,6-2 13 4,6-3 40 0,2-1-69-3,0-7-12 3,6-4-74 0,3-1 39-4,2-4 4 5,7 0 9-1,0 0 7-2,1 4 15 1,-2 3 0 1,-4 2 18-3,-1 3-5 3,-5 3 2 0,-3 2-12-3,-4 0-3 3,3 0 2 1,-1 0 16-5,4 4 4 4,-1 3 68 0,5 1-9-3,0 5-16 3,2 1-3 0,1 2 6-4,-1 1-12 5,0 2-10-1,1 1 3-3,-1-2 0 3,2 2-15 0,-1-3-6-3,0 0-16 3,3 1 0 0,0-1-12-3,0-2 2 3,1-2 1-3,-2-4 13 3,0-2-7 0,-3-5-9-3,-1-2-31 3,0 0 13 0,-3-2-16-3,4-8-61 3,-7-1-87 0,1-3-160-3,-3 0-218 3,-3 1-436 0,0 4-648-3</inkml:trace>
    </iact:actionData>
  </iact:action>
  <iact:action type="add" startTime="1.21051E6">
    <iact:property name="dataType"/>
    <iact:actionData xml:id="d886">
      <inkml:trace xmlns:inkml="http://www.w3.org/2003/InkML" xml:id="stk761" contextRef="#ctx0" brushRef="#br0">25837 16510 398 0,'0'0'1789'4,"0"0"-1479"-1,0 0-139 3,0 0 51-3,0 0 128 3,44 67-70 0,-35-50-81-3,-2 1-41 3,-1 1-49 0,-2 1-10-3,-1-1-12 3,-1 1 9 0,-2 1-18-3,0-1-34 3,0 0-13 0,0-2-21-3,0-1-10 3,0-4-3 0,-2 1 1-3,1-4 2 3,1 0 1 1,0 0 1-5,-2-4-2 4,2-1 0 0,0-2-13-3,0-1-15 3,0 0-18 0,0-1-10-3,0-1-16 3,0 0-18 0,5 0-17-3,4 0 94 3,2 0 13 0,3-1 35-3,5-5-6 3,2 0-19 0,-2 0-10-3,3-1-2 3,-2 0 1-3,-3 1-2 3,0 1-13 0,-2 1 16-3,-1 0 29 3,-2 0-18 0,-2 2-11-3,-3 0-3 3,-3 1 0 0,1-1-13-3,-4 2-41 3,-1 0-125 0,0 0-62-3,0 0-51 3,0 0-51 0,0 0-137-3,0 0-214 3,-4 0-424 0</inkml:trace>
    </iact:actionData>
  </iact:action>
  <iact:action type="add" startTime="1.21089E6">
    <iact:property name="dataType"/>
    <iact:actionData xml:id="d887">
      <inkml:trace xmlns:inkml="http://www.w3.org/2003/InkML" xml:id="stk762" contextRef="#ctx0" brushRef="#br0">25997 16719 2893 0,'0'0'749'1,"0"0"-519"2,0 0-186 4,0 0 57-4,0 0 56 3,0 0-23 0,0 0-57-4,0 0-55 4,80-65-22 1,-59 56-14-4,-1 4-2 2,0-2 4 2,-3 0-35-5,-1 3-62 4,-3 0-57 0,-3 2-63-3,-1-1-116 3,-7 3-128 0,-2 0-210-3,0 0-371 3,-1 0-197 0</inkml:trace>
    </iact:actionData>
  </iact:action>
  <iact:action type="add" startTime="1.21111E6">
    <iact:property name="dataType"/>
    <iact:actionData xml:id="d888">
      <inkml:trace xmlns:inkml="http://www.w3.org/2003/InkML" xml:id="stk763" contextRef="#ctx0" brushRef="#br0">25930 16536 1968 0,'0'0'796'1,"0"0"-430"0,0 0-365 0,0 0 72 0,0 0 135 0,0 0 61 0,0 0-39 1,0 0-85 4,0 0-76-3,0 0-28 3,92-48-7 0,-74 43-6-3,-4 0-28 3,-1 1 0 1,-1 2-22-5,-4 2-46 4,-2 0-143 1,1 0-158-5,-1 7-141 4,-3 4-206 0,-2-4-387-3</inkml:trace>
    </iact:actionData>
  </iact:action>
  <iact:action type="add" startTime="1.21129E6">
    <iact:property name="dataType"/>
    <iact:actionData xml:id="d889">
      <inkml:trace xmlns:inkml="http://www.w3.org/2003/InkML" xml:id="stk764" contextRef="#ctx0" brushRef="#br0">26352 16518 2767 0,'0'0'1129'4,"0"0"-886"-1,0 0-203 4,0 0-12-1,0 0 69-3,0 0 24 3,0 0-54 1,0 0-67-5,0 0-62 4,0 0-40 0,0 18 61-3,0-3 41 3,0 4 50 0,-3 5-13-3,-2 0-21 3,1 2 18 0,1-1 28-3,-2-1 12 3,2 1 12-1,-2-1 22-1,0 1-16 2,0-2-37-1,3 0-12-1,1-1-19 2,1-2-9-3,0-3-15 3,0-3-3 0,4-2-13-4,3-4 4 4,0-1 12 0,4-3-2-3,3-2 2 4,2-2 9-1,5 0 28-3,2-7-6 3,6-4-31 0,-3 1-11-3,0-1-19 3,-4 0-28 0,-5 4-10-3,-8 1 10 3,-4 2-13-1,0 2-18-1,-4 1-38 1,-1 1-43 2,0 0-54-4,0-2-94 3,0 2-192-1,2 0-271-2,-1 0-354 4</inkml:trace>
    </iact:actionData>
  </iact:action>
  <iact:action type="add" startTime="1.21166E6">
    <iact:property name="dataType"/>
    <iact:actionData xml:id="d890">
      <inkml:trace xmlns:inkml="http://www.w3.org/2003/InkML" xml:id="stk765" contextRef="#ctx0" brushRef="#br0">26850 16480 1535 0,'0'0'2200'1,"0"0"-1804"5,0 0-377 1,0 0 6-4,0 0-13 3,0 0-12 0,0 0-31-3,0 0-57 3,0 0 88 0,0 0 75-3,-16 50-10 3,12-28-37 0,-5 5-6-3,-1 0 3 3,-3 4-3 0,-2 2-1-3,-2-1 4 3,0 3 16 0,1-7-1-2,4-5-27 2,1-5-13-1,5-6-1-1,3-7 0 1,3-1 1-2,0-4 14 3,0 0 17 0,0 0-13-3,2-7 10 3,4 0-28 0,1-7-56-3,4-2-43 3,1-4-13 0,2-1 19-3,-2-3-10 3,3-1 17 0,-3-2 40-3,-2 1 46 4,3-2 19-1,-4 0 31-3,-1 5 61 3,-3 0 20 1,0 5-22-5,-3 5 15 4,-1 5 64 0,1 4 33-3,-2 1-44 2,0 3-82 1,0 0-60-3,0 0-35 3,0 0-21 0,0 0-19-3,1 0-14 3,1 3-20 0,3 3 7-3,1 6 67 3,0 2 31 0,5 4 5-3,-3 4 4 3,0 2-3-3,2 3 2 3,-4 3-23 0,-2 1 20-3,1 1-8 3,-4-2-13 0,2-1-15-3,-3-2-14 3,2-5-35 0,-2-3-49-3,1-6-39 3,1-3-54 0,1-7-117-3,1-3-186 3,1-1-235 0,0-11-56-3,1 2-1066 3</inkml:trace>
    </iact:actionData>
  </iact:action>
  <iact:action type="add" startTime="1.21216E6">
    <iact:property name="dataType"/>
    <iact:actionData xml:id="d891">
      <inkml:trace xmlns:inkml="http://www.w3.org/2003/InkML" xml:id="stk766" contextRef="#ctx0" brushRef="#br0">26714 16690 3263 0,'0'0'791'5,"0"0"-626"-2,0 0-164 3,0 0 94 1,0 0 106-5,0 0-34 4,78-18-84 0,-54 8-49-3,2 0-24 3,-5 2-10 0,0 0-52-3,-1 2-102 3,-4-1-97 0,3 2-124-3,-4 0-273 3,-3 3-588 0,0-3-668-5</inkml:trace>
    </iact:actionData>
  </iact:action>
  <iact:action type="add" startTime="1.21235E6">
    <iact:property name="dataType"/>
    <iact:actionData xml:id="d892">
      <inkml:trace xmlns:inkml="http://www.w3.org/2003/InkML" xml:id="stk767" contextRef="#ctx0" brushRef="#br0">27415 16434 2472 0,'0'0'654'5,"0"0"-530"-3,0 0-105 5,0 0 10-2,0 0 127-2,0 0-61 3,0 0-57 0,79-50-6-3,-78 50 22 3,-1 0 47 0,0 0 40-3,0 0 42 3,0 2 4 0,0 0-26-3,-1 2-40 3,-2 4-32 0,-3 2 44-2,-1 4 11 2,-2 4-7-1,-5 5-36-2,0 3-19 4,-6 2-6-1,-2 4-9-3,-6 3-9 2,1 1-31 2,-3-1-6-4,1-1-18 3,2-1-3-3,-1-3-3 3,5-6-42 0,6-3-31-3,3-3-76 3,3-8-98 0,5-4-125-3,5-6-220 3,0 0-148 0,1-4-487-3,0-11-806-2</inkml:trace>
    </iact:actionData>
  </iact:action>
  <iact:action type="add" startTime="1.21265E6">
    <iact:property name="dataType"/>
    <iact:actionData xml:id="d893">
      <inkml:trace xmlns:inkml="http://www.w3.org/2003/InkML" xml:id="stk768" contextRef="#ctx0" brushRef="#br0">27201 16470 3646 0,'0'0'1042'4,"0"0"-959"0,0 0-64 2,0 0-16 0,0 0 77-3,0 0-41 3,0 0-5 0,0 0 61-3,0 0 21 3,88 45-19 0,-66-27-33-3,-2 1-21 3,0 3-19 0,2 2-9-3,-5 0-2 3,3-1-13 0,-3 1-24-3,-1-2-31 3,2-2-21 0,-5-2-30-4,1-4-59 5,-1-5-99-1,2-5-225-3,5-4-495 3,-5 0-166 0,4-16-950-5</inkml:trace>
    </iact:actionData>
  </iact:action>
  <iact:action type="add" startTime="1.21348E6">
    <iact:property name="dataType"/>
    <iact:actionData xml:id="d894">
      <inkml:trace xmlns:inkml="http://www.w3.org/2003/InkML" xml:id="stk769" contextRef="#ctx0" brushRef="#br0">27919 16437 1302 0,'0'0'796'2,"0"0"-320"4,0 0-170 0,0 0-5-3,0 0 27 3,0 0-47 0,0 0-42-3,0 0-38 3,0 0-36 0,0 0-38-3,7-1-13 3,-7 1-19 0,0-2-9-3,0 2-24 3,0 0-1 0,0 0-3-3,0 0 12 3,0 0 0-3,0 0-2 3,0 0-5 0,0 0-5-3,0 0-15 3,0 0-7 0,0 0-2-3,0 0-4 3,-1 0-9 0,-1 2-18-3,1-1 13 3,-1 0-16 0,-2 2-13-3,0 3-11 3,-5 6-12 0,-4 4 34-3,-6 8-1 3,-1 1 0 0,1 5-10-3,1 0-8 3,3 5 6 0,0 3 0-3,4 2 15 3,0 1 21 0,5 0-3-3,0-2-18 3,6-3-12 0,0-3 11-3,3-3 1 3,6-4-3 0,2-4 0-3,4-4-9 3,1-6-3 0,1-3-31-3,5-4-33 3,2-5-25-3,3 0 10 3,-1-5 8 1,3-6-61-4,-3-2-136 2,-3 1-254 1,-6 2-467-3,-6 0-430 3</inkml:trace>
    </iact:actionData>
  </iact:action>
  <iact:action type="add" startTime="1.21405E6">
    <iact:property name="dataType"/>
    <iact:actionData xml:id="d895">
      <inkml:trace xmlns:inkml="http://www.w3.org/2003/InkML" xml:id="stk770" contextRef="#ctx0" brushRef="#br0">28419 16406 2510 0,'0'0'624'4,"0"0"-448"0,0 0-106 2,0 0 105-1,0 0 96-1,0 0-51 2,0 0-82-1,0 0-41-2,0 0-29 3,0 0-9-3,0 0-22 4,-16-9-15-2,16 9-20-1,-1 0 14 2,-1 2-1-1,0 0 7-1,-4 2 2 1,-2 3-11 2,-3 3 5-5,-1 2 4 4,-2 3-1 1,0 0 4-5,-3 3 0 5,0 1 2-2,0 3-2-2,1 0-13 3,1 2-9 0,-1 2 10-3,1 1-13 4,2-1 2-1,4-1 0-3,0 1-2 2,4-1 0 1,2-4-13-3,2 1 10 3,1-6-24 1,0 0 8-5,6-2-5 5,0-3-1-2,3 0 22-2,2-3-22 3,-1-4 4 0,3 0 8-2,-2-1 0 2,3-2 13-3,0-1 2 3,0 0-2 0,-3 0-2-3,0-1-10 2,0-2 10 1,-4 1-14-3,1-2 15 4,-3-1 1-1,0 0 25-4,-1-1 6 4,0 0-1 0,0-2-5-3,-2 2 3 3,-1-4 6 0,1 1-4-3,-1-4-2 3,-1-3-28 0,0-1 0-3,0-2 0 3,0 0 3 0,0-2-3-3,0 3 0 3,0 3 0 0,-3 3 12-3,0 3 3 3,-1 5-15 1,0 3-31-4,0 1-33 3,-1 0-57-1,0 4-36-2,-6 6-11 3,-4 5 68 0,-3 6-13-3,0 2-25 3,-2 1-13-3,3 0-128 3,0-2-91 0,6-1-70-3,3-4-129 4,1-2-143-1,5-6-444-3</inkml:trace>
    </iact:actionData>
  </iact:action>
  <iact:action type="add" startTime="1.21464E6">
    <iact:property name="dataType"/>
    <iact:actionData xml:id="d896">
      <inkml:trace xmlns:inkml="http://www.w3.org/2003/InkML" xml:id="stk771" contextRef="#ctx0" brushRef="#br0">28575 16586 3295 0,'0'0'1015'4,"0"0"-879"-1,0 0-108 4,0 0 65-1,0 0 33-4,0 0-58 5,0 0-68-2,0 0-2-1,0 0 2 1,0 0 18 1,0 0 1-3,-31 81-18 3,20-57 1 0,2 2 0-3,1 0-2 3,2 0 0 0,1 1-2-3,0-3-14 3,2 0 4 0,2-5 9-3,1-3 3 3,0-7-18 0,0-3-71-3,0-5-94 3,0-1-59 0,1 0-84-3,3-8-126 3,3-5-136 0,-1 3-818-3</inkml:trace>
    </iact:actionData>
  </iact:action>
  <iact:action type="add" startTime="1.21492E6">
    <iact:property name="dataType"/>
    <iact:actionData xml:id="d897">
      <inkml:trace xmlns:inkml="http://www.w3.org/2003/InkML" xml:id="stk772" contextRef="#ctx0" brushRef="#br0">28853 16336 2528 0,'0'0'1323'4,"0"0"-1046"2,0 0-264-3,0 0 37 4,0 0 118-2,0 0 8-2,0 0-167 3,0 0-9 0,0 0-83-2,0 0 65 1,0 0 18 1,-23 36 3-3,20-20-1 3,0 1 11-3,0 1 12 3,-1-1 21 0,1 0 6-3,-3 1 4 3,3 1-1 0,1-1 4-3,-1-2 8 3,0 0-27 1,1-3-18-4,2-1-4 2,0-4-5 1,0-1-13-3,0-4 0 3,5 0 13 0,0-2 5-3,7-1-6 4,-1 2 28-1,6-2-9-3,0 0-28 3,3 0-3-1,-3-3 0-2,0 1-34 4,-1 1-21-1,-1 1 0-3,-5 0-7 3,1 0-8 0,-4 0-1-4,1 0 3 4,-4 0-12 1,-1 1-22-5,-2-1-13 4,1 0-6 0,-1 0-65-3,-1 2-106 3,0-2-140 0,3 0-138-3,-2 0-213 3,-1-2-650-3</inkml:trace>
    </iact:actionData>
  </iact:action>
  <iact:action type="add" startTime="1.21528E6">
    <iact:property name="dataType"/>
    <iact:actionData xml:id="d898">
      <inkml:trace xmlns:inkml="http://www.w3.org/2003/InkML" xml:id="stk773" contextRef="#ctx0" brushRef="#br0">29048 16470 3355 0,'0'0'1083'4,"0"0"-951"-1,0 0-131 4,0 0 91-2,0 0 150-2,0 0-22 3,0 0-159 0,0 0-61-3,0 0-36 4,0 0-10-2,-38-9-24-2,36 18 36 3,-2 5 32-3,0 2 2 3,-2 3 1 1,0 3 1-5,-1 3 29 4,-2 3 18 1,0 4-4-4,-2 3 31 3,-2 1-15 0,0 2-3-3,2-3-12 3,1 0-13 0,-2-3-12-3,4-1-19 3,2-6 0 0,1-5-2-3,4-6-1 3,-2-5-59-1,3-5-59-2,0-4-107 4,0 0-105-2,4-4-146-2,-1-7-168 3,0 2-824 1,0-16-620-6</inkml:trace>
    </iact:actionData>
  </iact:action>
  <iact:action type="add" startTime="1.21562E6">
    <iact:property name="dataType"/>
    <iact:actionData xml:id="d899">
      <inkml:trace xmlns:inkml="http://www.w3.org/2003/InkML" xml:id="stk774" contextRef="#ctx0" brushRef="#br0">29191 16348 1847 0,'0'0'719'4,"0"0"-493"-1,0 0-149 4,0 0 148-2,0 0 173-1,0 0-31 1,0 0-78 2,0 0-84-5,0 0-22 5,0 0-35-1,0 0-22-4,57-19 6 4,-52 28 27 1,4 3-28-5,4 4-22 4,-1 6-2-2,-1 5-4 2,1 4-18 0,-4 5-16-3,-2 2-17 3,-1 6 5 0,-5 0-36-3,0 2 4 3,-6-2-25-1,-4-1-10-2,-8-4-68 3,-1 0-76 1,-6-3-116-5,-3-5-197 5,-1-5-472-1,5-9-494-3,-16-3-1018-2</inkml:trace>
    </iact:actionData>
  </iact:action>
  <iact:action type="add" startTime="1.21693E6">
    <iact:property name="dataType"/>
    <iact:actionData xml:id="d900">
      <inkml:trace xmlns:inkml="http://www.w3.org/2003/InkML" xml:id="stk775" contextRef="#ctx0" brushRef="#br0">25566 17306 434 0,'0'0'629'5,"0"0"-427"-1,0 0-131 1,0 0 24 1,0 0 94-3,0 0 70 3,0 0 47 0,0 0-28-3,0 0-62 3,0 0-26 0,0 0-30-3,0 0 20 3,3-59 33 0,-3 59 19-3,0 0-8 3,0 0-13 0,0 0-27-3,0-2-14 3,0 2-3 0,0 0-16-3,0 0-25 4,0 0-16-2,0 0-15-1,0 0-16 1,0 0-15 1,0 0-9-3,0 0-28 3,0 2-27 0,0-1-24-3,0 3-28 3,0 2-24 0,0 6-9-3,0 6 85 4,0 3 2-2,0 5 1-2,0 1-3 3,3 1-1 0,1-1-1-2,1 2-1 1,0-2-13-2,1 0 1 3,-1-3 13 0,-2-1-1-3,2-4 3 4,-1-1 0-1,-1-3-15-3,-3-2-31 2,1-3-22 1,0-2 1-3,-1-3-25 3,0-2-47 0,0-1-55-3,0-1-58 3,2-1-66 0,-1 0-51-3,1 0-88 3,-1-3-100 0,2 0-198-3,-1-2-724 3</inkml:trace>
    </iact:actionData>
  </iact:action>
  <iact:action type="add" startTime="1.21734E6">
    <iact:property name="dataType"/>
    <iact:actionData xml:id="d901">
      <inkml:trace xmlns:inkml="http://www.w3.org/2003/InkML" xml:id="stk776" contextRef="#ctx0" brushRef="#br0">25918 17454 1691 0,'0'0'2376'5,"0"0"-1904"-2,0 0-364 4,0 0-19-2,0 0 80-2,0 0 42 3,0 0-80 1,0 0-85-4,0 0-46 3,0 0-46 0,-22-12-6-3,22 12-18 3,0 0-73 0,0 0-78-4,0 0-112 4,2 0-133 1,4 0-109-5,2 0-62 5,0 0-406-2,-4-1-474-2</inkml:trace>
    </iact:actionData>
  </iact:action>
  <iact:action type="add" startTime="1.21756E6">
    <iact:property name="dataType"/>
    <iact:actionData xml:id="d902">
      <inkml:trace xmlns:inkml="http://www.w3.org/2003/InkML" xml:id="stk777" contextRef="#ctx0" brushRef="#br0">26064 17348 2714 0,'0'0'1223'0,"0"0"-1006"5,0 0-179 1,0 0 71-3,0 0 52 3,0 0-7 0,0 0-71-3,0 0-79 3,0 0-4 0,0 0-40-3,-16 3-16 3,12 4 28 0,-3 5 25-3,0 1-9 3,2 0-1 0,0-1-2-3,2-3 3 3,3 1-10 0,-2-4 0-3,2-1 1 3,0-1-1 0,0-1 22-3,5 0 9 3,-1 0 44-3,2 0 15 3,4 1-19 1,0-1-15-4,0 1-12 2,1 0-10 1,-1 1-10-3,1-1-1 4,1 1-1-1,-3-1-2-3,-1 1-16 3,0 2 16 0,1-1 0-4,-2 3 2 5,-1 0 1-2,0 0 17-2,0 0-16 4,-3 0 1-2,-3 2 13-2,0-2-1 3,0 4 6 0,0-3 19-3,-6 5 10 4,-3-3-14-1,-1 1-9-3,-5-2-27 2,2 0-34 2,-2-3-36-5,-2-1-56 5,0-1-53-1,1-3-95-3,-4-3-71 3,4 0-47 0,-2-6-157-3,3-6-523 2,2 2-254-2</inkml:trace>
    </iact:actionData>
  </iact:action>
  <iact:action type="add" startTime="1.21795E6">
    <iact:property name="dataType"/>
    <iact:actionData xml:id="d903">
      <inkml:trace xmlns:inkml="http://www.w3.org/2003/InkML" xml:id="stk778" contextRef="#ctx0" brushRef="#br0">26018 17347 2320 0,'0'0'767'0,"0"0"-499"6,0 0-185 0,0 0 101-3,0 0 5 3,0 0-50 0,0 0-77-3,86-22-59 3,-74 22-3 0,-2 0-13-3,2 0 12 3,-2 0-15 0,2 0-34-3,0 2-79 3,1 1-44-3,3 1-84 3,-3 0-162 0,-2 0-323-3,-3-2-685 3</inkml:trace>
    </iact:actionData>
  </iact:action>
  <iact:action type="add" startTime="1.21818E6">
    <iact:property name="dataType"/>
    <iact:actionData xml:id="d904">
      <inkml:trace xmlns:inkml="http://www.w3.org/2003/InkML" xml:id="stk779" contextRef="#ctx0" brushRef="#br0">26511 17254 836 0,'0'0'1920'2,"0"0"-1244"4,0 0-404-4,0 0-174 4,0 0 0 0,0 0 49-2,0 0-2 1,0 0-52 1,0 0-15-3,0 0-4 3,-29 83-9 0,25-60-6-3,1 3-13 3,1 0-12 1,2 2 3-4,0-3-12 3,5 1-7-1,2-3 0-2,0-1-18 3,3-3-2 0,0-4 2-3,-2-1-24 3,0-6-28 1,1-1-53-5,-3-3-125 4,1-2-104 0,0-2-143-2,-2 0-161 2,-1-1-434-1,-1-2-654-2</inkml:trace>
    </iact:actionData>
  </iact:action>
  <iact:action type="add" startTime="1.21854E6">
    <iact:property name="dataType"/>
    <iact:actionData xml:id="d905">
      <inkml:trace xmlns:inkml="http://www.w3.org/2003/InkML" xml:id="stk780" contextRef="#ctx0" brushRef="#br0">26867 17361 665 0,'0'0'2156'3,"0"0"-1536"2,0 0-433-2,0 0 0 3,0 0 118 1,0 0 12-5,0 0-88 4,0 0-100 1,0 0-49-5,0 0-28 4,0 0-13 0,0-9-17-3,0 9-22 3,0 0-1 0,0 6-36-3,0-1-18 3,3 7 37 0,2 3 18-3,-2 4 21 3,0 1-3 0,0 4 1-3,-3 0-18 3,2-2 2 0,-2-1 9-3,0-1-12 3,0-2-1 0,0-4-2-3,0-1-9 3,0-3 0 0,1-2-4-3,-1-3-21 3,0-1-49 0,2-1-36-3,1-3-73 3,-2 0-66 0,2 0-87-3,1 0-67 3,3-2-9-2,-2-3 77 1,0 1-323 1,-3 1-515-3</inkml:trace>
    </iact:actionData>
  </iact:action>
  <iact:action type="add" startTime="1.21889E6">
    <iact:property name="dataType"/>
    <iact:actionData xml:id="d906">
      <inkml:trace xmlns:inkml="http://www.w3.org/2003/InkML" xml:id="stk781" contextRef="#ctx0" brushRef="#br0">26656 17522 258 0,'0'0'2329'1,"0"0"-1649"5,0 0-419 0,0 0-125-3,0 0 50 3,0 0 35-2,0 0-28 1,0 0-75 1,0 0-53-3,0 0-6 3,0 0 9 0,8 1 3-3,-2-1-15 4,1 0-7-2,7 0 52-2,4 0 43 3,7-3-1 0,3-2-42-3,5-4-37 4,2 0-28-2,-2 0-17-1,1 0-18 2,-3 0 11-1,-3 2-12-2,-3 2 0 4,-5 0-3-1,-6 2-9-3,-5 0-7 3,-3 3-8-1,-3-1-12-2,-3 1-13 3,0 0-12 1,0 0-31-5,0 0-9 5,0 0-25-1,0 0-30-3,0 1-33 3,0 2-53 0,0 0-59-3,0 0 17 2,0 2-174-2,0-1-201 3,0-3-459 1</inkml:trace>
    </iact:actionData>
  </iact:action>
  <iact:action type="add" startTime="1.2224E6">
    <iact:property name="dataType"/>
    <iact:actionData xml:id="d907">
      <inkml:trace xmlns:inkml="http://www.w3.org/2003/InkML" xml:id="stk782" contextRef="#ctx0" brushRef="#br0">752 7451 1639 0,'0'0'724'5,"0"0"-682"1,0 0-23-3,0 0-19 3,0 0 84 0,0 0-13-3,0 0-58 4,0 0-13-1,0 0-55-4,0 0-16 4,0 0-3 0,0 0 74-3,0 0 16 3,0 0 55-2,0 0 23 2,0 0 25-1,0 0 6-2,0 0-9 3,-52 10-7 0,42-4-6-2,1 1-49 1,-1-2-35 1,0 2-16-3,0-2 17 3,0 1-19 0,-2 1-1-2,4-2 0 1,0 0 0 1,3-2 2-3,-1 1 20 3,2-3 0 0,-1 1-2-2,4-2-8 1,-2 2-11 1,2-1 19-3,-2-1 8 3,1 0 7 0,-1 0-6-2,-1 1-29 1,-3 0-2 1,3 2-17-3,-4-2 16 3,1 2 3 0,3 1 0-2,-2-3 26 1,-1 2 6 1,4-2 15-3,0 0 17 3,3 0 9 0,-1-1-7-2,1 0-22 1,0 0-12-1,0 0-14 1,0 0 8 1,0 0-4-3,0 0-7 4,0 0-2-2,0 0-10-1,0 0 0 1,0 0-3 1,0 0 0-3,0 0-15 4,1 0 15-2,5 0 0-1,2 0 21 1,4-1 63 1,4 0 2-3,4 0-17 4,3-3-7-2,0-1-9-1,3-2-6 1,2 3-26 1,-1-3-19-3,2 0 16 4,-2 3-18-2,2-2-12-1,-2 2 8 1,0-1 3 1,1 0-11-3,-3 4 10 4,-4-1-23-2,-2 1 22-1,-6 1-13 1,-2 0-5 1,-5 0-7-3,-2 0 6 4,-2 0-3-5,1 0 6 5,-3 0 16-2,0 0 2-2,0 0 1 3,0 0 12 2,1 0 1-7,-1 0-1 6,0 0 1-2,0 0 2-2,0 0 4 3,0 0 6 1,0 0 3-5,0 0 9 5,0 0 1-1,0 0-17-3,0 0-21 2,0 0-12 3,0 0-10-6,0 0-12 4,0 0-10-1,0 0 7-2,0 0-3 3,0 0-32 1,0 0-17-5,0 0-5 5,0 1 12-2,0-1-3-2,-1 0-3 3,1 0-4 1,0 2-3-5,-2-2 13 5,2 0 21-2,-1 0 33-2,-1 0 8 3,-2-3-85-3,1-1-170 3,-1 0-9 1,-3-2 68-5,-1 2 164 4,1 0 52 0,0 0 38-3,0 2 7 3,0-1 29 1,1 1 23-5,0-1 16 4,0 0 9 0,1 1-19-2,0-1 9 1,2 1 26 2,2-2-23-5,-2-1 9 5,2 2 12-1,-1-3-25-3,1 4-26 2,-1 0 0 2,1-1-38-5,-2-1 0 4,3 4-3 0,-2-1 29-3,2 1 18 3,-1 0-7 1,1 0-22-5,0 0-31 4,0 0-18 0,0 0-12-3,0 0 2 3,0 0 12 1,0 0 7-5,0 0-10 4,0 0-11 0,-3 0-1-3,3 0-3 3,0 0 0-3,0 0 0 3,0 0 2 0,0 0-11-3,0 0-16 3,0 0-25 0,0 1-28-3,0 0-22 3,4 4-14 0,4 0 102-3,2 2 15 3,4 1 3 0,2 2 0-2,3-1 0 2,-2 0 0 0,2-2 21-4,1 3-23 4,-4-3-1 0,2-1 0-3,-1-1 0 3,-2 1-2 0,-3-4-17-3,-3 2 1 3,-2-3-11 0,-6 0 8-3,-1 0-5 3,0 1-2 0,0-1 28-3,0 0 35 3,0 1 43 0,0 1 8-3,-8 1-5 3,-1 3-25 0,-3 2-25-3,-3 2-31 3,0 0-3-2,2 2-13 1,2 0-2 1,-1 0-14-3,2 2-11 3,0-1-1 0,2 3 16-2,4-3-14 2,-1-1-11-1,3-1-22-2,2-1-51 3,0-2-7 1,0-1-19-4,6-2-55 3,1-2-61-1,2-1-92-2,2-3-122 3,2-2-210 0,-4-3-651-2</inkml:trace>
    </iact:actionData>
  </iact:action>
  <iact:action type="add" startTime="1.22551E6">
    <iact:property name="dataType"/>
    <iact:actionData xml:id="d908">
      <inkml:trace xmlns:inkml="http://www.w3.org/2003/InkML" xml:id="stk783" contextRef="#ctx0" brushRef="#br0">27449 17465 401 0,'0'0'681'5,"0"0"-309"1,0 0-187-3,0 0-42 3,0 0-20 1,0 0 4-4,0 0-7 2,0 0-7 1,0 0 10-3,0 0 7 3,0 0-8 0,0 0 7-3,0 0 13 3,0-7 34 0,0 7 19-3,0 0-7 3,0 0-7 0,0 0-24-3,0 0-15 3,0 0-16 0,0 0-14-3,0 0-6 3,0 0-9 0,0-2-14-3,0 2-18 3,0 0-19 0,0 0-2-3,0 0-17 3,0 0-8 0,0-1-7-3,0 1-12 4,0-1-17-1,-3 0 17-3,3 1 0 2,-3-2 3 1,1 2-3-3,-1 0 24 3,-2 0-23-3,2-1-1 3,-4 1-15 0,2 0-25-3,-3 0 15 3,0 1-21 1,-4 4-16-4,1 2-9 2,-3 3 9 1,0 4 19-2,3 0 9 1,-4 4-7 1,7 0 7-2,-1 0-13 1,2 1 13 2,3-1 6-5,4-1 3 5,0 0-13-1,0-5 0-4,0-1-3 4,6-2 3 0,0-4-18-3,0 1-42 3,1-5-3 0,2 2 19-2,2-2 82 1,-2-1 1 1,5 0 37-3,0-4 9 3,3-3-15 0,-1 0-10-3,-1-4-20 3,1 1-2 0,-1-2-3-2,-4 2 2 1,0-1 1-2,-2-3 16 3,-1 3 25 0,-2 0 0-3,-2-2-4 3,0 1-8 0,-4 1 2-3,2 0 3 3,-2 3 7 0,0 0 7-3,0 0 5 3,-5 1-21 0,0 1-17-3,-3-1-14 3,2 4-1 0,-3-3-1-3,1 4-2 3,-1-1-22 0,1 1 22-3,2 1-38 3,0 1-13 0,1 0-37-3,0 0-66 3,-1 1-36 0,1 5-70-2,-1 2-99 2,2 2-5-1,-1-1-99-2,2 2-27 3,2-2-93 1,0-2-193-4</inkml:trace>
    </iact:actionData>
  </iact:action>
  <iact:action type="add" startTime="1.22618E6">
    <iact:property name="dataType"/>
    <iact:actionData xml:id="d909">
      <inkml:trace xmlns:inkml="http://www.w3.org/2003/InkML" xml:id="stk784" contextRef="#ctx0" brushRef="#br0">27691 17676 980 0,'0'0'2019'4,"0"0"-1524"3,0 0-305-4,0 0-98 3,0 0 59 0,0 0 56-3,0 0-35 3,0 0-94 0,0 0-78-3,0 0-68 3,0-2-16-3,2 1-16 3,1-3-16 0,0-2-13-3,4 1-6 3,1-5-46 0,0 2-41-3,0-1-168 3,1 1-232 0,-3 2-363-3,-1 1-343 3</inkml:trace>
    </iact:actionData>
  </iact:action>
  <iact:action type="add" startTime="1.22646E6">
    <iact:property name="dataType"/>
    <iact:actionData xml:id="d910">
      <inkml:trace xmlns:inkml="http://www.w3.org/2003/InkML" xml:id="stk785" contextRef="#ctx0" brushRef="#br0">27985 17466 212 0,'0'0'1691'2,"0"0"-1127"4,0 0-370-1,0 0-107-2,0 0 67 3,0 0 87 0,0 0 1-3,0 0-48 3,0 0-61 0,0 0-33-3,2-67-8 3,-7 64-20 0,-2-1-9-3,2 2-40 3,-4-1-23 0,0 1-2-3,-4 2-30 3,0 0-27 1,-4 0-10-5,-1 2-7 5,-3 5 38-2,0 3 13-2,-1 1 6 3,2 2-9-3,0 0 26 3,1 2-14 0,4-1 13-2,4 2-26 2,3-3-12-1,1 0-13-2,7-3-9 4,0-1-10-2,0-2 44-2,3 0 10 4,7-2 19-1,0-2 20-3,5-2 12 2,-1-1 44 1,6 0-9-3,-1-4 12 3,3-4-32 0,-1-1-9-3,-3 0-19 3,-1-1-16 1,-5 1 19-4,-4 1 16 3,-1 1 19 0,-2 2 15-4,-3 1 6 5,-2 1 11-1,0 0 4-3,0 1 16 2,0-1-16 1,0 2-9-3,0-2-1 3,0 2-9 0,0 1 3-3,0-1 15 3,0 1-6-3,0 0-15 3,0 0-28 0,0 0-43-3,0 0-7 3,0 0-32 0,0 0-7-3,0 1-12 4,0 3-31-2,3 4-16-2,0 5 105 3,0 2 22 0,0 5 24-3,0 3-9 4,1-2-10-1,-2 0-15-3,-1-2-12 2,0-1-1 2,-1-4-1-4,0-2-13 3,0-3 13-1,0-2 1-2,0-2-1 4,0-3-26-1,0-2-9-3,0 0-30 2,0 0-10 1,0 0-4-3,0 0 7 3,0 0-13 0,2 0-15-3,-1 0-23 3,-1 0-42 0,0 0-25-3,2-2-35 3,-2 2-66 0,0-1-85-3,0-2-203 3,-5 3-416-3,3-1-209 3</inkml:trace>
    </iact:actionData>
  </iact:action>
  <iact:action type="add" startTime="1.22725E6">
    <iact:property name="dataType"/>
    <iact:actionData xml:id="d911">
      <inkml:trace xmlns:inkml="http://www.w3.org/2003/InkML" xml:id="stk786" contextRef="#ctx0" brushRef="#br0">28099 17405 1047 0,'0'0'738'5,"0"0"-326"1,0 0-295-3,0 0-10 4,0 0 96-1,0 0 32-4,0 0-45 4,0 0-59-2,0 0-32 1,0 0-10 2,0 0-6-5,0-7-13 5,0 7-4-1,0-1-6-3,0 1 4 2,2 0-1 1,0-1 0-3,0-2 0 3,4 0-19 0,-1-2-42-3,3-2 16 4,2-1-2-2,0 3 12-2,1 0 23 3,-1 0 0 0,0 2-14-3,-1 0-9 3,-4 2-28 0,0 1 0-2,2 0-22 2,-4 0 16 0,2 0 6-3,-1 1 19 3,0 2-19-1,1 3-13-1,-2 1-2 2,1 1 2 0,-1 0 13-4,-3 3 16 4,0 1 15 0,-2-1-9-3,-5 1 6 3,-1-2 0 0,-3 1-16-3,1 0-12 3,0-2-3-3,3-2-25 3,1-1-6 0,2-1-22-3,2-3-10 4,-2 0-7-2,4-1-8-2,0 0 2 3,0-1 10 0,0 0 2-3,4 1-12 3,1-1 25 0,0 2 54-3,3-1 35 3,1 2-3 0,-1-2-16-3,-1 2-4 4,2-1-12-1,-2-1-3-3,2 2-16 2,-4 0 7 1,1 0-4-3,-3 0 15 4,2 1-1-2,-1-1-2-2,1 2-8 4,-2-3 10-2,0 2-11-2,-1-2 0 4,1 3 12-2,0 0-2-2,-2 1-16 4,0 1 0-2,2 0-3-2,-1 2 3 3,-2 1-16-3,0 4-16 3,0-2-3 0,-3 1 6-3,-4 1 16 3,-4 1-16 0,-1-3-12-3,-1-2 5 3,-2 1 14 0,1-2 27-3,0-2 14 3,-3-2 22 0,3-2-3-3,1-2-3 3,1 1 48 0,1-2 7-3,2 0 40 3,4-3 13 1,-1 0-22-5,0 0-7 4,6-1 6 0,-1 0-7-3,1 1-15 3,0 1-42 0,0 1-25-3,0 1-11 3,0 0 0 0,0 0 11-3,0 0 10 3,-2 0 17 1,2 0 33-4,0 0 12 2,0 0 0 1,0 0-16-3,0 0-6 4,0 0 0-4,0 0-9 3,0 0-13 0,0 0-19-4,0 0-8 5,0 0-11-2,0 0-2-2,0 0 0 4,0 0-1-1,0 0-1-3,0 0 2 2,0 0 0 1,0 0-1-3,0 0 0 3,0 0-2 0,0 0-10-2,0 0-2 2,0 0-7-1,0 0-6-2,0 0 1 3,0 0-20 0,0 0-52-3,0 0-38 4,0-1-31-2,0-2-56-2,0 2-120 3,7-3-193 0,1-3-465-3,-3 1-358 3</inkml:trace>
    </iact:actionData>
  </iact:action>
  <iact:action type="add" startTime="1.22937E6">
    <iact:property name="dataType"/>
    <iact:actionData xml:id="d912">
      <inkml:trace xmlns:inkml="http://www.w3.org/2003/InkML" xml:id="stk787" contextRef="#ctx0" brushRef="#br0">28477 17458 1966 0,'0'0'683'2,"0"0"-451"4,0 0-120 0,0 0 42-3,0 0 91 4,0 0-16-1,0 0-30-3,0 0-42 2,0 0-15 1,0 0-21-3,0 0-21 3,0 0-32 0,-54 8-9-2,54-8 3 1,0 0 3-1,0 0-16 1,3 0-12 1,0 0-9-3,2 0-16 3,0-1-10 0,5 0-2-3,5-2 31 3,3 1 9 0,4-3-7-3,1-1-11 3,2 0-20 0,-2 1-1-3,1 0-1 3,-5 1-13 1,-2 0-49-5,-2 3-30 4,-4 0-31 0,-4 1-23-3,-2 0-52 3,-2 0-44 1,0 3-63-5,-3 4-115 4,-3 2 29 0,-8 4 27-3,-3-1-372 3,1-1-715 0</inkml:trace>
    </iact:actionData>
  </iact:action>
  <iact:action type="add" startTime="1.22968E6">
    <iact:property name="dataType"/>
    <iact:actionData xml:id="d913">
      <inkml:trace xmlns:inkml="http://www.w3.org/2003/InkML" xml:id="stk788" contextRef="#ctx0" brushRef="#br0">28562 17609 3054 0,'0'0'1047'4,"0"0"-913"-1,0 0-109 3,0 0 22 1,0 0 92-4,0 0-27 3,0 0-97 0,0 0-3-3,0 0 7 2,0 0-4 1,91 7 4-3,-62-6-17 3,2-1 12 0,2 0-14-3,3 0-31 3,2-2-39 0,2-4-110-3,1 0-154 3,5 0-136 0,-5-4-190-3,-7 3-590 3,12-7-409-5</inkml:trace>
    </iact:actionData>
  </iact:action>
  <iact:action type="add" startTime="1.23084E6">
    <iact:property name="dataType"/>
    <iact:actionData xml:id="d914">
      <inkml:trace xmlns:inkml="http://www.w3.org/2003/InkML" xml:id="stk789" contextRef="#ctx0" brushRef="#br0">30032 17375 901 0,'0'0'671'6,"0"0"-203"-3,0 0-186 3,0 0-111-3,0 0 39 3,0 0 15 0,0 0-23-3,0 0-17 3,0 0-35 0,0 0-14-3,-8-13-32 3,8 13-15 0,0-1-8-3,0 0-8 2,0 1-1 2,0 0-5-4,0-2-2 2,0 2-3 2,0 0-9-4,0 0-9 3,0 0-13 0,0 0-3-3,0 0 0 3,0 0 3 0,0 0 12-3,-1 0-3 3,1 0 1 0,-1 0-8-3,1 0 1 3,0 0-3 0,-2 2-9-3,1-2-22 3,-1 1 0 0,2 1-37-3,0 1-31 3,-1 4-40 0,1 3 5-3,-2 5 102 3,2 3 1-4,-4 3 4 5,4 0-2-1,-3-1-2-4,2 1 0 4,-1-2-2 0,1-1-11-3,0 0 12 3,1-2 0 0,-2-1 0-3,2-2 0 3,0-3-2 0,0-2-16-3,0-4 7 3,0-1-10 1,0 0-15-4,0-3-7 2,0 0 4 2,0 0-7-4,0 0-13 3,2 0 12 0,2-3 11-3,0 2 37 3,6-1 19-1,0 2 28-2,5-3-12 4,1 2-19-1,4-2-16-3,-1 1-12 3,4-1-3 0,1 3 15-3,0-4 2 2,-2 2-2 2,1-2 1-4,-3 1 11 3,-4-1-12 0,-3 1-2-3,-4 2-27 3,-3-1-2-4,-3 1-13 5,0 0-13-1,-3-1 23-4,0-2 34 5,0-1-2-1,0-1-87-3,-3-2-91 2,-2 0-7 1,-2-1 86-2,0 0 8 2,-2 0-67-1,2 0-29-2,3 0 44 3,-2 0 68 0,4 0 51-2,1 0-3 2,1 1-13 0,0-1-7-3,0 1 49 3,1 0 10 0,2 0 87-3,2 3 22 3,-2 1-3 0,-3 0 9-3,1 3 23 3,-1 1 27 0,0 0 23-3,0 0-2 3,0 0-20 0,0 0-9-3,0 0-7 3,0 1-20-1,0 2-19-2,-1-1-47 4,-2 2-37-5,0 4-9 4,-2 2 18 0,-1 3 19-2,-3 4-1 2,1 2-15 0,2 0-21-4,-1 2-25 5,2 1 0-1,0 0-3-3,5 2 0 3,-1-2-1 0,1 1-2-3,0 0 0 2,0-4 0 2,1-1 1-4,2-2-10 3,0-4-1-1,3-2-2-1,-5-3-16 2,1-4-39 0,0-1-41-3,-2-2-78 2,3 0-50 1,-1 0-41-3,-1-4-7 3,4-2 68 0,1-2-27-3,-2-2-394 3,1-1-557 0</inkml:trace>
    </iact:actionData>
  </iact:action>
  <iact:action type="add" startTime="1.23237E6">
    <iact:property name="dataType"/>
    <iact:actionData xml:id="d915">
      <inkml:trace xmlns:inkml="http://www.w3.org/2003/InkML" xml:id="stk790" contextRef="#ctx0" brushRef="#br0">29562 17430 1595 0,'0'0'701'3,"0"0"-446"2,0 0-210 1,0 0 36-2,0 0 80 2,0 0 9 0,0 0-29-3,0 0-64 3,0 0 18 0,0 0 30-3,-30-19 27 3,30 18-4-1,0 1-22-1,0 0-38 2,0 0-16-1,0 0-8-2,0 0-2 4,0-1 10-1,0 1 9-4,0-1-4 4,0 1 13-2,0-2 3 2,0 2-10-1,0-1-33-2,0 1-26 3,0 0-2 1,0 0-4-4,0 0-3 2,0 0 1 1,0 0-13-3,0 0 0 4,0 0-3-1,0 0 0-4,0 0-2 4,0 0 1 0,0 0-11-3,0 0 9 3,0 0-13 0,0 0-2-3,0 0-1 3,0 1-5 1,0 3-1-4,0 1 13 2,1 4 12 2,1 2 31-5,0 2 9 4,-2 4-4 1,0 0 4-4,0 1-18 2,0 0-10 1,0 0-10-2,0-1 0 1,0-2-2 1,0 0 0-3,0-5-3 4,0 0-15-5,2-2 2 5,-1-3-5-1,2-1-7-3,2-2-9 3,2 2-24 0,1-4 8-3,3 0 53 3,3 0 21 0,3 0 19-3,3-6 3 3,5-2-9 0,2 0-3-3,-2-1-18 3,-1 1-13-1,-1 2-2-2,-4 2-20 3,-5 1 19 0,1 1-9-3,-4 0 9 3,-3 1-9 1,-4 0 10-4,-3 1-17 3,2 0 1 0,-3 0 2-3,0 0 13 3,0 0 0-1,0-1-21-2,0 1-17 3,0 0-17 1,0-2-13-5,0-1-19 4,0-1-9 0,-1-1-107-3,-1-3-65 4,2-1-10-4,-1-2-53 3,1 1-31 0,0 0-116-3,0-2-15 3,0 0 73 0,0-1 10-3,1 1 28 3,4-1 193-1,0 0 192-2,-2 0 96 3,2 2 133 1,-4 2 83-5,0 2 21 4,-1 2 76 0,0 1 78-3,0 4 13 3,0 0-64 0,-2 0-77-3,-4 0-60 4,1 0-72-2,1 0-22-2,-1 5-56 3,-1 0-69 0,-2 3-37-3,0 3-12 3,-1 3 9 0,3 2-9-3,1 2-6 3,2 1-10 0,1 3-12-2,2 1 12 2,0 0 7 0,0 0-21-4,0 1 2 4,5 1 0 0,0-1 0-3,0 0 9 3,-1-3-11-3,3-1-1 4,-3-3 0-1,1-3-2-3,-2-3-13 3,0-3 12-1,0-3 0-2,-3-2-22 3,1-3-18 0,-1 0-18-3,0 0-44 3,2 0-47 1,-2-1-68-4,0-4-85 2,0-2-39 2,0-3-281-4,0 2-982 3</inkml:trace>
    </iact:actionData>
  </iact:action>
  <iact:action type="add" startTime="1.23342E6">
    <iact:property name="dataType"/>
    <iact:actionData xml:id="d916">
      <inkml:trace xmlns:inkml="http://www.w3.org/2003/InkML" xml:id="stk791" contextRef="#ctx0" brushRef="#br0">29036 17496 290 0,'0'0'1525'5,"0"0"-981"2,0 0-308-5,0 0-26 4,0 0 66 0,0 0-8-2,0 0-52 1,0 0-33 2,0 0-19-5,0 0-29 4,0 0-31 0,-17-10-29-3,17 9-28 3,0-1-35 1,0 2 4-5,0-1 2 4,1 0-2 1,4-1-14-4,1-2 1 2,5-1 0 1,0-1 0-3,5 1 19 4,-1 0-19-1,3 1 9-3,1 1 7 2,-2 2 0-1,5 1-1 2,-5 0-17 0,3 5-1-4,-3 4-2 5,-3 3-1-2,-3 3 3-1,1 6 18 1,-7 3 28 2,-5 5 22-4,0 2-3 3,-7 3-16 0,-9 2-6-3,-3 0-16 2,-1-1-27 1,-4-3-3-2,0-2-25 2,2-5 0 0,-1-3 10-3,4-3 6 2,5-8 12 2,2-3 12-4,8-4 6 3,2-3 13 0,2-1 9-3,0 0 21 2,0 0-2 2,0 0-23-4,0-1-20 3,0-1-14-1,2 1 0-2,-1 0-1 4,2 0-1-1,3-1-3-3,0-1-12 3,2 1-1-3,3-1 3 3,1 2 13 0,1-1 24-4,2 2 7 5,-1-2 3-1,0 2-7-3,-3 0-15 3,-3 0-12 0,1 0-2-3,-3 0 0 3,-4 0-13 0,3 0 13-3,-2 0-10 3,-2 0 11 0,2 0-2-3,0 0-28 3,0 0-6 0,2 0-9-3,1-1-15 3,2-3-31-1,0-2-41-1,4-4-52 2,-1 0-70 0,2-1-98-3,0-3-154 3,0 1-205 0,-4 3-545-3</inkml:trace>
    </iact:actionData>
  </iact:action>
  <iact:action type="add" startTime="1.23408E6">
    <iact:property name="dataType"/>
    <iact:actionData xml:id="d917">
      <inkml:trace xmlns:inkml="http://www.w3.org/2003/InkML" xml:id="stk792" contextRef="#ctx0" brushRef="#br0">29517 17735 2873 0,'0'0'1068'2,"0"0"-922"5,0 0-96-1,0 0 87-3,0 0 98 3,0 0-59 0,0 0-117-4,0 0-58 4,0 0-1 1,0 0-13-5,4 2-11 5,-4-1-22-1,0-1-32-4,0 2-33 5,0 0-13-2,2 1 47-1,-1-1 14 2,-1 2-30 0,2-1-43-4,-2 1 1 4,0-1 41 0,0 1 24-3,0 0 29 4,-3 0 26-1,-3-1 15-3,2 0 2 2,0 0 0 2,-1-2 1-4,1 1 31 2,0-2 30 1,1 0-1-3,0 0-13 3,3 0 16 0,-3-3-13-2,3 0 10 2,0 1 1-3,0-1 7 2,0 2-30 1,3-2 3-3,-2 0-26 3,1 0 13 0,1 0-15-3,-1 0 15 3,1 1 22 0,-3 1 30-3,2 1 10 3,-1 0-16 0,-1 0-21-3,0 0-32 3,0 0-24 0,0 0 0-3,0 0-12 3,0 0-25 0,0 0-19-3,0 0-30 3,0 1-66 0,0 2-53-3,0-1 26 3,2 1-44 0,1-1-199-3,0 1-273 4,0-2-505-2</inkml:trace>
    </iact:actionData>
  </iact:action>
  <iact:action type="add" startTime="1.23748E6">
    <iact:property name="dataType"/>
    <iact:actionData xml:id="d918">
      <inkml:trace xmlns:inkml="http://www.w3.org/2003/InkML" xml:id="stk793" contextRef="#ctx0" brushRef="#br0">5143 14583 2046 0,'0'0'563'2,"0"0"-431"5,0 0-132-2,0 0 0-2,0 0 104 2,0 0 47 2,0 0-7-4,0 0-48 3,0 0-32-1,0 0-22-1,0 0 2 1,0 0 13 2,-23-4 10-5,23 4 3 5,0 0 3-1,0 0-4-4,0 0 0 4,0-1-2 1,0 1 11-4,0 0 1 3,0 0 6-1,0 0 12-2,0 0 2 3,0 0-2 1,0 0-11-5,-1 0-8 6,1 0-10-4,0 0-7-1,-2 0-2 4,2 0-7-1,0 0-6-3,0 0-3 3,0 0-10-4,0 0-8 4,0 0-10 0,0 0-13-3,0 0-1 4,0 0-1 0,0 0-1-6,0 0-2 5,0-1 0 0,0 0-12-3,0 1 14 4,0 0-2-1,0-2-16-4,0 2 4 4,0 0-3 0,2 0-7-3,1 0-9 3,2-1-9 2,8-2 28-7,3-1 15 5,9-1 12 0,2 0-9-3,8 0 28 5,1-3-19-3,4 2-11-3,0 0 14 4,4-1-14 1,0 2 0-4,1 0 1 3,-1 0-2 0,-2 2 1-3,-1-1 0 2,-6 2 2 1,-4 0-2-3,-8-1-1 4,-3 2-1-4,-7 1 0 3,-4-1-2-1,-5 1-16-1,-1 0 8 2,-3 0 11 0,0 0 22-4,0 0 21 6,0 0 18-4,0 0 0-1,0 0-9 3,0 0-15 1,0 0-10-5,0 0-5 5,0 0-19-2,0 0-3-2,0 0-13 4,0 0-8-1,0 0-19-4,0 0-27 6,0 0-49-3,0 0-32-3,0 0-40 4,0 0-47 1,0 0-78-5,4 1-138 5,4 3 111-2,1 1-42-2,2 2-231 3,-4-2-377 1</inkml:trace>
    </iact:actionData>
  </iact:action>
  <iact:action type="add" startTime="1.24023E6">
    <iact:property name="dataType"/>
    <iact:actionData xml:id="d919">
      <inkml:trace xmlns:inkml="http://www.w3.org/2003/InkML" xml:id="stk794" contextRef="#ctx0" brushRef="#br0">31048 17297 1516 0,'0'0'1052'5,"0"0"-714"-2,0 0-257 3,0 0-49 0,0 0 109-3,0 0 155 3,0 0 14 0,0 0-77-3,0 0-60 3,0 0-39 0,0 0-38-3,0 0-12 4,0 0-10-2,0 0-22-1,0 0-15 2,0 0-12-1,0 0-13-2,0 0-12 4,0 0-18-5,-78 61 2 4,53-26 13 1,-2 5-12-4,0 4 3 2,2 1 12 1,1 0 13-3,2 0-13 3,0-1-2 1,2-5-35-5,1-1-13 5,4-6 35-2,2-5 14-2,1-6 1 3,7-8 15 0,0-6-13-3,2-4 14 3,3-3-16 0,0 0-13-3,0-8-24 3,-1-2-105 0,1-5-76-3,-2-6-30 3,2-1 65 0,0-2-57-3,0-1-86 4,0 0-200-2,0 0-284-2,0 7-550 3</inkml:trace>
    </iact:actionData>
  </iact:action>
  <iact:action type="add" startTime="1.24059E6">
    <iact:property name="dataType"/>
    <iact:actionData xml:id="d920">
      <inkml:trace xmlns:inkml="http://www.w3.org/2003/InkML" xml:id="stk795" contextRef="#ctx0" brushRef="#br0">30654 17234 684 0,'0'0'2432'4,"0"0"-1724"2,0 0-548-3,0 0-160 4,0 0 0-1,0 0 74-3,0 0 5 3,0 0-39 0,0 0 116-4,0 0 8 5,41 64-38-1,-31-43-21-3,0 0-34 3,1 0-16 0,2 1 0-4,0 1 0 5,0 1-18-4,3 4-3 3,4 0-5 0,2 1-29-3,1 1 0 3,2-1 2 0,3 1 0-4,4-3 10 5,1-2-11-2,2-2 1-2,-2-3-2 3,1 0 1 1,0-3 15-5,-4 0 2 5,-4-5 3-1,-4 0-17-3,-2-3-3 3,-6 0 1-1,-2-3-2-2,-5-1-1 4,-3 0-12-1,1-2 10-4,-5 0-9 4,0-2 10 1,1 0 1-4,-1-1 1 3,0 0 1 0,0 1 11-4,0-1 7 4,0 0 5 0,0 0 9-3,0 0-11 3,0 0 5 0,0 0-8-3,0 0 5 3,0 0-12 0,0 0 3-3,0 0-13 4,0 0 1-5,0 0-3 4,0 0-1 0,0 0-23-3,0 0 0 3,2 0 2 1,-2 0-2-5,0 0 0 4,0 0-1 0,0 0 1-3,0 0 6 3,0 0 14 1,0 0 1-5,0 0 1 5,0 0 2-2,0 0 0-2,0 0-1 3,0 0-1 1,0 0-16-4,0 0 0 3,0 0-4-1,0 0 4-2,0 0-3 4,0 0-1-1,0 0 1-3,0 0-4 3,0 0-8-1,0 0-16-1,0 0-19 1,0 0-15 2,0 0-21-4,0 0-32 3,0-1-35-1,0 0-62-2,0-2-86 4,0-2-93-4,0-1-219 2,0-1-852 1</inkml:trace>
    </iact:actionData>
  </iact:action>
  <iact:action type="add" startTime="1.24237E6">
    <iact:property name="dataType"/>
    <iact:actionData xml:id="d921">
      <inkml:trace xmlns:inkml="http://www.w3.org/2003/InkML" xml:id="stk796" contextRef="#ctx0" brushRef="#br0">24937 3573 917 0,'0'0'1396'6,"0"0"-1218"0,0 0-178-3,0 0-52 2,0 0 17 2,0 0 35-4,0 0 16 3,0 0 20 0,21-75-36-4,-9 61-38 5,1-2 8-2,0 1 17-1,3 1 13 2,-2 2 3-1,-2 1 26-1,-2 1 48 1,-1 3 43-2,-3 2 22 3,-4 2 35 0,0 2 40-2,-2 1 4 1,0 0-24 1,0 0-17-2,0 0-13 2,0 0-32-1,0 0-50 0,-2 0-44 0,2 1-23 0,-1 2-8-2,0-1-10 3,-2 3-7 1,-2 5 7-4,0 3 69 3,-2 1 12 0,-2 3-22-3,0-1-31 2,-2 2-16 2,3 2-9-3,-2 1-2 1,-1 2 12 1,1 5-1-3,-3 3-9 3,-2 3 22 0,-1 6-7-3,-2 4-2 2,-4 1-15 1,-1 3-1-2,1-2-16 2,1-1 13-1,-1-4 3 0,3-1 0-1,2-6 30 1,1-6-2 0,4-5-16 1,1-7-12-3,5-5-1 4,1-2-27-2,2-6-46-1,2-1-53 1,1 0-47 1,0-2-49-3,0-2-35 4,0-7 52-2,4-5-193-1,-2 1-1068 1,9-16-155-4</inkml:trace>
    </iact:actionData>
  </iact:action>
  <iact:action type="add" startTime="1.24313E6">
    <iact:property name="dataType"/>
    <iact:actionData xml:id="d922">
      <inkml:trace xmlns:inkml="http://www.w3.org/2003/InkML" xml:id="stk797" contextRef="#ctx0" brushRef="#br0">25733 3362 1718 0,'0'0'642'5,"0"0"-364"2,0 0-162-5,0 0-29 5,0 0 22-2,0 0 29-2,0 0 3 3,0 0-23-3,0 0-35 3,0 0-33 0,0-1-5-3,0 1 12 3,0 0 13 0,0 0 12-3,0 0 6 3,0 0 13 0,0 0 21-3,0 0 19 3,0 0-13 0,0 0-19-3,0 0-20 3,0 0-11 0,0 0-14-3,0 0-14 3,0 0-20 0,-3 0-5-3,3 0-22 3,-1 1 0 0,-2 3-2-3,-2 3 11 3,-1 6 4 0,-4 2-1-3,0 3-15 3,-1 5-2 0,-1 1-13-3,-1 3-4 3,-1 5 17 0,-3 5 2-3,1 2-2 3,-4 3 0 0,0 5-10-3,-2 1 12 3,-4 1 1 1,1-1 2-5,-1-2 18 4,1-7 10-3,6-5-21 3,0-7-10 0,7-6-24-3,3-5 2 3,3-4-12 1,1-4-73-5,5-3-94 4,0-4-91 0,0-1-108-3,0 0-50 3,3-9-57 1,2 1-149-5,-1-15-1354-1</inkml:trace>
    </iact:actionData>
  </iact:action>
  <iact:action type="remove" startTime="1.24726E6">
    <iact:property name="style" value="instant"/>
    <iact:actionData xml:id="d923" ref="#d847"/>
  </iact:action>
  <iact:action type="remove" startTime="1.24737E6">
    <iact:property name="style" value="instant"/>
    <iact:actionData xml:id="d924" ref="#d799"/>
  </iact:action>
  <iact:action type="remove" startTime="1.24785E6">
    <iact:property name="style" value="instant"/>
    <iact:actionData xml:id="d925" ref="#d803"/>
  </iact:action>
  <iact:action type="remove" startTime="1.24795E6">
    <iact:property name="style" value="instant"/>
    <iact:actionData xml:id="d926" ref="#d804"/>
  </iact:action>
  <iact:action type="remove" startTime="1.24797E6">
    <iact:property name="style" value="instant"/>
    <iact:actionData xml:id="d927" ref="#d805"/>
  </iact:action>
  <iact:action type="remove" startTime="1.248E6">
    <iact:property name="style" value="instant"/>
    <iact:actionData xml:id="d928" ref="#d921"/>
  </iact:action>
  <iact:action type="remove" startTime="1.24802E6">
    <iact:property name="style" value="instant"/>
    <iact:actionData xml:id="d929" ref="#d806"/>
  </iact:action>
  <iact:action type="remove" startTime="1.24812E6">
    <iact:property name="style" value="instant"/>
    <iact:actionData xml:id="d930" ref="#d807"/>
  </iact:action>
  <iact:action type="remove" startTime="1.24823E6">
    <iact:property name="style" value="instant"/>
    <iact:actionData xml:id="d931" ref="#d809"/>
  </iact:action>
  <iact:action type="remove" startTime="1.24837E6">
    <iact:property name="style" value="instant"/>
    <iact:actionData xml:id="d932" ref="#d922"/>
  </iact:action>
  <iact:action type="remove" startTime="1.24879E6">
    <iact:property name="style" value="instant"/>
    <iact:actionData xml:id="d933" ref="#d808"/>
  </iact:action>
  <iact:action type="remove" startTime="1.2497E6">
    <iact:property name="style" value="instant"/>
    <iact:actionData xml:id="d934" ref="#d798"/>
  </iact:action>
  <iact:action type="add" startTime="1.24713E6">
    <iact:property name="dataType" value="strokeEraser"/>
    <iact:actionData xml:id="d935">
      <inkml:trace xmlns:inkml="http://www.w3.org/2003/InkML" xml:id="stk798" contextRef="#ctx0" brushRef="#br1">24362 4089 1127 0,'0'0'378'2,"0"0"-255"5,0 0-123-3,0 0 13-1,-80 78 59 3,65-60 126 2,5-1-3-6,0-2-85 5,4-4-110-2,0-1-7-2,3 1-13 3,1 1 20 1,-3-5 2-5,1 0 47 5,3 0 9-2,-1-3 49-2,-1 0 54 3,-1-3 42 1,-2 1 19-5,0 1-11 5,-6-1-74-2,-5 0-70-2,-1 1-22 3,-6-3-23 1,-1 0 13-5,-3 0 22 4,1 0-3 25,-2-1-3-30,3-5-1 0,2 1 23 0,3-1 18 0,1 0 25 0,3-1-9 79,1-1-63-79,2 0-41 0,2 1 10 0,1-3 12 0,2 3-22 0,4-4-3 0,-1 1-2 0,3-2-26 0,1-3 3 0,2 1-13 0,0-3 38 0,0 1 1 0,5-3 2 0,2-1 1 0,1-1-4 0,1 0-14 11,0-3 13-11,0 1-12 0,0-1 13 0,0 0 1 0,-2-3 1 0,3-2-2 0,-5-1-21 79,-2 0-2-79,0-1 22 0,-3 1 0 0,0 1 1 0,0-1-3 0,0 3-7 0,0 0-10 0,0-1 18 0,0 5-17 0,0 2 19 0,0-1 47 0,0 4-34 0,0 0-13 0,0 2 0 0,1 0-22 0,5-1 19 0,1 0-29-1,3 2-18 1,2-2-6 0,3 0 2 1,0 0 10 1,2 2 6 3,1-3 38 0,2 0-15-3,-1-1 11 3,-1-1 4 0,1 0 9-3,-2 1-7 3,0-4-2 0,-2 4 0-3,-2 0-2 3,-5 3 2 0,-2 2 22-3,-4 3 25 3,-2 2 13 0,0 0-25-3,-2 2-22 3,-4-1-11 0,1 4-2-3,-1-2 32 3,-1 1 8 0,0 2-12-3,-1 1-28 2,-1 0-41 2,-5 2-6-4,1 0-3 3,-4 0-23-2,-1 0 10 1,0 0 6 1,-1 4 22-3,2 1 34 3,-2 4 1 0,3-1-12-2,1 3-23 1,1 3-25 1,0 7-32-3,3 3 31 3,0 7 43 0,1 3 18-2,2 3 26 1,2 0-4 1,0 1-20-3,-1 1-2 3,1-3 0 0,0 2-2-2,-1-4 5 1,-3 0 10 1,-1-4 25-3,-1 0-25 3,-4-3 3 0,5-6-15-2,-1-6 24 1,4-3-6 1,3-5-16-3,2-2-2 3,3-4 1 0,0-1 24-2,0 0 15 1,0 0-19 1,0 0-20-3,6 0-2 3,4 0-57-3,7 0 57 3,9 0 21 0,6-3 27-2,9 2 6 1,9-1-26 1,4 1-28-3,5 1-3 26,3 0-22-28,2 7-4 0,-1 0-12 0,-2 5-16 0,-3 1 9 0,-3 3-25 2,-7 2-3 71,-4-3-23-73,-8 2 7 0,-7-1 34 20,-5-3 20-20,-5-1 12 0,-5-3 26 0,-5 0 25 0,1-3 10 0,-4-1-6 0,0-2-10 0,-1 0 0 0,2-3 29 0,-1 0 41 0,1 0 48 0,4 0-20 0,1 0-31 0,2-4-17 9,4-4-15 12,3-4-20-21,4 0-15 0,4-6-15 0,3-4 11 0,3-3-15 0,2 0-22 0,0-2-22 0,1 2-13 0,-3 2 1 0,-2 2 37 13,-4 3 19-13,-5 2 1 0,-6 4 2 0,-1 1 16 0,-7 3 0 73,0 1 16-73,-5 1 5 0,0 0 27 20,-2 2 17-20,0 1 10 0,-2-1-14 0,1 0-21 0,1 0-12 0,-1-1-16 0,-1 2-6 0,2-3-16 0,3 1-9 0,2-4-25 0,2 0-3 0,8-4 13 0,7-2-1 0,4-2-5 0,4-2 20 0,4-1 1 0,-1-1-15 0,3 1 13 63,-4 2 0-63,-7 0 1-1,-4 5-2 1,-9 3-25 0,-9 3 28 0,-6 4 56 0,-6 0-34 0,-14-1-22 0,-13 3-163 15,-12 1-29-15,-14 1 44 0,-14 8 101 0,-11 5 18 0,-8 3-5 0,-9 2-17 0,-1 0 29 0,-1 2 22 0,4-1 23 0,10-2 56 0,10-3 66 0,14-1-6 69,14-2-54-69,18-3-51 0,12-4-34 0,12 1-47 0,7-2-34 0,4 0-45 0,14 0 69 0,9 2 57 0,14-1 154 0,11-2-3 0,12-3-72 0,14-7-41 0,9-7-1 0,8-5-12 0,6-3-3 0,4-2-4 0,2 0-5 0,-4 1-13 0,-5 3-1 0,-10 2-15 5,-14 2 4 1,-11 4 9-5,-13 2-9 5,-11 4 12 19,-12 1 13-25,-8 1-1 0,-8 2-9 0,-3 0 19 0,-4 1 22 0,-2 1 18 77,0 0 25-77,0 0 45 0,0 0-24 0,-2 0-73 0,1 0-35 0,1 0-37 0,0 0-18 0,0 0-7 0,0 0 0 0,0 0 4 0,0 0-8 0,4 0-30 0,3 0-60 0,8-3 141 0,-1-1 15 0,8 2 34 0,-2-2-3 0,2 2-29 0,-4-1-2-1,-3 2-15 6,-6 0-19 2,-3 1-13-6,-3 0-14 4,-3 0 20-3,0 1 29 3,0 4 11 0,-3 5 2-3,-5 4 80 3,-4 8 26 1,-5 5-17-5,-6 8-34 4,-6 3-19 0,-3 5-18-3,-1 1-7 3,2-1 4 1,2-1 3-5,7-5-19 4,5-5-34 0,8-2-22-3,6-6 16 2,3-1 21 3,0-1-6-6,3-2 10 4,5-2 3 0,1-2 12-3,0 0 1 3,-1-3 0 1,-1 0 0-5,0-5 1 4,-3 2-2 0,-2-4 2-3,-2 3 10 3,0 0 38 1,-15 4 62-5,-7 4-4 4,-11 2-43 0,-11 4-53-3,-9 1-12 3,-4 0-28-3,-3-4 28 2,1-1 10 2,1-3-7-4,8-7 9 3,8-4 13 0,11-1 30-3,9-4 19 3,8-11 15 0,6-6-6-3,7-8-83 3,4-7-70 0,14-9-7-3,11-5 9 3,10-3 34 0,9-1 13-3,9 1 5 3,0 4-5 0,-2 6 21-3,-1 3 33 25,-6 4-3-27,-6 4 4 0,-8 5 3 0,-5 1-6 0,-8 7 3 0,-6 4 6 74,-5 1 0-74,-4 7 12 0,-3-1-3 0,0 4-4 0,-2-1-11 0,1 1-16 0,-1 0-5 0,0 0-13 0,0 0-1 0,0 0-30 0,-1 0-15 0,-1 0-3 0,0 1-12 0,-3 1-6 0,-1 1 2 0,-5 2-9 0,-5 3-18 0,-4 2 36 0,-1 2 13 2,-4 2 41 3,0 0-10 0,4 2-1-2,3-4 1 1,4-1-4 1,5-3-15-3,3-3-28 2,5-3 10 2,-1 1-13-3,2-3-16 1,0 0 28 0,0 0 50-1,0 0 6 2,0 0 56 0,2 0 32-2,-1-3 17 1,2-1-5 1,0-4-20-3,-3-2-39 3,0-1-7 0,0-2 9-2,-6-3-6 1,-9 2-40 1,-4 2-3-3,-6 0-15 3,-6 3-56 0,-3 2 12-3,-2 6-9 3,-2 1 10-2,6 0 55 1,6 5-13 1,4-1 16-3,10 2-46 4,1-1-26-2,8 1-21-1,2 1-25 0,1 1-2 2,1 0 42-2,7-1-23 3,4 3 10-2,4-5 24-1,2 0 4 0,-1-4 63 3,2-1 66-4,-2 0-7 4,0-3 4-2,-6 0-12-1,-5-3 18 1,-6-4 64 1,-4 0-33-4,-12-5-100 6,-11-3-19-3,-11-6-28-1,-10-3 28 0,-8-4 0 3,-9-2 6-4,-6-4-18 3,-4-5-35 0,-3 1-19-2,2 1-133 0,-1 2 98 3,8 4 120-5,6 2 63 6,7 3 36-6,8 4 1 5,11 3-24-2,9 5 12-2,11 3-10 3,6 3 30 1,8 2 26-5,3-2-125 5,3 1-9-2,6-3-122-2,7 1 19 2,4-3 84 3,3-1 19-6,-1 3 35 5,-2 0-13-2,-3 3 0-2,-5 0 43 3,-5 4 29 1,-4 2 42-5,-3-2 31 5,0-2-40-2,0-2-103-2,-3-5-24 3,-2 1-18 1,-3-1 18-5,-2 0 10 5,2-2-10-2,0 0-21-3,0-1-13 5,-1 3 33 0,3-2-1-5,4 1-11 5,-1 1-18-2,3 2-18-2,0 1-19 3,0-2 3 1,0 2 0-5,4 3 18 5,0-2 20-5,-1 2 13 4,2 0 14 0,-1 2 25-3,-1-3 25 3,-2 2-13 1,-1-2 25-6,0 2-10 6,0-2-15-1,-6 2-9-3,-1-2-19 3,-4-1-8 1,0 2-2-5,-3-2-13 4,1 1 12 0,-1 1-17-3,-1 0 19 3,1 0-1 1,1 3-15-5,-1-1-9 4,3 0 1 0,0 2 2-3,1 1 3 3,3-1 7 1,2 1 10-5,1 2 0 4,1 0-14 0,2 1 15-3,1-1 1 3,0 1 0 1,0 0 13-5,0-1-11 4,0 2-2 0,0-3-16-3,0 2 14 3,0 0 2-3,0 0-1 3,0-2 1 0,0 1 28-3,0-1 0 3,-3 0 9-1,0 2-37-1,-3 0-26 2,0-1 24 0,1 1-20-3,-3 0 10 3,-1 0-31 0,-2 1-22-3,1 0-13 3,-3 0-13-1,3 5 17-1,-2 2 0 2,1 2-16 0,2 4-11-3,1 3-3 3,-1 1 53 22,3 1 49-27,3 5 2 0,2 1 0 0,1 1 16 0,0 0-14 0,1 1 64 75,2 0-31-75,3-2-7 0,0 1 35 0,-3-3-50 0,2-1-11 0,-2-1 11 0,0-3 9 0,-1-4-20 0,1-1 1 0,-2-2 13 0,1-5-14 0,-1-3 10 0,1-1 41 0,-2-1 30 0,0 0 1 0,0 0 7 0,0 0-11 0,1 0-5 0,-1 0-7 1,2 0-13 4,-2 0-11-2,0 0-24 1,0 1-20 1,0-1-21-3,0 0-13 3,0 0 12 0,0 0 7-2,0 0 13 1,2 0 0 1,-2 0 2-3,0 0 2 3,1 0 16 0,-1 0 13-2,0 0 6 1,0 0 6 1,0 0 6-3,0 0-2 3,2-1-11 0,-1-2-2-2,-1 0-6 1,0-2-19 1,0-5-9-3,-4-2-55 3,-3-3 9-3,-2-1 9 3,1-2 15 0,-1-1-27-2,-1-1 9 1,1 3 24 1,2 1 16-3,0 5 2 4,3 0 20-2,2 5-22-1,1 2 0 1,1 2-31 0,0-2-40-1,0 2-46 3,3-2-14-2,3 2 28-1,3-2 38 1,-1 2 40 1,0-2 24-3,1 2-10 4,-1 1 11-2,1-1 16-1,2-1 0 1,-2 2 2 1,0-4 13-3,-2 3-2 4,0 0-1-3,-2 1-16 1,-4 0 1 0,0 1 8 1,-1 0 29-3,0 0-3 3,0 0-16 0,0 0-31-2,0 0-48 1,0 0-55 1,0 0-34-3,0 0-14 4,-2 1-22-6,2 2-49 7,-2 1-83-4,1 1 4 0,1 1-60 2,0 2-98 1,0 0-107-5,0-1-199 5,3-2-10-2</inkml:trace>
    </iact:actionData>
  </iact:action>
  <iact:action type="remove" startTime="1.25092E6">
    <iact:property name="style" value="instant"/>
    <iact:actionData xml:id="d936" ref="#d800"/>
  </iact:action>
  <iact:action type="remove" startTime="1.2511E6">
    <iact:property name="style" value="instant"/>
    <iact:actionData xml:id="d937" ref="#d801"/>
  </iact:action>
  <iact:action type="remove" startTime="1.25127E6">
    <iact:property name="style" value="instant"/>
    <iact:actionData xml:id="d938" ref="#d802"/>
  </iact:action>
  <iact:action type="remove" startTime="1.25259E6">
    <iact:property name="style" value="instant"/>
    <iact:actionData xml:id="d939" ref="#d870"/>
  </iact:action>
  <iact:action type="remove" startTime="1.25307E6">
    <iact:property name="style" value="instant"/>
    <iact:actionData xml:id="d940" ref="#d833"/>
  </iact:action>
  <iact:action type="remove" startTime="1.25328E6">
    <iact:property name="style" value="instant"/>
    <iact:actionData xml:id="d941" ref="#d907"/>
  </iact:action>
  <iact:action type="add" startTime="1.25094E6">
    <iact:property name="dataType" value="strokeEraser"/>
    <iact:actionData xml:id="d942">
      <inkml:trace xmlns:inkml="http://www.w3.org/2003/InkML" xml:id="stk799" contextRef="#ctx0" brushRef="#br1">6560 3196 2134 0,'0'0'755'25,"0"0"-460"-24,0 0-288 0,0 0-7 0,0 0-20 0,0 0 20 0,0 0 55 1,0 0-17 4,0 0-9 0,0 0-29-3,0 0-20 3,30-16-25 0,-30 17-3-3,0 2 19 3,0-3 4 0,4 3 25-3,1 1 2 3,3 1 0 0,2 1 14-3,2 1-13 3,4 0 0-3,3 1-2 3,5 0 0 0,5-2 12-2,4 2-13 1,6-2-3 1,7-2-51-3,6-1 12 3,4-3 39 0,10 0 1-2,6-8 2 2,9-6 41 0,1-4-41-3,6-5 39 2,-1-2-20 1,-4-2 6-2,-5 0-12 24,-12 3-13-27,-11 2-13 0,-14 5 12 0,-16 6-2 0,-10 1 3 0,-14 5 80 74,-4 0 222-74,-15-2-153 0,-10-4-149 0,-5-1-60 0,-6-3 25 0,-5 1 35 0,-3-1 28 0,-4 2 51 0,1 1 3 0,-1 2-6 0,0 2 18 0,2 4-56 0,-1 3-9 0,1 1-29 0,0 0-47 1,1 2 28-1,2 8-22 0,0 1 41-1,1 2-22 4,-1 6-19 1,-3 6-25 0,-3 8 3-2,-4 7 13 4,-3 9 18-1,-3 7 20-3,0 4 12 2,3 1 18 2,4-1 35-5,9-5 13 28,11-7-25-29,11-7-6 0,11-14-19 0,10-6-16 0,3-8-66 0,13-7-17 73,13-6 83-73,13-1 104 0,16-17 68 0,17-15-24 0,17-11-92 0,15-12-28 0,10-8-28 0,4-3-13 0,3 1-15 0,-7 6-3 0,-16 8-50 0,-18 12-21 0,-25 13 33 0,-20 12 16 0,-19 10-54 0,-16 5 104 0,-8 9 3 0,-18 7 198 1,-13 12-72 0,-12 5-113 5,-13 8-13-3,-8 6-13-1,-4 0 13 3,-1-1 50 2,3 0 19-7,3-3-1 6,6-3 16-1,6-5-34-4,12-3-16 4,8-7 0 1,8-6-15-5,11-4-19 5,9-6 0-2,5-6-2-2,4-2-14 3,2-1-46 1,0 0-56-5,0 0-19 5,0 0 33-2,0-4 104-1,0 0 10 1,-4-2 118 2,-10-2-128-5,-8-5-68 6,-9 6-71-3,-11 0 26-3,-15 7 22 5,-7 0 12-1,-13 14 79-4,-4 7 0 5,-2 5 41-5,-1-1-13 4,4 4 35 0,7-5 35-3,4-2 8 3,16-4 17 1,10-4-11-5,13-5-3 5,12-2-7-1,8-5 0-3,7-2-83 3,3 0-19 0,0 0-152-4,3 0-43 5,6-4 42-2,2 0 112-2,5-2 41 4,0 0 41 0,4-2-38-5,-2 0-1 3,-1 2-2 1,-7 1-19-3,-4 3-9 3,-5 2 18 1,-1 0 10-4,-4 2 67 2,-11 3 79 2,-8 1-146-5,-11 6-15 5,-10 3-35-1,-9 3 37-4,-6 3 13 4,-6-2 0 0,-1 0 43-3,-6 1-43 3,1-2 0-3,-1 1-19 3,2-2-9 0,0-2-53-3,3-1-89 4,2-3-76-2,3-2-87-1,3-4-25 2,4-1-41-1,3-2-35-2,6-2 123 4,4 2 116-1,2-1-10-3,5-1 123 3,2 2 82 0,4 2 53-4,0-2 99 4,4-1 99 0,1 3 25-3,0-2-82 3,-2 2-45 1,2 1-81-5,-4-2-23 4,1 2 74 1,-2 0 39-4,0 1-17 2,-4 0-47 1,1 1-11-2,1-1-29 1,-1 0 23 3,-1 3 6-6,-2 0-17 4,0 2-40-1,2-1 2-2,-1 0 64 4,0 0 32 0,3 1 14-6,-1-2-2 7,2 1-7-7,-2-1-39 5,0 1-33 1,-1 1-20-4,-1 0 22 3,1-2 43 1,-2 2 34-5,-1 0-6 3,1-2-32 1,-1 3-12-1,-5 0-22 0,-6 6-64 1,-6 6-17-3,-9 5-17 2,-7 7 1 1,-10 6 32-3,-4 2-15 3,-4 4 4 1,-6 0 2-5,3-2 10 5,2 1 40-1,7-5 18-3,5-2-25 3,8-2-30 1,3 1-3-6,3 1-12 5,6-2 10 1,6 1 2-5,3-1-1 5,4-2 0 0,4-1 1-6,5 1 0 5,-1-1-3 1,5 2-12-4,-1 1 12 3,3 5-22-3,-3-2 7 3,4 5 16-1,0-3-10-2,1-1 10 3,0 0-1 0,1-1 0-2,1-2-9 2,-2 0 10-1,1-2-1-2,1 1 0 4,2-3-9-1,1-3 9-2,1-3-1 0,2-2 1 3,1-5-12-4,5-4 14 3,0-5 1-1,3-3 12-1,0-4 19 1,0 0 9 2,1-4 6-4,-2-1-25 3,-2 1-21 0,-2-2-1-2,1 0-36 0,-3 0 19 3,4 0 15-4,0 0-9 3,0 0-10-1,0 1-8 0,-2 5-16 0,-2-1-28 0,-1 2-19-1,1 4 29 1,-1 0 20 0,2 2 4 0,-2 4 0 0,0 2-19-2,1 2-12 4,-3 4 8-1,2 1 20-3,-5 2 21 3,1 2 22 0,-1 0 0-4,-4 2 12 4,1 1-8 1,0 1 8-5,-3 1 1 6,1-1-10-4,5 0 15 0,2-3-5 1,3-6-1 3,5-4-11-7,5-7-1 6,2-3-3-2,3-4-15-2,0-2-4 3,1-1-3 1,-3 0 25-5,1 0 12 5,-3 0 72-2,0 0 3-2,-4-1-15 3,-3 0-54 1,-3 1-18-4,-3-3-9 3,-2 3-16-1,-4-3 6-2,-2 4 4 3,1-2 12-3,-1 2 3 5,-2 0 37-3,4 1-3-3,1-4 9 4,5 1 7 1,-1-2-4-4,4 0 19 4,0-1-65-1,2 1-38-5,1 2 22 5,1-2 1 0,-1 2-10-3,2 0-21 4,2 0 9-1,-1 0 9-3,3-2 16 2,4 0 12 2,0-1-2-4,2 0-36 3,-1 0-24 1,1-2 7-6,-2-7-42 5,0-3-31 0,-4-3-39-2,1-6 19 2,-1-3 60 1,0-3 88-6,-1-3 6 6,-2-3 26-1,2-2-1 19,-3-4-9-24,0 0 6 0,1-2 10 0,3-1 32 0,-2 1-11 0,5 3-38 73,1 2-21-73,3 4 0 0,0 8-25 0,0 9 25 0,0 4 16 0,0 9-16 0,0 1-60 0,3 1-79 0,5 0-79 0,4 3 12 0,8 2 97 0,5 5 87 0,5 2 21 0,3 1 1 0,3 4-16 0,-1-1-6 0,-1 1-7 0,-1 1 28 0,-1-1-22 6,-3 0 23-5,-3-3 2 5,-4-2 1-2,-5-2 16-2,-4-3-18 3,-5-1 0 1,-3-1 2-5,-2-4 16 5,-3 0 26-2,0 1 80-2,0-1 62 4,-2 0 41-1,-2 0-27-4,-6 2-123 5,3 0-62-2,-2-2 23-2,0 0 17 3,1-1 19-3,0 0-4 3,4 0-12 2,1 0-18-7,0-1-41 5,2-1 0 1,1-3-13-4,0 2-9 3,0-5-49 1,4-4-66-5,6-4 8 4,9-5 60-1,0-2 25-2,7 3 16 3,-2 3-26 2,-4 4-75-6,-5 7-17 4,-5 3 13-1,-6 3-1-1,-1 0 134 2,0 9 64 1,-3 4 79-6,3 6-7 6,-3 9-28-2,0 7-30-1,0 5-18 1,-6 5-38 2,-1 0-3-4,-3 1-17 2,0-2 20 1,-3-3 0-2,4-1-22 2,-1-6-19 1,4-4 17-6,-1-2-17 6,3-4 1-5,1-1-1 4,1-2 0 0,1 1-6-3,1 2 9 4,0-1 15-2,0 1-1-2,0 0 0 3,3 1-11 1,0-1-3-4,3 0-3 3,1 1-18 0,0-1 15-3,2 1 10 2,0-2 12 1,0 1 0-3,0 1-2 4,1 3-13-1,0 0 15 19,-3 2 32-24,1 4-13 0,-4 2 15 0,-4 0-9 0,0 0-6 0,0-1-15 74,0-3 21-74,-2-2 19 0,0-1-16 0,-1-5-6 0,0-3 0 0,0-5-19 0,3-4 0 0,0-6-3 0,0-1-12 0,0-4-20 0,0-1-12 0,0 0 44 0,0 0 7 0,0-1 55 0,0-1 7 0,1 1-27 0,-1-1-23 0,0 2-17 0,2 0-2 4,-2 0-26-1,0 0-18 1,1 0-6 1,2 0-6-3,0 0 11 3,1 6 33 0,5 0 12-2,-3 6 2 2,1 1 29-1,2 5-5-2,-1 1 2 3,-1 3-26 0,1 2 17-2,-4 2-4 2,2 1-2-1,-1-1-10-1,0-2-2 24,-2-1-1-27,1-3-3 0,-3-4 0 0,1-4 0 0,1-4-10 0,-3-3 10 73,0-3-8-73,0 0 11 0,0-1 21 0,0-1 14 0,0 0 15 0,0 0 17 0,0 0-5 0,0 1-6 0,0 0-9 0,-3 1 0 0,-3 0-23 0,0 3-24 0,-4-2 0 0,2 3-3 0,-1 0-15 0,0 0-4 0,-2 2 6 0,5 0 13 1,-1-2-18 1,1 1 5 4,-1-2 4-2,4-3 9-1,2 2-9 1,-1-2-7 0,1-2 1-2,1 1-1 4,-2 1 0-1,2 0-3-2,-1-1 1 0,-1 3-1 2,1-2 0-3,-1 4 5 4,1-3 1-2,1 1 14 0,0 0-13 0,-2-4 15 0,2 1 1-2,0-1 11 4,0 0 21-2,0 0 10-1,-1 0 23 2,1 0 9-3,0 1 9 3,-2-1-1 1,0 2-5-6,-4-2-38 7,-1 1-18-4,0-1-20-1,-2 0 19 3,-1 1 25 1,4-1 4-4,-1 0-10 4,2 0-19-3,3 0-5-1,-1 0-14 4,3 2 1-1,-2-2-2-3,2 0-1 3,0 0-22-1,0 0-5-2,0 0-16 3,0 0-13 1,0 0-12-5,0 0-9 5,0 0-13-1,0 0-3-3,0 0 21 3,0 0 32 0,0 0 24-4,0 0 16 5,0 0 2-1,0 0 11-4,0 0-10 4,0 0 9 1,0 0 1-5,0 0 2 6,0 0-15-7,0 0-22 5,0-2-71 0,0 2-84-3,-2-5-62 3,-4 0-142 1,3-1-818-5,-12-8-834 0</inkml:trace>
    </iact:actionData>
  </iact:action>
  <iact:action type="remove" startTime="1.25595E6">
    <iact:property name="style" value="instant"/>
    <iact:actionData xml:id="d943" ref="#d881"/>
  </iact:action>
  <iact:action type="remove" startTime="1.25654E6">
    <iact:property name="style" value="instant"/>
    <iact:actionData xml:id="d944" ref="#d918"/>
  </iact:action>
  <iact:action type="add" startTime="1.25578E6">
    <iact:property name="dataType" value="strokeEraser"/>
    <iact:actionData xml:id="d945">
      <inkml:trace xmlns:inkml="http://www.w3.org/2003/InkML" xml:id="stk800" contextRef="#ctx0" brushRef="#br1">5572 12930 1527 0,'0'0'630'5,"0"0"-396"-2,0 0-160 3,0 0 29 1,0 0 78-6,0 0 9 7,0 0-117-3,0 0 36-2,0 0-42 3,0 0-9 1,-60-18-1-5,51 18 23 5,2-1-16-2,3 0 12-2,1 0-10 2,3-1 23 3,-1 0 15-6,-1-2-41 5,2-2-63-3,-3-2-57 0,2-5-18 1,-2-3-14 2,1-4 45-5,-1-2 43 6,2-1 1-3,-2-3 3-2,0-1 16 3,-2-1-17-3,-3-1 23 2,1 3-2 3,-2-2-22-6,-3 5 14 4,-2 2 33 0,0 5 12 19,1 2-7-24,-1 3-15 0,-1 1-13 0,1 3-22 0,1-1-3 0,0 1 0 73,0 2-2-73,4 0 2 0,-1 1 3 0,5 2-2 0,0-1 1 0,2 1-4 0,2 2-9 0,1 0-39 0,0 0-51 0,0-1-48 0,0 0-35 0,3-4-11 0,4-2 80 0,4-6 80 0,4-4 35 0,5-7 29 0,1-1-11-1,0-1-17 3,-2 1 0 3,-6 5 38 0,-4 7 9-4,-3 5 31 4,-6 6 109 0,0 2 6-3,0 0-74 3,0 1-120-3,0 10-4 4,0 6-169-1,0 12 81-3,-3 10 92 2,-1 12 41 1,-1 6-25-3,2 0-7 4,0 1-9-1,3-4-53-3,0-3 18 3,6-8-13 0,6-6-16-4,0-6 32 4,4-5-19 1,0-5 48-4,1-5 3 3,-1-4 45 0,0-3-20-3,-2-1 10 3,-1-3-3-1,-3-1-10-2,-3-2 4 3,-1 2-24 2,0-1 1-6,-3 2 16 4,0 1 13 0,-1 5 34-3,4 2 14 2,-3 7 14 1,0 5-21-2,-1 2-36 2,-1 3-14-1,1 6-11-1,0 2-11 2,-1 3-1-2,1 2 0 0,2-1 0 3,-1-1-28-5,3 0-16 4,0-3 3 0,4 0 41-2,0-4 12 2,0 2 10-1,3-3 10-1,2-1-32 1,0-1-16 1,0-2-6-1,-1-1 6 0,2-5 4 1,-2-1-1-4,-2-1 13 4,0-2 2 1,0-1 0-5,-4 0 11 5,-3 0 6 0,0 1 9-6,-1 1-9 5,0 0 13 1,-2 0-7-4,-2-1-10 2,0-1 1 2,0 0 9-4,-6-1 3 3,2 0-6-1,-2-2-3 0,0 2 17 0,0-1-11 1,-2 2-7-3,-1 2 7 3,2-2-3-4,-2 1-6 5,-1 1 5-1,3-2-5-3,0 1-4 2,1-1-9 2,-1 0 9-5,1-2 4 5,3 1-1-1,0 0-2-2,0 0-11 1,2 0 1 1,1-1 9-3,-2 2-12 3,1 0-2-1,1 3 1 0,0-1 1-1,-1 2 0 3,-2 3 1 17,1-2 0-23,-1 2 2 0,-1-1 16 0,0-1-7 0,1 0-12 1,2-3-1 72,-2 1-1-73,-2-3-10 0,2-2 10 0,0-6 1 0,2-1 1 0,-2-5 15 0,3-2 10 0,0-2 12 0,0 0 13 0,0 0 9 0,0 0 15 0,0 0 12 0,0 0 6 0,0 0-9 0,0 0-19 0,0 0-15 0,0 0-18 0,0 0-10 0,0-1 1 6,0 1-1-4,0-1-20 3,0 1-1-1,0 0-12-2,0 0 9 3,0 0-15 1,0 0 5-5,0 0 11 4,0 0 2 1,0-1 3-4,0 1 16 3,0 0-4 0,0 0-3-3,0 0 0 3,0 0 4-1,0 0 2-1,0 0-6 1,0 0-9 1,0 0 9-2,0 0-11 2,0 0-1 0,0 0-2-3,0 0-10 3,0 0 0-1,0 0 9 0,0 0-12-1,0 0 12 2,0 0-10-3,0 0 11 4,0 0 2-5,0 0 4 5,0 0 8-2,0 0-9 0,0 0 0 0,0 0 9 0,0 0-12-1,0 0 0 2,0 0-1-1,0 0-1 0,0 0-10 0,0 0 9 0,0 0-13-1,0 0-2 2,0 0-12 0,0 0-13-2,0 0-9 1,0 0-6 1,0 0 5-4,0 0 4 6,0 0 3-3,0 0-18-2,0 0-26 2,0 0-24 2,0 0-26-5,-3 0-59 5,2-5-78-1,0-4-23-4,-2-3-484 4,0 2-718 1</inkml:trace>
    </iact:actionData>
  </iact:action>
  <iact:action type="add" startTime="1.26006E6">
    <iact:property name="dataType"/>
    <iact:actionData xml:id="d946">
      <inkml:trace xmlns:inkml="http://www.w3.org/2003/InkML" xml:id="stk801" contextRef="#ctx0" brushRef="#br0">19004 574 200 0,'0'0'75'1,"0"0"-55"5,0 0-17 1,0 0 82-5,0 0 107 5,0 0 219-1,0 0 2-4,0 0-45 5,0 0-47-1,53-68-87-3,-50 64-73 3,0-3-57 0,1 1 12-4,-1 0 16 4,0 0 51 1,0 2-42-5,-1 1-17 5,2 0-16-1,-4 2 10-4,0 0-10 4,0 1-23 1,0 0-31-4,0 0-20 2,0 0-15 2,0 0-19-4,0 0-2 2,0 0-32 3,-2 2-7-7,0 3 41 6,-3 6 22-1,-1 1 38-3,-2 6 12 3,-4 3-12 1,-4 1-7-5,-5 2-25 4,-5 2 1-4,0-2-4 4,-8 3 4 0,-3-2-17-3,-2 1-12 3,0-3 3 1,-4-1 16-5,6-3 0 5,2-2-4-2,6-5-13-2,5-4 11 3,9-1-11 1,3-4-1-4,7-1 2 2,2-2-3 1,3 0-11-3,0 0-20 3,0 0-9 1,0 0 5-4,0 0 7 3,0 0 5 0,0 0 8-3,0 0 2 3,0 1-6 0,0-1-9-4,0 1-10 4,0 0-37 1,0 3 43-5,-3 2 32 4,2 1 98 1,-2 4 9-5,-1-1-41 4,1 2-22 1,1-3-32-5,-1 0-12 4,3-3-16-3,0 1-6 4,0 0 0-1,0-2 4-3,3 2 18 3,3-1 44 0,3 1 44-4,1-2-10 4,6 4-16 0,4-2-10-2,2-1-11 2,4 0 11-1,5 0-18-1,2-1-12 1,4 1-10 1,1-1-9-2,1 2-3 2,-1 1-3-1,-2-1 0-2,-3 2 1 3,-3 0-16 0,-1 0 15-2,-5 1-19 1,-1-1 7 1,-6 0 11-3,-2-1-14 3,-3 0-1 0,-2-2 4-2,-5-1 15 1,1 1 3 2,-3-3 15-5,0 1-5 4,-1-1 5 1,-2-2 4-4,0 1-7 2,1-2 7-1,-1 0-10 1,0 0 1 1,0 0-1-3,2 0 4 5,-2 0 5-4,0 0 1 0,0 0 6 2,0 0 21-1,1 0-6-2,-1 0-9 4,0 0-4-2,0 0 1 0,0 0-3 0,0 0-16 0,0 0-12-1,0 0-15 1,0 0-28 1,0 0-62-2,0 0-71 1,-3 2-65 2,-1 5-60-5,-1 4 37 5,-3 1-129-2,-4 4-261 0,4-5-750 0</inkml:trace>
    </iact:actionData>
  </iact:action>
  <iact:action type="add" startTime="1.26437E6">
    <iact:property name="dataType"/>
    <iact:actionData xml:id="d947">
      <inkml:trace xmlns:inkml="http://www.w3.org/2003/InkML" xml:id="stk802" contextRef="#ctx0" brushRef="#br0">31157 6890 62 0,'0'0'381'5,"0"0"-142"1,0 0 2-3,0 0 62 3,0 0-4 1,0 0 30-5,0 0 2 4,0 0-40 0,0 0-40-3,0 0-32 2,0 0-43 2,0 0-25-5,0 0-30 5,0 0 15-1,0 0-25-3,0 0 6 3,0 0-7 0,0 0-16-3,-1-49 8 3,-1 48-12 0,1-3 1-3,1 3 5 3,-3-2-12 1,3 2-13-6,-1-1-12 5,1 2-16 0,-2 0-23-3,2 0-20 3,0 0-27-3,-3 0-57 4,-7 7-68-2,-5 9-47-2,-12 8 168 3,-8 8 31 0,-7 11 44-3,-5 4-42 3,-3 6-2 0,0 2 1-3,3-1 1 3,-1-1 1 1,3-3-1-4,2-4 11 3,4-4 12 0,4-5 3-3,3-4-28 3,6-4 12-1,5-5-9-2,6-5-3 3,4-3-1 0,2-4 1-3,6-6 19 3,1-1-4 1,2-4 7-4,0 1 9 2,0-2 22 1,0 0 6-2,0 0 24 1,0 0 10 3,0 0 18-6,0-2 30 3,1-4 24 2,5-6-25-4,4-7-140 2,1-5-26-2,6-5-32 4,-1-5-12 0,2 0 24-5,-2-1 3 4,-1 1-12 0,1-1 3-3,1 2-19 3,-3-1 25 1,1 4 6-5,0 1 13 3,-2 5 27 1,-2 4 4-3,-3 3 11 3,0 4 0 2,-1 3-15-7,-2 2 1 6,-2 3-1-2,-1 3 25-1,-2 2-15 2,0 0-10 1,0 0-31-5,0 0-9 4,0 0-3 0,0 0-3-3,0 0 9 3,2 0-9 1,-2 0-4-5,0 0-6 4,0 0 19 0,0 0 6-4,1 0 6 5,-1 0 22 0,0 0 3-5,0 0 14 4,0 0 8-3,0 0-9 3,0 1-13-1,0 4-27-1,0 6 27 1,-5 4 43 1,-6 7 38-3,-3 9-13 3,-7 5-25 0,-3 5-6-3,-5 3-35 3,-1 1 23 1,1-1-25-5,4-2-3 4,5-4 3 0,3-3-25-2,5-6 10 2,4-5-25 0,6-4 9-3,0-2 9 2,2-3 0 1,0-3 20-3,4-4-10 3,5-1 6 1,4-2 6-4,3-4 43 3,5-1 7-1,5 0-1-2,8-10-18 4,2-5-16-1,1-9-15-4,3-2-1 5,-1-9-30-1,0-5 13-3,-3-5-13 3,-1-6 9-3,-4 3 22 2,-4 0 38 2,-7 5-4-3,-7 7 0 0,-3 4 37 3,-7 8 0-5,-3 6-16 5,0 6 7-2,0 5-29-1,-3 3 1 1,0 4-34 1,0 0-3-3,-4 0-92 3,-5 11-59 0,-6 7 59-1,-6 7 45 0,-3 7 35 1,1 8-10-3,3 1 10 3,4 3-10-1,3-2 25-1,3 0 0 2,4 0 24-1,1-5-24-2,2-2 0 3,3-1 0 1,-1-7 2-4,1 0 0 2,1-7 10 1,-1-3-12-3,1-4-2 3,2-7 0 0,0-1-1-2,-1-4-22 2,-1-1 4-1,2 0-20-2,0 0-30 4,0 0-29-4,0 0-15 4,0 0-17-3,-3-1-47 1,0-5-230-1,-1-2-685 2,0 0-507-3</inkml:trace>
    </iact:actionData>
  </iact:action>
  <iact:action type="add" startTime="1.27687E6">
    <iact:property name="dataType"/>
    <iact:actionData xml:id="d948">
      <inkml:trace xmlns:inkml="http://www.w3.org/2003/InkML" xml:id="stk803" contextRef="#ctx0" brushRef="#br0">1508 16955 316 0,'0'0'431'0,"0"0"-265"6,0 0-19 1,0 0-14-3,0 0-22 0,0 0-40 3,0 0 24-4,0 0-14 3,0 0 33 0,0 0-16-2,0 0 61 0,0 0-140 2,-72-44 10-3,65 35 1 4,1 1 31-1,-1-1-12-2,0-1-33 0,0 2 114 3,-2 2-11-4,2 0-5 2,1 3-64 1,-1 1-49-2,0-1 14 1,1 2-15 2,2-1-24-4,-2 1-29 3,0-2 51 0,1 1 1-3,-1 0-48 3,0-1 1-3,0 1 19 2,2-4-27 1,-2 3 14-3,-1-4 7 5,3 1-49-3,-4-2-4-2,1 0 10 3,-1-2 29-1,-1-1 4-1,0-2-4 2,2-1 49-1,-3 0 1-1,3 1 19 2,-2-3-18 0,2 4 1-4,-2-2-2 5,2 0 0-2,1 1-2-1,0 1-40 1,-1 1 41 1,3 2 15-2,0-2-2 2,1 4 72 0,0-1-11-2,-2 1-74 0,4 0 1 2,-2 3 97-3,3 0 41 5,-2 3-42-4,2 0-35 0,0 1-23 1,0 0-4 1,0 0 7-3,0 0 13 5,0 0 13-6,0 0 3 5,-1 0 9-2,1 0 14-3,0 0 18 5,0 0 10 0,0 0-7-5,0 0-23 5,0 0-12-2,-1 0-7-2,1 0-25 2,0 0-29 3,0 1-19-7,0 1-58 6,0 2-43-1,0 4-11-3,4 3 112 2,5 2 11 2,-1 5 8-5,5 3-19 5,0 3 0-2,3 0 18-2,-1 2 11 4,2-2-7 0,-1 1-3-6,1-5-19 6,-1-1-1-2,0-3-69-2,-2-3 70 3,2-2 20 1,-3-2-7-5,1-1 3 5,-2-4 9-2,0-3-24-2,-1-1 50 3,1-1-6 1,0-8-20-5,1-6 67 5,6-7 12-5,0-9-41 4,4-8-47 0,6-6-3-2,0-8-13 1,1-2-13 3,0-3 13-6,-1 1 0 3,-3 3 2 1,-4 5-4-2,-4 6 4 1,-2 4-2 3,0 7 1-6,-4 5 12 3,-1 6 0 1,-4 6 2-3,-2 6 1 4,-4 4-16 0,0 3 0-5,-1 2-2 4,0 0-1 0,0 0-26-3,0 2-30 2,2 2-27 3,-2-1 55-6,3 4 19 4,1 1 11 0,-2 0 2-3,3 2-4 3,-2-3-22 1,3 2-131-6,-3-1-16 6,3 0-20-2,-2-2-55-1,-1 1-217 1,1-5-127-2,-3 0-530 5</inkml:trace>
    </iact:actionData>
  </iact:action>
  <iact:action type="add" startTime="1.28574E6">
    <iact:property name="dataType"/>
    <iact:actionData xml:id="d949">
      <inkml:trace xmlns:inkml="http://www.w3.org/2003/InkML" xml:id="stk804" contextRef="#ctx0" brushRef="#br0">4363 7035 1114 0,'-11'0'742'4,"7"0"-551"-1,-1 0-190 3,2 0 48 1,-1-1 84-3,1 1 12 1,3-1 33 1,0 1 45-4,-2-1-5 5,2 1-32-1,0 0-4-2,-1 0-26 0,1 0-36 3,0 0-19-5,0 0-16 5,-1 0 0-1,1 0-10-2,0 0-9 1,0 0-5 1,0 0-30-3,0 0-31 3,0-2-44 0,1 2-20-2,3 0-20 1,7 0 24 1,4 0 60-3,7 0 50 3,6-1-6 0,6-1 6-2,6-7-11 1,4 1-39 2,3-4 32-4,2-3-32 3,3 0-1 0,1-2 0-2,-1 0 0 1,2-2-24 1,-4 1-32-4,-2 2 25 4,-4 0 1-2,-3 1 12 3,-7 3-21-3,-5 2 14 1,-6 4-5-1,-8 1-13 3,-8 2-10-4,-2 3-22 3,-3 0 57-1,-2 0 19-1,0 0 29 1,0 0-28 0,-2 1 34-1,1 1 28 3,-3-1 6-2,0 3-12-1,1-3-32 1,-2 1-22 1,2 0 16-3,2-2 3 4,-1 0-22-2,2 0-3-1,0 0-35 0,0 0 17 2,0 0 21-2,0-2 3 3,-1-1-3-3,-2-2-109 1,-3-3 27 0,-1 0 35 1,0 0 45-3,-3-2-11 3,0 2-6 0,-2-2 19-2,1 1 22 1,-4 0 3-2,2 0-25 2,-2 0-3 3,-2 1 2-6,0 2-1 5,1 1 2-2,-4 1 1-2,2 1 15 2,0 2-14 2,3-3-1-5,0 3 11 6,6 0 26-3,1-2 31-2,2 3 6 2,3-2-9 3,3 2-25-7,0 0-41 7,0 0-13-3,0 0-15-2,0-1 25 3,0 1-9 0,0-1-17-4,0 0-15 5,2 1-25-2,-1 0-10-2,2-2 10 4,3 2 59 0,2 0 10-5,2-1 29 5,3 1 2-2,5 0 4-3,0 0-33 4,1-1 23 2,3 1 4-6,-1 0-26 4,1-1-3-4,4 1 0 4,-2 0-10 0,2 0 10-2,0 0 0 1,3 0-1 3,-3 0 0-6,0 2-23 3,0 1 5 1,1 2 0-3,-2 0 19 3,-1 0 13 1,-1 3-13-5,0-2-38 4,0 4 26 1,0-4 8-5,-4 1-27 4,0 0 29 2,-5-1-11-7,2 0 10 5,-7-1-23 1,0-1 4-4,-4-2 6 3,-4 2 4 1,-1-1 12-5,0-2 60 4,-1 3 29 0,-7 2 40-3,-4 3 9 3,-8 5-82 1,-6 4-30-5,-6 6-13 4,-2 1 3 0,-5 4-15-3,1 0-1 3,2 1 0 1,2-2-21-6,9-1-5 6,4-2-3-4,5-5-18 3,9 0-15 0,4 0 21-3,3-2-10 2,0-6 7 2,3 1-9-4,4-3 12 3,6-2 40 0,0-3-60-3,1-3-30 2,2-2-5 2,1 0-88-4,-2 0-95 3,-3-7-56 0,-3-4-179-3,-4 2-250 3</inkml:trace>
    </iact:actionData>
  </iact:action>
  <iact:action type="add" startTime="1.29089E6">
    <iact:property name="dataType"/>
    <iact:actionData xml:id="d950">
      <inkml:trace xmlns:inkml="http://www.w3.org/2003/InkML" xml:id="stk805" contextRef="#ctx0" brushRef="#br0">4623 6534 1004 0,'0'0'407'7,"0"0"-371"-6,0 0-36 6,0 0-6-2,0 0 6-3,0 0 110 4,0 0 37 1,0 0-4-4,0 0-27 3,0 0-21 0,0 0 15-4,0 0 58 5,0 0 23 0,0 0 25-6,0 0-1 7,0 0-16-4,0 0-17 0,-10 1-13 2,10-1-30 0,0 0-25-3,0-1 18 3,0 1 0 0,0 0-9-4,0 0-20 5,0 0-23 0,0 0-11-5,0 0-20 5,0 0-18-2,0 0-21-2,0-2-10 3,0 2-41 0,0 0-21-3,0-1-21 3,2-1-14-4,4-2-6 5,6-3 49-2,4-2 32-2,4-3 6 4,5-2-3 0,2-1-6-5,5 3 23 4,1-3-1 0,2-1 0-3,3 1 3 3,0-2 3 1,-1 3-3-6,1 1 0 5,-1 0-31 1,-4 1 31-4,-1 1 0 3,-5-1-2 0,-4 5 1-3,-1-2-15 2,-5 3 0 1,-2 3 13-3,-5-1-25 4,0 1 3-1,-3 2 6-3,-3 0 15 2,1 1-18 2,-4 0 4-5,1 0-8 5,-1-1-8 0,-1 1-1-6,0 0 10 5,0 0 9 0,0 0 14-2,0 0-17 2,0 0-23-3,0 0-24 2,0 0-20 2,0 0 3-4,0 0 26 3,0 0 37-1,0-2 20-2,-3-1 0 4,-1 1-118-1,-3-1-78-3,-1 0 87 3,0-1 28 0,-1-2-2-3,-1 3 21 3,-1-2 4-1,-1-1 23-2,2 2 35 3,-3 1 68 1,1-1 28-5,-1 0 46 5,-1 1 22-1,5 1-4-3,-2-1-32 2,5 2-7 2,0 0-13-4,3 1-26 2,0 0-12 2,2 0-10-4,1 0-19 3,0 0-25-1,0 0-14-1,0 0 10 1,0-3-12 2,0 3 0-5,0-1-15 4,0 1-7-2,0-1 3 2,0 1 0-1,0 0 7-1,1 0 12 1,-1 0 22 1,0 0 19-1,0 0 16-1,0 0-4 2,0 0-12-3,0-1-6 4,0 1-7-1,0 0 0-2,0 0 4 0,0 0-3 3,0 0-29-4,2 0-13 2,-1-2-44 2,1 0-25-4,2 2-34 2,5 0-1 2,5 0 117-4,4-1 20 3,3 1-19 0,4 0 9-3,-1 0-10 3,3 0-19-1,1 1 16-2,-2 3 2 3,1-1 1 1,1 1 1-4,-3-2 14 3,0 2-15 0,-5 1-2-3,-1-4-10 2,-2 3 11 2,-5-2 0-3,-4 0-1 0,-2 1-14 1,0-2 0 0,-5 0 16 1,-1-1 13-3,0 0 59 4,0 2 19-3,0-1-18 1,-3 1 2-1,-2 0 4 3,-1 2-10-4,-1 1-69 4,-5 2-9-3,-1 0-35 0,0 2 12 2,-1 0 16 0,4 2 15-3,-2-1-24 4,4 0-6-2,0 2-19-1,3-1 18 1,-1 2-6 0,1 2 10-1,0-3-4 3,2 1 1-2,2-2 6-2,1-3-13 2,0 0-13 2,0 1 4-4,1-4 21 3,2-1 8 0,2 1-62-3,-2-1-34 2,2 0 5 2,-2 0-22-4,-1 0-29 4,0 1-117-5,-2 3-136 5,0-1-64-3,-6 4-14-1,0-4-330 4</inkml:trace>
    </iact:actionData>
  </iact:action>
  <iact:action type="add" startTime="1.29472E6">
    <iact:property name="dataType"/>
    <iact:actionData xml:id="d951">
      <inkml:trace xmlns:inkml="http://www.w3.org/2003/InkML" xml:id="stk806" contextRef="#ctx0" brushRef="#br0">4816 6033 1335 0,'0'0'475'4,"0"0"-475"3,0 0-13-4,0 0-45 4,0 0 24-2,0 0 34-1,0 0 78 1,0 0 23 1,0 0-101-3,0 0-3 4,0 0-40-2,0 0 8-1,0 0 25 1,0 0 10 1,0 0 26-3,0 0 10 4,0 0 19-5,0 0 23 5,0 0 26-2,13-47 28-2,-13 47 21 3,0 0-11 1,0 0-23-5,0 0-12 5,0 0-4-2,0-1-1-2,0 1-2 3,0 0-7 1,0 0-10-5,0 0-7 5,0 0-2-2,0 0-1-2,0 0-13 3,0 0-22 1,0 0-13-5,0 0-25 5,0 0-13-2,0-1-19-2,1-2-9 3,4-1-7 1,2-1 10-5,7-4 6 5,4-1 16-2,5-2 14-2,4-2-1 3,3 2 2 1,5-3-15-5,1 0 14 5,0 0 1-2,4 0-2-2,-4-1-13 3,0 4-8 1,-4 0 22-5,-2 2-9 5,-5 2-5-5,-6 3 13 4,-4 1-51 0,-4 4-19-3,-7-3-43 4,1 3-6-1,-5 0 32-4,0 0 87 4,0 0 1 0,0 0 4-3,-5 0 18 4,-2 4 35-1,-5 0-55-4,1-1-77 4,-4 1-4 0,-1 1 4-3,5-3 61 4,-1 1 16-1,2-2 22-4,3-1 19 4,3 0-41 0,-1 0-64-3,2-4-36 4,0-1-91-1,2-1 32-4,-3-1 65 4,2 2 20 0,1 0 31-3,-2-1 43 4,2 3 17-1,-1-1-1-4,1 1 6 4,-2-1-22 0,1 2 0-3,-1-1 49 4,2 1 74-5,-2 2 52 5,0-3-7-2,3 3-19-2,-1 0-14 3,-1-1-3 1,2 1-14-5,-2 0-31 5,2 0-20-2,0 0-26-2,0 0-37 3,0 0-4 1,0 0-35-5,0 0-10 5,0 0-13-2,0 0 7-2,0 0 9 3,0 0-3 1,0 0 1-5,0 0-1 5,0 0 6-2,0 0 13-2,0 0 26 3,0 0 17 1,4 0 41-5,-3 0 6 5,3 0-9-2,2 0 3-2,-1 0-13 3,2 0-20 1,3 0 7-5,-1-1 16 5,1 0 0-2,1-2-19-2,-1 2-29 3,0 0-23-3,2 1-15 3,-4 0-7 1,3 0 26-5,0 0-13 4,-1 2 13-1,-1 2-10-2,2 2 4 4,-2 2 9 0,-2 1 12-5,1 3 1 4,0-1-19 0,-2 2 18-3,0-1-8 3,-2-1-8 1,2 1 19-5,1-3 0 4,-3 2 1 0,1 1 0-3,-1-3 0 3,-1 0 1 1,0 2 25-5,-2-4-23 4,-1 1 0 0,0 1 10-3,0-1-11 3,-1-2 30 1,-5 1 0-5,0 3 7 4,-1-2-7 0,-2-2 3-3,2 0-6 3,1 0 6 1,2-3-13-5,-1-1 0 4,4-1-22 0,0 0-10-4,1-1-35 5,0 0-16-4,0 2-12 3,0-1-20 0,0 0-10-3,0 3 49 3,1 1 35 0,2 2-72-3,4 0-125 3,1 1-152 0,-1 1-106-3,1-1-252 3</inkml:trace>
    </iact:actionData>
  </iact:action>
  <iact:action type="add" startTime="1.2994E6">
    <iact:property name="dataType"/>
    <iact:actionData xml:id="d952">
      <inkml:trace xmlns:inkml="http://www.w3.org/2003/InkML" xml:id="stk807" contextRef="#ctx0" brushRef="#br0">4898 5673 476 0,'0'0'662'6,"0"0"-363"0,0 0-156-3,0 0-12 3,0 0 37 1,0 0-2-5,0 0 12 4,0 0 4-3,0 0-53 3,0 0-36 0,0 0-31-4,0 0-27 5,0 0-6-1,0 0 10-3,0 0 25 3,0 0 13 0,0 0-29-3,0 0-16 3,-50-51 7 0,50 50-4-3,0 1 7 3,0 0-7 0,-2 0-3-3,2 0-7 3,0 0 7 0,0 0 7-3,0 0 5 3,0 0 7 0,0 0 10-3,0 0 15 3,0 0 3 0,0 0-12-3,0 0-14 3,0 0-2 0,0 0-7-3,0 0-6 3,0-1-13 0,0 1-25-3,0 0-25 3,0 0-29 0,3-2-9-3,7 0-6 3,3-4 69-3,9 0 19 3,5-3 22 0,5-2-19-2,5-1-22 1,2-4 2 1,1 2-1-3,4-1 10 3,-2-1-11 0,2 1-12-2,-2 1 9 1,-3-2-29 1,0 3-44-3,-6 2-3 3,-3 1 6 0,-8 2 3-2,-3 1-13 1,-9 5 10 0,0-2 0-1,-7 3 15 2,-2 1 58-1,-1 0 37-1,0 0 27 2,-1 0 10 1,-5 0-7-5,-4 0-67 4,1 0-112 0,-4 1-13-3,0 3 42 3,0-2 45 1,-1 2 22-5,5-1 3 4,2 0-22 0,4-2-62-3,0 0-48 3,3-1-51-2,0 0-102 0,0 0-39 3,0 0 34-4,0 0 53 3,0 0 77 0,0-2 75-2,0-2-12 1,0-2-249 1,-4 3 10-3,0-2 196 3,-4-1 153 0,1 1 244-3,-2 0 63 3,-5-1-63-1,-1 1-32-2,-2 2-72 3,-1-1-36 0,2 2 53-1,-3-1 18 0,3 0 76 1,2 2 63-3,2-3-13 3,1 3-62 0,2-2-59-2,2 2-7 1,4-1-26 1,0 2 25-4,2 0-23 5,1-1-58-1,0 1-62-3,0 0-29 3,0-1-22 0,0 0-29-3,0-1-15 3,1 2-20-3,1 0-19 3,2 0-22 0,2 0 72-3,2 0 52 3,1 0 3 0,3 3 13-2,2-1-10 1,0 1 0 1,5 0 0-3,0-1 10 3,1 1 3 0,3-1-14-2,3 1 0 1,-1 0 1 1,2-1 25-3,0 1-26 3,2-2-2 0,-3 0 13-2,1-1-13 1,-2 0 0 0,-5 1-28-2,-1-1 25 4,-6 2 0-1,0-1 0-2,-5-1-19 1,-2 1-7 1,-1 0 7-3,-4-1-4 3,-1 2 13 0,0 0 13-3,0-1 26 3,0-1 12-1,0 1 20-1,0 0-1 2,0 2-12 0,-1 0-23-2,-2 6-9 1,-2 0 34-1,1 7 4 0,-3 2-22 2,-2 3-4-2,-1 1-25 3,3 1 0-2,-2 0-1-1,-1-1-1 1,3-1 1 1,1-2-1-3,2-2-17 4,1-3-13-2,3-1-13-1,0-3-34 1,0 0-100 1,4-4-29-3,5-3-78 4,3-3-176-2,3 0-112-1,-3-8-574 1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B6C27-C936-4D14-9173-D298591B1599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5BFB-08C1-4F9A-8346-D1AAC4911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70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B6C27-C936-4D14-9173-D298591B1599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5BFB-08C1-4F9A-8346-D1AAC4911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82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B6C27-C936-4D14-9173-D298591B1599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5BFB-08C1-4F9A-8346-D1AAC4911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845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B6C27-C936-4D14-9173-D298591B1599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5BFB-08C1-4F9A-8346-D1AAC4911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36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B6C27-C936-4D14-9173-D298591B1599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5BFB-08C1-4F9A-8346-D1AAC4911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607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B6C27-C936-4D14-9173-D298591B1599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5BFB-08C1-4F9A-8346-D1AAC4911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11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B6C27-C936-4D14-9173-D298591B1599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5BFB-08C1-4F9A-8346-D1AAC4911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523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B6C27-C936-4D14-9173-D298591B1599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5BFB-08C1-4F9A-8346-D1AAC4911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74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B6C27-C936-4D14-9173-D298591B1599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5BFB-08C1-4F9A-8346-D1AAC4911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90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B6C27-C936-4D14-9173-D298591B1599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5BFB-08C1-4F9A-8346-D1AAC4911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0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B6C27-C936-4D14-9173-D298591B1599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5BFB-08C1-4F9A-8346-D1AAC4911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62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B6C27-C936-4D14-9173-D298591B1599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65BFB-08C1-4F9A-8346-D1AAC4911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727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microsoft.com/office/2011/relationships/inkAction" Target="../ink/inkAction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microsoft.com/office/2011/relationships/inkAction" Target="../ink/inkAction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microsoft.com/office/2011/relationships/inkAction" Target="../ink/inkAction3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algs4.cs.princeton.edu/44sp/images/shortest-path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17"/>
            <a:ext cx="3337560" cy="309054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301544"/>
              </p:ext>
            </p:extLst>
          </p:nvPr>
        </p:nvGraphicFramePr>
        <p:xfrm>
          <a:off x="314035" y="3155661"/>
          <a:ext cx="3777673" cy="3512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0485">
                  <a:extLst>
                    <a:ext uri="{9D8B030D-6E8A-4147-A177-3AD203B41FA5}">
                      <a16:colId xmlns:a16="http://schemas.microsoft.com/office/drawing/2014/main" val="3981643843"/>
                    </a:ext>
                  </a:extLst>
                </a:gridCol>
                <a:gridCol w="1927188">
                  <a:extLst>
                    <a:ext uri="{9D8B030D-6E8A-4147-A177-3AD203B41FA5}">
                      <a16:colId xmlns:a16="http://schemas.microsoft.com/office/drawing/2014/main" val="2241534244"/>
                    </a:ext>
                  </a:extLst>
                </a:gridCol>
              </a:tblGrid>
              <a:tr h="351299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shortest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pred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235872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790956"/>
              </p:ext>
            </p:extLst>
          </p:nvPr>
        </p:nvGraphicFramePr>
        <p:xfrm>
          <a:off x="452582" y="3554026"/>
          <a:ext cx="1339272" cy="2937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672">
                  <a:extLst>
                    <a:ext uri="{9D8B030D-6E8A-4147-A177-3AD203B41FA5}">
                      <a16:colId xmlns:a16="http://schemas.microsoft.com/office/drawing/2014/main" val="2075474460"/>
                    </a:ext>
                  </a:extLst>
                </a:gridCol>
                <a:gridCol w="1014600">
                  <a:extLst>
                    <a:ext uri="{9D8B030D-6E8A-4147-A177-3AD203B41FA5}">
                      <a16:colId xmlns:a16="http://schemas.microsoft.com/office/drawing/2014/main" val="2195423077"/>
                    </a:ext>
                  </a:extLst>
                </a:gridCol>
              </a:tblGrid>
              <a:tr h="36724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0.0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9131224"/>
                  </a:ext>
                </a:extLst>
              </a:tr>
              <a:tr h="36724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1.02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486097"/>
                  </a:ext>
                </a:extLst>
              </a:tr>
              <a:tr h="36724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0.26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4790762"/>
                  </a:ext>
                </a:extLst>
              </a:tr>
              <a:tr h="36724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0.99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569713"/>
                  </a:ext>
                </a:extLst>
              </a:tr>
              <a:tr h="36724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0.38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475945"/>
                  </a:ext>
                </a:extLst>
              </a:tr>
              <a:tr h="36724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0.73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1279395"/>
                  </a:ext>
                </a:extLst>
              </a:tr>
              <a:tr h="36724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1.51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576639"/>
                  </a:ext>
                </a:extLst>
              </a:tr>
              <a:tr h="36724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0.60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872379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699441"/>
              </p:ext>
            </p:extLst>
          </p:nvPr>
        </p:nvGraphicFramePr>
        <p:xfrm>
          <a:off x="2318328" y="3570525"/>
          <a:ext cx="1431636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794">
                  <a:extLst>
                    <a:ext uri="{9D8B030D-6E8A-4147-A177-3AD203B41FA5}">
                      <a16:colId xmlns:a16="http://schemas.microsoft.com/office/drawing/2014/main" val="3924879568"/>
                    </a:ext>
                  </a:extLst>
                </a:gridCol>
                <a:gridCol w="947842">
                  <a:extLst>
                    <a:ext uri="{9D8B030D-6E8A-4147-A177-3AD203B41FA5}">
                      <a16:colId xmlns:a16="http://schemas.microsoft.com/office/drawing/2014/main" val="701090286"/>
                    </a:ext>
                  </a:extLst>
                </a:gridCol>
              </a:tblGrid>
              <a:tr h="35042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nil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63404"/>
                  </a:ext>
                </a:extLst>
              </a:tr>
              <a:tr h="35294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183186"/>
                  </a:ext>
                </a:extLst>
              </a:tr>
              <a:tr h="35294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637443"/>
                  </a:ext>
                </a:extLst>
              </a:tr>
              <a:tr h="35294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657174"/>
                  </a:ext>
                </a:extLst>
              </a:tr>
              <a:tr h="35294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717895"/>
                  </a:ext>
                </a:extLst>
              </a:tr>
              <a:tr h="35294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095525"/>
                  </a:ext>
                </a:extLst>
              </a:tr>
              <a:tr h="35294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673135"/>
                  </a:ext>
                </a:extLst>
              </a:tr>
              <a:tr h="35294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968186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424981" y="65117"/>
            <a:ext cx="579720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Procedure DIJKSTRA(G, s)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 smtClean="0"/>
              <a:t>for</a:t>
            </a:r>
            <a:r>
              <a:rPr lang="en-US" dirty="0" smtClean="0"/>
              <a:t> </a:t>
            </a:r>
            <a:r>
              <a:rPr lang="en-US" dirty="0"/>
              <a:t>each vertex </a:t>
            </a:r>
            <a:r>
              <a:rPr lang="en-US" i="1" dirty="0"/>
              <a:t>v</a:t>
            </a:r>
            <a:r>
              <a:rPr lang="en-US" dirty="0"/>
              <a:t> in V:</a:t>
            </a:r>
            <a:br>
              <a:rPr lang="en-US" dirty="0"/>
            </a:br>
            <a:r>
              <a:rPr lang="en-US" dirty="0"/>
              <a:t>   </a:t>
            </a:r>
            <a:r>
              <a:rPr lang="en-US" i="1" dirty="0"/>
              <a:t>shortest[v] = ∞</a:t>
            </a:r>
            <a:br>
              <a:rPr lang="en-US" i="1" dirty="0"/>
            </a:br>
            <a:r>
              <a:rPr lang="en-US" i="1" dirty="0"/>
              <a:t>   </a:t>
            </a:r>
            <a:r>
              <a:rPr lang="en-US" i="1" dirty="0" err="1"/>
              <a:t>pred</a:t>
            </a:r>
            <a:r>
              <a:rPr lang="en-US" i="1" dirty="0"/>
              <a:t>[v] = null</a:t>
            </a:r>
            <a:br>
              <a:rPr lang="en-US" i="1" dirty="0"/>
            </a:br>
            <a:r>
              <a:rPr lang="en-US" dirty="0"/>
              <a:t/>
            </a:r>
            <a:br>
              <a:rPr lang="en-US" dirty="0"/>
            </a:br>
            <a:r>
              <a:rPr lang="en-US" i="1" dirty="0"/>
              <a:t>shortest[s] = 0, </a:t>
            </a:r>
            <a:r>
              <a:rPr lang="en-US" i="1" dirty="0" err="1"/>
              <a:t>pred</a:t>
            </a:r>
            <a:r>
              <a:rPr lang="en-US" i="1" dirty="0"/>
              <a:t>[s] = null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for</a:t>
            </a:r>
            <a:r>
              <a:rPr lang="en-US" dirty="0"/>
              <a:t> each vertex </a:t>
            </a:r>
            <a:r>
              <a:rPr lang="en-US" i="1" dirty="0"/>
              <a:t>v</a:t>
            </a:r>
            <a:r>
              <a:rPr lang="en-US" dirty="0"/>
              <a:t> in V:</a:t>
            </a:r>
            <a:br>
              <a:rPr lang="en-US" dirty="0"/>
            </a:br>
            <a:r>
              <a:rPr lang="en-US" dirty="0"/>
              <a:t>   insert </a:t>
            </a:r>
            <a:r>
              <a:rPr lang="en-US" i="1" dirty="0"/>
              <a:t>v</a:t>
            </a:r>
            <a:r>
              <a:rPr lang="en-US" dirty="0"/>
              <a:t> in </a:t>
            </a:r>
            <a:r>
              <a:rPr lang="en-US" dirty="0" smtClean="0"/>
              <a:t>FRONTIER</a:t>
            </a:r>
          </a:p>
          <a:p>
            <a:endParaRPr lang="en-US" dirty="0"/>
          </a:p>
          <a:p>
            <a:r>
              <a:rPr lang="en-US" b="1" dirty="0" smtClean="0"/>
              <a:t>while</a:t>
            </a:r>
            <a:r>
              <a:rPr lang="en-US" dirty="0" smtClean="0"/>
              <a:t> FRONTIER is not empty:</a:t>
            </a:r>
            <a:br>
              <a:rPr lang="en-US" dirty="0" smtClean="0"/>
            </a:br>
            <a:r>
              <a:rPr lang="en-US" dirty="0" smtClean="0"/>
              <a:t>   </a:t>
            </a:r>
            <a:r>
              <a:rPr lang="en-US" i="1" dirty="0" smtClean="0"/>
              <a:t>u = </a:t>
            </a:r>
            <a:r>
              <a:rPr lang="en-US" dirty="0" smtClean="0"/>
              <a:t>remove from FRONTIER the vertex with shortest value</a:t>
            </a:r>
            <a:br>
              <a:rPr lang="en-US" dirty="0" smtClean="0"/>
            </a:br>
            <a:r>
              <a:rPr lang="en-US" dirty="0" smtClean="0"/>
              <a:t>   for each vertex </a:t>
            </a:r>
            <a:r>
              <a:rPr lang="en-US" i="1" dirty="0" smtClean="0"/>
              <a:t>v</a:t>
            </a:r>
            <a:r>
              <a:rPr lang="en-US" dirty="0" smtClean="0"/>
              <a:t> adjacent to </a:t>
            </a:r>
            <a:r>
              <a:rPr lang="en-US" i="1" dirty="0" smtClean="0"/>
              <a:t>u:</a:t>
            </a:r>
            <a:br>
              <a:rPr lang="en-US" i="1" dirty="0" smtClean="0"/>
            </a:br>
            <a:r>
              <a:rPr lang="en-US" i="1" dirty="0" smtClean="0"/>
              <a:t>      </a:t>
            </a:r>
            <a:r>
              <a:rPr lang="en-US" dirty="0" smtClean="0"/>
              <a:t>RELAX(</a:t>
            </a:r>
            <a:r>
              <a:rPr lang="en-US" i="1" dirty="0" smtClean="0"/>
              <a:t>u, v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Procedure RELAX(</a:t>
            </a:r>
            <a:r>
              <a:rPr lang="en-US" b="1" i="1" dirty="0" smtClean="0"/>
              <a:t>u, v</a:t>
            </a:r>
            <a:r>
              <a:rPr lang="en-US" b="1" dirty="0" smtClean="0"/>
              <a:t>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if</a:t>
            </a:r>
            <a:r>
              <a:rPr lang="en-US" dirty="0" smtClean="0"/>
              <a:t> </a:t>
            </a:r>
            <a:r>
              <a:rPr lang="en-US" i="1" dirty="0" smtClean="0"/>
              <a:t>shortest[u] + weight(u, v) &lt; shortest[v]</a:t>
            </a:r>
            <a:br>
              <a:rPr lang="en-US" i="1" dirty="0" smtClean="0"/>
            </a:br>
            <a:r>
              <a:rPr lang="en-US" i="1" dirty="0" smtClean="0"/>
              <a:t>   shortest[v] = shortest[u] + weight(u, v)</a:t>
            </a:r>
            <a:br>
              <a:rPr lang="en-US" i="1" dirty="0" smtClean="0"/>
            </a:br>
            <a:r>
              <a:rPr lang="en-US" i="1" dirty="0" smtClean="0"/>
              <a:t>   </a:t>
            </a:r>
            <a:r>
              <a:rPr lang="en-US" i="1" dirty="0" err="1" smtClean="0"/>
              <a:t>pred</a:t>
            </a:r>
            <a:r>
              <a:rPr lang="en-US" i="1" dirty="0" smtClean="0"/>
              <a:t>[v] = u</a:t>
            </a:r>
            <a:endParaRPr lang="en-US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4276438" y="6233045"/>
            <a:ext cx="3888047" cy="38186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FRONTIER = [  </a:t>
            </a:r>
            <a:r>
              <a:rPr lang="en-US" b="1" strike="sngStrike" dirty="0" smtClean="0"/>
              <a:t>0,  1,  2,  3,  4,  5,  6,  7</a:t>
            </a:r>
            <a:r>
              <a:rPr lang="en-US" b="1" dirty="0" smtClean="0"/>
              <a:t>  ] </a:t>
            </a:r>
            <a:endParaRPr lang="en-US" b="1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0" name="Ink 19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062600" y="1236600"/>
              <a:ext cx="4675320" cy="5061240"/>
            </p14:xfrm>
          </p:contentPart>
        </mc:Choice>
        <mc:Fallback xmlns="">
          <p:pic>
            <p:nvPicPr>
              <p:cNvPr id="20" name="Ink 19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56840" y="1232640"/>
                <a:ext cx="4691520" cy="5073480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41853" y="65117"/>
            <a:ext cx="57972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Procedure DIJKSTRA(G, s)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Inputs:</a:t>
            </a:r>
            <a:r>
              <a:rPr lang="en-US" dirty="0"/>
              <a:t> G as described above, and a starting vertex, </a:t>
            </a:r>
            <a:r>
              <a:rPr lang="en-US" i="1" dirty="0"/>
              <a:t>s</a:t>
            </a:r>
            <a:r>
              <a:rPr lang="en-US" dirty="0"/>
              <a:t>.</a:t>
            </a:r>
          </a:p>
          <a:p>
            <a:r>
              <a:rPr lang="en-US" b="1" dirty="0"/>
              <a:t>Results:</a:t>
            </a:r>
            <a:r>
              <a:rPr lang="en-US" dirty="0"/>
              <a:t> For each non-source vertex </a:t>
            </a:r>
            <a:r>
              <a:rPr lang="en-US" i="1" dirty="0"/>
              <a:t>v</a:t>
            </a:r>
            <a:r>
              <a:rPr lang="en-US" dirty="0"/>
              <a:t> in V, </a:t>
            </a:r>
            <a:r>
              <a:rPr lang="en-US" i="1" dirty="0"/>
              <a:t>shortest[v]</a:t>
            </a:r>
            <a:r>
              <a:rPr lang="en-US" dirty="0"/>
              <a:t> is the weight of the shortest path from </a:t>
            </a:r>
            <a:r>
              <a:rPr lang="en-US" i="1" dirty="0"/>
              <a:t>s to </a:t>
            </a:r>
            <a:r>
              <a:rPr lang="en-US" dirty="0"/>
              <a:t>v and </a:t>
            </a:r>
            <a:r>
              <a:rPr lang="en-US" i="1" dirty="0" err="1"/>
              <a:t>pred</a:t>
            </a:r>
            <a:r>
              <a:rPr lang="en-US" i="1" dirty="0"/>
              <a:t>[v]</a:t>
            </a:r>
            <a:r>
              <a:rPr lang="en-US" dirty="0"/>
              <a:t> is the vertex preceding </a:t>
            </a:r>
            <a:r>
              <a:rPr lang="en-US" i="1" dirty="0"/>
              <a:t>v</a:t>
            </a:r>
            <a:r>
              <a:rPr lang="en-US" dirty="0"/>
              <a:t> on some shortest path.</a:t>
            </a:r>
          </a:p>
          <a:p>
            <a:r>
              <a:rPr lang="en-US" b="1" dirty="0"/>
              <a:t>for</a:t>
            </a:r>
            <a:r>
              <a:rPr lang="en-US" dirty="0"/>
              <a:t> each vertex </a:t>
            </a:r>
            <a:r>
              <a:rPr lang="en-US" i="1" dirty="0"/>
              <a:t>v</a:t>
            </a:r>
            <a:r>
              <a:rPr lang="en-US" dirty="0"/>
              <a:t> in V:</a:t>
            </a:r>
            <a:br>
              <a:rPr lang="en-US" dirty="0"/>
            </a:br>
            <a:r>
              <a:rPr lang="en-US" dirty="0"/>
              <a:t>   </a:t>
            </a:r>
            <a:r>
              <a:rPr lang="en-US" i="1" dirty="0"/>
              <a:t>shortest[v] = ∞</a:t>
            </a:r>
            <a:br>
              <a:rPr lang="en-US" i="1" dirty="0"/>
            </a:br>
            <a:r>
              <a:rPr lang="en-US" i="1" dirty="0"/>
              <a:t>   </a:t>
            </a:r>
            <a:r>
              <a:rPr lang="en-US" i="1" dirty="0" err="1"/>
              <a:t>pred</a:t>
            </a:r>
            <a:r>
              <a:rPr lang="en-US" i="1" dirty="0"/>
              <a:t>[v] = null</a:t>
            </a:r>
            <a:br>
              <a:rPr lang="en-US" i="1" dirty="0"/>
            </a:br>
            <a:r>
              <a:rPr lang="en-US" dirty="0"/>
              <a:t/>
            </a:r>
            <a:br>
              <a:rPr lang="en-US" dirty="0"/>
            </a:br>
            <a:r>
              <a:rPr lang="en-US" i="1" dirty="0"/>
              <a:t>shortest[s] = 0, </a:t>
            </a:r>
            <a:r>
              <a:rPr lang="en-US" i="1" dirty="0" err="1"/>
              <a:t>pred</a:t>
            </a:r>
            <a:r>
              <a:rPr lang="en-US" i="1" dirty="0"/>
              <a:t>[s] = null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for</a:t>
            </a:r>
            <a:r>
              <a:rPr lang="en-US" dirty="0"/>
              <a:t> each vertex </a:t>
            </a:r>
            <a:r>
              <a:rPr lang="en-US" i="1" dirty="0"/>
              <a:t>v</a:t>
            </a:r>
            <a:r>
              <a:rPr lang="en-US" dirty="0"/>
              <a:t> in V:</a:t>
            </a:r>
            <a:br>
              <a:rPr lang="en-US" dirty="0"/>
            </a:br>
            <a:r>
              <a:rPr lang="en-US" dirty="0"/>
              <a:t>   insert </a:t>
            </a:r>
            <a:r>
              <a:rPr lang="en-US" i="1" dirty="0"/>
              <a:t>v</a:t>
            </a:r>
            <a:r>
              <a:rPr lang="en-US" dirty="0"/>
              <a:t> in FRONTIER</a:t>
            </a:r>
          </a:p>
        </p:txBody>
      </p:sp>
      <p:pic>
        <p:nvPicPr>
          <p:cNvPr id="6" name="Picture 5" descr="http://algs4.cs.princeton.edu/44sp/images/shortest-path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17"/>
            <a:ext cx="3337560" cy="309054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568556"/>
              </p:ext>
            </p:extLst>
          </p:nvPr>
        </p:nvGraphicFramePr>
        <p:xfrm>
          <a:off x="314035" y="3155661"/>
          <a:ext cx="3777673" cy="3512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0485">
                  <a:extLst>
                    <a:ext uri="{9D8B030D-6E8A-4147-A177-3AD203B41FA5}">
                      <a16:colId xmlns:a16="http://schemas.microsoft.com/office/drawing/2014/main" val="3981643843"/>
                    </a:ext>
                  </a:extLst>
                </a:gridCol>
                <a:gridCol w="1927188">
                  <a:extLst>
                    <a:ext uri="{9D8B030D-6E8A-4147-A177-3AD203B41FA5}">
                      <a16:colId xmlns:a16="http://schemas.microsoft.com/office/drawing/2014/main" val="2241534244"/>
                    </a:ext>
                  </a:extLst>
                </a:gridCol>
              </a:tblGrid>
              <a:tr h="351299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shortest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pred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235872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452582" y="3554026"/>
          <a:ext cx="1339272" cy="2937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672">
                  <a:extLst>
                    <a:ext uri="{9D8B030D-6E8A-4147-A177-3AD203B41FA5}">
                      <a16:colId xmlns:a16="http://schemas.microsoft.com/office/drawing/2014/main" val="2075474460"/>
                    </a:ext>
                  </a:extLst>
                </a:gridCol>
                <a:gridCol w="1014600">
                  <a:extLst>
                    <a:ext uri="{9D8B030D-6E8A-4147-A177-3AD203B41FA5}">
                      <a16:colId xmlns:a16="http://schemas.microsoft.com/office/drawing/2014/main" val="2195423077"/>
                    </a:ext>
                  </a:extLst>
                </a:gridCol>
              </a:tblGrid>
              <a:tr h="36724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9131224"/>
                  </a:ext>
                </a:extLst>
              </a:tr>
              <a:tr h="36724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486097"/>
                  </a:ext>
                </a:extLst>
              </a:tr>
              <a:tr h="36724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4790762"/>
                  </a:ext>
                </a:extLst>
              </a:tr>
              <a:tr h="36724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569713"/>
                  </a:ext>
                </a:extLst>
              </a:tr>
              <a:tr h="36724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475945"/>
                  </a:ext>
                </a:extLst>
              </a:tr>
              <a:tr h="36724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1279395"/>
                  </a:ext>
                </a:extLst>
              </a:tr>
              <a:tr h="36724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576639"/>
                  </a:ext>
                </a:extLst>
              </a:tr>
              <a:tr h="36724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872379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2318328" y="3570525"/>
          <a:ext cx="1431636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794">
                  <a:extLst>
                    <a:ext uri="{9D8B030D-6E8A-4147-A177-3AD203B41FA5}">
                      <a16:colId xmlns:a16="http://schemas.microsoft.com/office/drawing/2014/main" val="3924879568"/>
                    </a:ext>
                  </a:extLst>
                </a:gridCol>
                <a:gridCol w="947842">
                  <a:extLst>
                    <a:ext uri="{9D8B030D-6E8A-4147-A177-3AD203B41FA5}">
                      <a16:colId xmlns:a16="http://schemas.microsoft.com/office/drawing/2014/main" val="701090286"/>
                    </a:ext>
                  </a:extLst>
                </a:gridCol>
              </a:tblGrid>
              <a:tr h="35042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63404"/>
                  </a:ext>
                </a:extLst>
              </a:tr>
              <a:tr h="35294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183186"/>
                  </a:ext>
                </a:extLst>
              </a:tr>
              <a:tr h="35294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637443"/>
                  </a:ext>
                </a:extLst>
              </a:tr>
              <a:tr h="35294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657174"/>
                  </a:ext>
                </a:extLst>
              </a:tr>
              <a:tr h="35294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717895"/>
                  </a:ext>
                </a:extLst>
              </a:tr>
              <a:tr h="35294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095525"/>
                  </a:ext>
                </a:extLst>
              </a:tr>
              <a:tr h="35294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673135"/>
                  </a:ext>
                </a:extLst>
              </a:tr>
              <a:tr h="35294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96818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524667" y="4374861"/>
            <a:ext cx="4165137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FRONTIER = [                                                 ] </a:t>
            </a:r>
            <a:endParaRPr lang="en-US" b="1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Ink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11880" y="1913400"/>
              <a:ext cx="7757640" cy="4496040"/>
            </p14:xfrm>
          </p:contentPart>
        </mc:Choice>
        <mc:Fallback xmlns=""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3240" y="1903320"/>
                <a:ext cx="7769160" cy="45165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05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537"/>
    </mc:Choice>
    <mc:Fallback xmlns="">
      <p:transition spd="slow" advTm="98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49964" y="65117"/>
            <a:ext cx="57972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while</a:t>
            </a:r>
            <a:r>
              <a:rPr lang="en-US" dirty="0" smtClean="0"/>
              <a:t> </a:t>
            </a:r>
            <a:r>
              <a:rPr lang="en-US" dirty="0"/>
              <a:t>FRONTIER is not empty:</a:t>
            </a:r>
            <a:br>
              <a:rPr lang="en-US" dirty="0"/>
            </a:br>
            <a:r>
              <a:rPr lang="en-US" dirty="0"/>
              <a:t>   </a:t>
            </a:r>
            <a:r>
              <a:rPr lang="en-US" i="1" dirty="0"/>
              <a:t>u = </a:t>
            </a:r>
            <a:r>
              <a:rPr lang="en-US" dirty="0"/>
              <a:t>remove from FRONTIER the vertex with shortest value</a:t>
            </a:r>
            <a:br>
              <a:rPr lang="en-US" dirty="0"/>
            </a:br>
            <a:r>
              <a:rPr lang="en-US" dirty="0"/>
              <a:t>   for each vertex </a:t>
            </a:r>
            <a:r>
              <a:rPr lang="en-US" i="1" dirty="0"/>
              <a:t>v</a:t>
            </a:r>
            <a:r>
              <a:rPr lang="en-US" dirty="0"/>
              <a:t> adjacent to </a:t>
            </a:r>
            <a:r>
              <a:rPr lang="en-US" i="1" dirty="0"/>
              <a:t>u:</a:t>
            </a:r>
            <a:br>
              <a:rPr lang="en-US" i="1" dirty="0"/>
            </a:br>
            <a:r>
              <a:rPr lang="en-US" i="1" dirty="0"/>
              <a:t>      </a:t>
            </a:r>
            <a:r>
              <a:rPr lang="en-US" dirty="0"/>
              <a:t>RELAX(</a:t>
            </a:r>
            <a:r>
              <a:rPr lang="en-US" i="1" dirty="0"/>
              <a:t>u, v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 smtClean="0"/>
              <a:t>Procedure </a:t>
            </a:r>
            <a:r>
              <a:rPr lang="en-US" b="1" dirty="0"/>
              <a:t>RELAX(</a:t>
            </a:r>
            <a:r>
              <a:rPr lang="en-US" b="1" i="1" dirty="0"/>
              <a:t>u, v</a:t>
            </a:r>
            <a:r>
              <a:rPr lang="en-US" b="1" dirty="0"/>
              <a:t>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if</a:t>
            </a:r>
            <a:r>
              <a:rPr lang="en-US" dirty="0"/>
              <a:t> </a:t>
            </a:r>
            <a:r>
              <a:rPr lang="en-US" i="1" dirty="0"/>
              <a:t>shortest[u] + weight(u, v) &lt; shortest[v]</a:t>
            </a:r>
            <a:br>
              <a:rPr lang="en-US" i="1" dirty="0"/>
            </a:br>
            <a:r>
              <a:rPr lang="en-US" i="1" dirty="0"/>
              <a:t>   shortest[v] = shortest[u] + weight(u, v)</a:t>
            </a:r>
            <a:br>
              <a:rPr lang="en-US" i="1" dirty="0"/>
            </a:br>
            <a:r>
              <a:rPr lang="en-US" i="1" dirty="0"/>
              <a:t>   </a:t>
            </a:r>
            <a:r>
              <a:rPr lang="en-US" i="1" dirty="0" err="1"/>
              <a:t>pred</a:t>
            </a:r>
            <a:r>
              <a:rPr lang="en-US" i="1" dirty="0"/>
              <a:t>[v] = u</a:t>
            </a:r>
            <a:endParaRPr lang="en-US" dirty="0"/>
          </a:p>
        </p:txBody>
      </p:sp>
      <p:pic>
        <p:nvPicPr>
          <p:cNvPr id="6" name="Picture 5" descr="http://algs4.cs.princeton.edu/44sp/images/shortest-path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17"/>
            <a:ext cx="3337560" cy="309054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14035" y="3155661"/>
          <a:ext cx="3777673" cy="3512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0485">
                  <a:extLst>
                    <a:ext uri="{9D8B030D-6E8A-4147-A177-3AD203B41FA5}">
                      <a16:colId xmlns:a16="http://schemas.microsoft.com/office/drawing/2014/main" val="3981643843"/>
                    </a:ext>
                  </a:extLst>
                </a:gridCol>
                <a:gridCol w="1927188">
                  <a:extLst>
                    <a:ext uri="{9D8B030D-6E8A-4147-A177-3AD203B41FA5}">
                      <a16:colId xmlns:a16="http://schemas.microsoft.com/office/drawing/2014/main" val="2241534244"/>
                    </a:ext>
                  </a:extLst>
                </a:gridCol>
              </a:tblGrid>
              <a:tr h="351299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shortest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pred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235872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35568"/>
              </p:ext>
            </p:extLst>
          </p:nvPr>
        </p:nvGraphicFramePr>
        <p:xfrm>
          <a:off x="452582" y="3554026"/>
          <a:ext cx="1339272" cy="2937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672">
                  <a:extLst>
                    <a:ext uri="{9D8B030D-6E8A-4147-A177-3AD203B41FA5}">
                      <a16:colId xmlns:a16="http://schemas.microsoft.com/office/drawing/2014/main" val="2075474460"/>
                    </a:ext>
                  </a:extLst>
                </a:gridCol>
                <a:gridCol w="1014600">
                  <a:extLst>
                    <a:ext uri="{9D8B030D-6E8A-4147-A177-3AD203B41FA5}">
                      <a16:colId xmlns:a16="http://schemas.microsoft.com/office/drawing/2014/main" val="2195423077"/>
                    </a:ext>
                  </a:extLst>
                </a:gridCol>
              </a:tblGrid>
              <a:tr h="36724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9131224"/>
                  </a:ext>
                </a:extLst>
              </a:tr>
              <a:tr h="36724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∞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486097"/>
                  </a:ext>
                </a:extLst>
              </a:tr>
              <a:tr h="36724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∞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4790762"/>
                  </a:ext>
                </a:extLst>
              </a:tr>
              <a:tr h="36724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∞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569713"/>
                  </a:ext>
                </a:extLst>
              </a:tr>
              <a:tr h="36724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∞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475945"/>
                  </a:ext>
                </a:extLst>
              </a:tr>
              <a:tr h="36724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∞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1279395"/>
                  </a:ext>
                </a:extLst>
              </a:tr>
              <a:tr h="36724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∞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576639"/>
                  </a:ext>
                </a:extLst>
              </a:tr>
              <a:tr h="36724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∞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872379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4956306"/>
              </p:ext>
            </p:extLst>
          </p:nvPr>
        </p:nvGraphicFramePr>
        <p:xfrm>
          <a:off x="2318328" y="3570525"/>
          <a:ext cx="1431636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794">
                  <a:extLst>
                    <a:ext uri="{9D8B030D-6E8A-4147-A177-3AD203B41FA5}">
                      <a16:colId xmlns:a16="http://schemas.microsoft.com/office/drawing/2014/main" val="3924879568"/>
                    </a:ext>
                  </a:extLst>
                </a:gridCol>
                <a:gridCol w="947842">
                  <a:extLst>
                    <a:ext uri="{9D8B030D-6E8A-4147-A177-3AD203B41FA5}">
                      <a16:colId xmlns:a16="http://schemas.microsoft.com/office/drawing/2014/main" val="701090286"/>
                    </a:ext>
                  </a:extLst>
                </a:gridCol>
              </a:tblGrid>
              <a:tr h="35042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ᴓ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63404"/>
                  </a:ext>
                </a:extLst>
              </a:tr>
              <a:tr h="35294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ᴓ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183186"/>
                  </a:ext>
                </a:extLst>
              </a:tr>
              <a:tr h="35294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ᴓ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637443"/>
                  </a:ext>
                </a:extLst>
              </a:tr>
              <a:tr h="35294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ᴓ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657174"/>
                  </a:ext>
                </a:extLst>
              </a:tr>
              <a:tr h="35294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ᴓ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717895"/>
                  </a:ext>
                </a:extLst>
              </a:tr>
              <a:tr h="35294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ᴓ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095525"/>
                  </a:ext>
                </a:extLst>
              </a:tr>
              <a:tr h="35294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ᴓ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673135"/>
                  </a:ext>
                </a:extLst>
              </a:tr>
              <a:tr h="35294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ᴓ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968186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7934498" y="2389043"/>
            <a:ext cx="3888047" cy="38186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FRONTIER = [  0,  1,  2,  3,  4,  5,  6,  7  ] </a:t>
            </a:r>
            <a:endParaRPr lang="en-US" b="1" dirty="0"/>
          </a:p>
        </p:txBody>
      </p:sp>
      <p:sp>
        <p:nvSpPr>
          <p:cNvPr id="16" name="Rectangle 15"/>
          <p:cNvSpPr/>
          <p:nvPr/>
        </p:nvSpPr>
        <p:spPr>
          <a:xfrm>
            <a:off x="4396509" y="3155661"/>
            <a:ext cx="7426036" cy="342986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09680" y="167400"/>
              <a:ext cx="11089440" cy="6362640"/>
            </p14:xfrm>
          </p:contentPart>
        </mc:Choice>
        <mc:Fallback xmlns="">
          <p:pic>
            <p:nvPicPr>
              <p:cNvPr id="2" name="Ink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1040" y="158400"/>
                <a:ext cx="11105640" cy="63824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6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8514"/>
    </mc:Choice>
    <mc:Fallback xmlns="">
      <p:transition spd="slow" advTm="1338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36658" x="3867150" y="3016250"/>
          <p14:tracePt t="1337952" x="0" y="0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144</Words>
  <Application>Microsoft Office PowerPoint</Application>
  <PresentationFormat>Widescreen</PresentationFormat>
  <Paragraphs>96</Paragraphs>
  <Slides>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Deepak Kumar</dc:creator>
  <cp:lastModifiedBy>Deepak Kumar</cp:lastModifiedBy>
  <cp:revision>13</cp:revision>
  <dcterms:created xsi:type="dcterms:W3CDTF">2020-04-13T19:39:17Z</dcterms:created>
  <dcterms:modified xsi:type="dcterms:W3CDTF">2020-04-14T15:46:07Z</dcterms:modified>
</cp:coreProperties>
</file>